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6"/>
  </p:notesMasterIdLst>
  <p:handoutMasterIdLst>
    <p:handoutMasterId r:id="rId17"/>
  </p:handoutMasterIdLst>
  <p:sldIdLst>
    <p:sldId id="2147377758" r:id="rId5"/>
    <p:sldId id="2147377761" r:id="rId6"/>
    <p:sldId id="263" r:id="rId7"/>
    <p:sldId id="282" r:id="rId8"/>
    <p:sldId id="2147377764" r:id="rId9"/>
    <p:sldId id="2147377765" r:id="rId10"/>
    <p:sldId id="2147377766" r:id="rId11"/>
    <p:sldId id="284" r:id="rId12"/>
    <p:sldId id="2147377762" r:id="rId13"/>
    <p:sldId id="2147377763" r:id="rId14"/>
    <p:sldId id="2147377757" r:id="rId15"/>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3" userDrawn="1">
          <p15:clr>
            <a:srgbClr val="A4A3A4"/>
          </p15:clr>
        </p15:guide>
        <p15:guide id="2" orient="horz" pos="1071" userDrawn="1">
          <p15:clr>
            <a:srgbClr val="A4A3A4"/>
          </p15:clr>
        </p15:guide>
        <p15:guide id="4" orient="horz" pos="2387" userDrawn="1">
          <p15:clr>
            <a:srgbClr val="A4A3A4"/>
          </p15:clr>
        </p15:guide>
        <p15:guide id="5"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CE9EB"/>
    <a:srgbClr val="FCDCDE"/>
    <a:srgbClr val="575756"/>
    <a:srgbClr val="EDE7E0"/>
    <a:srgbClr val="9F8768"/>
    <a:srgbClr val="ECE7C1"/>
    <a:srgbClr val="C3B9AD"/>
    <a:srgbClr val="F3F1EE"/>
    <a:srgbClr val="F5D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3E8725-7DFF-497E-BD7B-09A38CAD00F6}" v="1" dt="2023-01-30T11:21:44.068"/>
    <p1510:client id="{E0121F68-7457-46E6-B671-42039D123C03}" v="14" dt="2023-01-30T11:18:50.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3" autoAdjust="0"/>
    <p:restoredTop sz="95987"/>
  </p:normalViewPr>
  <p:slideViewPr>
    <p:cSldViewPr snapToGrid="0" snapToObjects="1">
      <p:cViewPr varScale="1">
        <p:scale>
          <a:sx n="105" d="100"/>
          <a:sy n="105" d="100"/>
        </p:scale>
        <p:origin x="378" y="114"/>
      </p:cViewPr>
      <p:guideLst>
        <p:guide orient="horz" pos="3543"/>
        <p:guide orient="horz" pos="1071"/>
        <p:guide orient="horz" pos="238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onso López, Belén Rocío" userId="f22ec6ae-57e1-45ca-9de3-9aefb90f28c7" providerId="ADAL" clId="{6D3E8725-7DFF-497E-BD7B-09A38CAD00F6}"/>
    <pc:docChg chg="custSel modSld">
      <pc:chgData name="Alonso López, Belén Rocío" userId="f22ec6ae-57e1-45ca-9de3-9aefb90f28c7" providerId="ADAL" clId="{6D3E8725-7DFF-497E-BD7B-09A38CAD00F6}" dt="2023-01-30T11:21:43.921" v="16" actId="478"/>
      <pc:docMkLst>
        <pc:docMk/>
      </pc:docMkLst>
      <pc:sldChg chg="delSp">
        <pc:chgData name="Alonso López, Belén Rocío" userId="f22ec6ae-57e1-45ca-9de3-9aefb90f28c7" providerId="ADAL" clId="{6D3E8725-7DFF-497E-BD7B-09A38CAD00F6}" dt="2023-01-30T11:21:43.921" v="16" actId="478"/>
        <pc:sldMkLst>
          <pc:docMk/>
          <pc:sldMk cId="3163147835" sldId="278"/>
        </pc:sldMkLst>
        <pc:picChg chg="del">
          <ac:chgData name="Alonso López, Belén Rocío" userId="f22ec6ae-57e1-45ca-9de3-9aefb90f28c7" providerId="ADAL" clId="{6D3E8725-7DFF-497E-BD7B-09A38CAD00F6}" dt="2023-01-30T11:21:43.921" v="16" actId="478"/>
          <ac:picMkLst>
            <pc:docMk/>
            <pc:sldMk cId="3163147835" sldId="278"/>
            <ac:picMk id="2" creationId="{851EE7E1-989E-4144-A1D2-F027621118D4}"/>
          </ac:picMkLst>
        </pc:picChg>
        <pc:picChg chg="del">
          <ac:chgData name="Alonso López, Belén Rocío" userId="f22ec6ae-57e1-45ca-9de3-9aefb90f28c7" providerId="ADAL" clId="{6D3E8725-7DFF-497E-BD7B-09A38CAD00F6}" dt="2023-01-30T11:21:42.656" v="15" actId="478"/>
          <ac:picMkLst>
            <pc:docMk/>
            <pc:sldMk cId="3163147835" sldId="278"/>
            <ac:picMk id="14" creationId="{0E0AE29D-8DE0-470F-8B5A-AEFB9107D3D1}"/>
          </ac:picMkLst>
        </pc:picChg>
      </pc:sldChg>
      <pc:sldChg chg="modSp">
        <pc:chgData name="Alonso López, Belén Rocío" userId="f22ec6ae-57e1-45ca-9de3-9aefb90f28c7" providerId="ADAL" clId="{6D3E8725-7DFF-497E-BD7B-09A38CAD00F6}" dt="2023-01-30T11:21:38.571" v="14" actId="20577"/>
        <pc:sldMkLst>
          <pc:docMk/>
          <pc:sldMk cId="1119206661" sldId="2147377758"/>
        </pc:sldMkLst>
        <pc:spChg chg="mod">
          <ac:chgData name="Alonso López, Belén Rocío" userId="f22ec6ae-57e1-45ca-9de3-9aefb90f28c7" providerId="ADAL" clId="{6D3E8725-7DFF-497E-BD7B-09A38CAD00F6}" dt="2023-01-30T11:21:38.571" v="14" actId="20577"/>
          <ac:spMkLst>
            <pc:docMk/>
            <pc:sldMk cId="1119206661" sldId="2147377758"/>
            <ac:spMk id="16" creationId="{C1890EA8-F738-A94E-8C1F-52A7FE2B09F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1047889-5F13-4833-9E62-694975EA9EF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87D7E85-3F21-4FEB-B406-0B3B27F2A9A1}"/>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ED3DD2F-28BA-4E41-9B0C-8F5BA83273BC}" type="datetimeFigureOut">
              <a:rPr lang="es-ES" smtClean="0"/>
              <a:t>19/04/2023</a:t>
            </a:fld>
            <a:endParaRPr lang="es-ES"/>
          </a:p>
        </p:txBody>
      </p:sp>
      <p:sp>
        <p:nvSpPr>
          <p:cNvPr id="4" name="Marcador de pie de página 3">
            <a:extLst>
              <a:ext uri="{FF2B5EF4-FFF2-40B4-BE49-F238E27FC236}">
                <a16:creationId xmlns:a16="http://schemas.microsoft.com/office/drawing/2014/main" id="{98C35637-ADBA-4DF5-B8A2-AC52C04B15C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3BB1F815-71C4-454C-AC6C-1394C18EB1E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110B0CD-2D1B-4738-9D44-FA00E87C78DC}" type="slidenum">
              <a:rPr lang="es-ES" smtClean="0"/>
              <a:t>‹Nº›</a:t>
            </a:fld>
            <a:endParaRPr lang="es-ES"/>
          </a:p>
        </p:txBody>
      </p:sp>
    </p:spTree>
    <p:extLst>
      <p:ext uri="{BB962C8B-B14F-4D97-AF65-F5344CB8AC3E}">
        <p14:creationId xmlns:p14="http://schemas.microsoft.com/office/powerpoint/2010/main" val="961023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81324CE-2DEF-4BE9-AB5B-990F6345A19B}" type="datetimeFigureOut">
              <a:rPr lang="es-ES" smtClean="0"/>
              <a:t>19/04/2023</a:t>
            </a:fld>
            <a:endParaRPr lang="es-ES"/>
          </a:p>
        </p:txBody>
      </p:sp>
      <p:sp>
        <p:nvSpPr>
          <p:cNvPr id="4" name="Marcador de imagen de diapositiva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D41844-623A-4A6C-BBCF-95A2785C7DDD}" type="slidenum">
              <a:rPr lang="es-ES" smtClean="0"/>
              <a:t>‹Nº›</a:t>
            </a:fld>
            <a:endParaRPr lang="es-ES"/>
          </a:p>
        </p:txBody>
      </p:sp>
    </p:spTree>
    <p:extLst>
      <p:ext uri="{BB962C8B-B14F-4D97-AF65-F5344CB8AC3E}">
        <p14:creationId xmlns:p14="http://schemas.microsoft.com/office/powerpoint/2010/main" val="176189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6974FC-1298-44BE-98F4-73CC8BF17316}" type="slidenum">
              <a:rPr lang="es-ES" smtClean="0"/>
              <a:t>1</a:t>
            </a:fld>
            <a:endParaRPr lang="es-ES" dirty="0"/>
          </a:p>
        </p:txBody>
      </p:sp>
    </p:spTree>
    <p:extLst>
      <p:ext uri="{BB962C8B-B14F-4D97-AF65-F5344CB8AC3E}">
        <p14:creationId xmlns:p14="http://schemas.microsoft.com/office/powerpoint/2010/main" val="270688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D41844-623A-4A6C-BBCF-95A2785C7DDD}" type="slidenum">
              <a:rPr lang="es-ES" smtClean="0"/>
              <a:t>2</a:t>
            </a:fld>
            <a:endParaRPr lang="es-ES" dirty="0"/>
          </a:p>
        </p:txBody>
      </p:sp>
    </p:spTree>
    <p:extLst>
      <p:ext uri="{BB962C8B-B14F-4D97-AF65-F5344CB8AC3E}">
        <p14:creationId xmlns:p14="http://schemas.microsoft.com/office/powerpoint/2010/main" val="246681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ED41844-623A-4A6C-BBCF-95A2785C7DDD}" type="slidenum">
              <a:rPr lang="es-ES" smtClean="0"/>
              <a:t>3</a:t>
            </a:fld>
            <a:endParaRPr lang="es-ES" dirty="0"/>
          </a:p>
        </p:txBody>
      </p:sp>
    </p:spTree>
    <p:extLst>
      <p:ext uri="{BB962C8B-B14F-4D97-AF65-F5344CB8AC3E}">
        <p14:creationId xmlns:p14="http://schemas.microsoft.com/office/powerpoint/2010/main" val="2837997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ED41844-623A-4A6C-BBCF-95A2785C7DDD}" type="slidenum">
              <a:rPr lang="es-ES" smtClean="0"/>
              <a:t>4</a:t>
            </a:fld>
            <a:endParaRPr lang="es-ES" dirty="0"/>
          </a:p>
        </p:txBody>
      </p:sp>
    </p:spTree>
    <p:extLst>
      <p:ext uri="{BB962C8B-B14F-4D97-AF65-F5344CB8AC3E}">
        <p14:creationId xmlns:p14="http://schemas.microsoft.com/office/powerpoint/2010/main" val="4026601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ED41844-623A-4A6C-BBCF-95A2785C7DDD}" type="slidenum">
              <a:rPr lang="es-ES" smtClean="0"/>
              <a:t>8</a:t>
            </a:fld>
            <a:endParaRPr lang="es-ES" dirty="0"/>
          </a:p>
        </p:txBody>
      </p:sp>
    </p:spTree>
    <p:extLst>
      <p:ext uri="{BB962C8B-B14F-4D97-AF65-F5344CB8AC3E}">
        <p14:creationId xmlns:p14="http://schemas.microsoft.com/office/powerpoint/2010/main" val="639306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D41844-623A-4A6C-BBCF-95A2785C7DDD}" type="slidenum">
              <a:rPr lang="es-ES" smtClean="0"/>
              <a:t>9</a:t>
            </a:fld>
            <a:endParaRPr lang="es-ES"/>
          </a:p>
        </p:txBody>
      </p:sp>
    </p:spTree>
    <p:extLst>
      <p:ext uri="{BB962C8B-B14F-4D97-AF65-F5344CB8AC3E}">
        <p14:creationId xmlns:p14="http://schemas.microsoft.com/office/powerpoint/2010/main" val="2534131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CF6974FC-1298-44BE-98F4-73CC8BF17316}" type="slidenum">
              <a:rPr lang="es-ES" smtClean="0"/>
              <a:t>11</a:t>
            </a:fld>
            <a:endParaRPr lang="es-ES"/>
          </a:p>
        </p:txBody>
      </p:sp>
    </p:spTree>
    <p:extLst>
      <p:ext uri="{BB962C8B-B14F-4D97-AF65-F5344CB8AC3E}">
        <p14:creationId xmlns:p14="http://schemas.microsoft.com/office/powerpoint/2010/main" val="3832049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90014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a16="http://schemas.microsoft.com/office/drawing/2014/main"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9" name="Marcador de número de diapositiva 14">
            <a:extLst>
              <a:ext uri="{FF2B5EF4-FFF2-40B4-BE49-F238E27FC236}">
                <a16:creationId xmlns:a16="http://schemas.microsoft.com/office/drawing/2014/main"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grpSp>
        <p:nvGrpSpPr>
          <p:cNvPr id="10" name="Grupo 9">
            <a:extLst>
              <a:ext uri="{FF2B5EF4-FFF2-40B4-BE49-F238E27FC236}">
                <a16:creationId xmlns:a16="http://schemas.microsoft.com/office/drawing/2014/main"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a16="http://schemas.microsoft.com/office/drawing/2014/main"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a16="http://schemas.microsoft.com/office/drawing/2014/main"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3266886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a16="http://schemas.microsoft.com/office/drawing/2014/main"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a16="http://schemas.microsoft.com/office/drawing/2014/main"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err="1">
                <a:solidFill>
                  <a:schemeClr val="accent3">
                    <a:alpha val="60000"/>
                  </a:schemeClr>
                </a:solidFill>
              </a:rPr>
              <a:t>Thanks</a:t>
            </a:r>
            <a:endParaRPr lang="es-ES" sz="13573" spc="0" dirty="0">
              <a:solidFill>
                <a:schemeClr val="accent3">
                  <a:alpha val="60000"/>
                </a:schemeClr>
              </a:solidFill>
            </a:endParaRPr>
          </a:p>
        </p:txBody>
      </p:sp>
    </p:spTree>
    <p:extLst>
      <p:ext uri="{BB962C8B-B14F-4D97-AF65-F5344CB8AC3E}">
        <p14:creationId xmlns:p14="http://schemas.microsoft.com/office/powerpoint/2010/main" val="36244587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89653-CB32-2849-BFAA-F69B5BD49AEE}"/>
              </a:ext>
            </a:extLst>
          </p:cNvPr>
          <p:cNvSpPr>
            <a:spLocks noGrp="1"/>
          </p:cNvSpPr>
          <p:nvPr>
            <p:ph type="ctrTitle"/>
          </p:nvPr>
        </p:nvSpPr>
        <p:spPr>
          <a:xfrm>
            <a:off x="1524001" y="1122364"/>
            <a:ext cx="9144000" cy="2387600"/>
          </a:xfrm>
          <a:prstGeom prst="rect">
            <a:avLst/>
          </a:prstGeom>
        </p:spPr>
        <p:txBody>
          <a:bodyPr anchor="b"/>
          <a:lstStyle>
            <a:lvl1pPr algn="ctr">
              <a:defRPr sz="4847"/>
            </a:lvl1pPr>
          </a:lstStyle>
          <a:p>
            <a:r>
              <a:rPr lang="es-ES"/>
              <a:t>Haga clic para modificar el estilo de título del patrón</a:t>
            </a:r>
          </a:p>
        </p:txBody>
      </p:sp>
      <p:sp>
        <p:nvSpPr>
          <p:cNvPr id="3" name="Subtítulo 2">
            <a:extLst>
              <a:ext uri="{FF2B5EF4-FFF2-40B4-BE49-F238E27FC236}">
                <a16:creationId xmlns:a16="http://schemas.microsoft.com/office/drawing/2014/main" id="{58FA65D0-D79D-F147-BF6F-12DB1C1460F3}"/>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1939"/>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03D0B9-35D1-7F4E-8EDC-8CD26627215A}"/>
              </a:ext>
            </a:extLst>
          </p:cNvPr>
          <p:cNvSpPr>
            <a:spLocks noGrp="1"/>
          </p:cNvSpPr>
          <p:nvPr>
            <p:ph type="dt" sz="half" idx="10"/>
          </p:nvPr>
        </p:nvSpPr>
        <p:spPr>
          <a:xfrm>
            <a:off x="838201" y="6356352"/>
            <a:ext cx="2743200" cy="365125"/>
          </a:xfrm>
          <a:prstGeom prst="rect">
            <a:avLst/>
          </a:prstGeom>
        </p:spPr>
        <p:txBody>
          <a:bodyPr/>
          <a:lstStyle/>
          <a:p>
            <a:fld id="{00DE6E1F-FB39-074A-B262-321D351C9132}" type="datetimeFigureOut">
              <a:rPr lang="es-ES" smtClean="0"/>
              <a:t>19/04/2023</a:t>
            </a:fld>
            <a:endParaRPr lang="es-ES"/>
          </a:p>
        </p:txBody>
      </p:sp>
      <p:sp>
        <p:nvSpPr>
          <p:cNvPr id="5" name="Marcador de pie de página 4">
            <a:extLst>
              <a:ext uri="{FF2B5EF4-FFF2-40B4-BE49-F238E27FC236}">
                <a16:creationId xmlns:a16="http://schemas.microsoft.com/office/drawing/2014/main" id="{C2200907-CEFC-CD45-A615-CDCD818F99BB}"/>
              </a:ext>
            </a:extLst>
          </p:cNvPr>
          <p:cNvSpPr>
            <a:spLocks noGrp="1"/>
          </p:cNvSpPr>
          <p:nvPr>
            <p:ph type="ftr" sz="quarter" idx="11"/>
          </p:nvPr>
        </p:nvSpPr>
        <p:spPr>
          <a:xfrm>
            <a:off x="4038601" y="6356352"/>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FA7E5B1-61E1-DC44-B6D1-CE67A8A5DDD4}"/>
              </a:ext>
            </a:extLst>
          </p:cNvPr>
          <p:cNvSpPr>
            <a:spLocks noGrp="1"/>
          </p:cNvSpPr>
          <p:nvPr>
            <p:ph type="sldNum" sz="quarter" idx="12"/>
          </p:nvPr>
        </p:nvSpPr>
        <p:spPr>
          <a:xfrm>
            <a:off x="8610600" y="6356352"/>
            <a:ext cx="2743200" cy="365125"/>
          </a:xfrm>
          <a:prstGeom prst="rect">
            <a:avLst/>
          </a:prstGeom>
        </p:spPr>
        <p:txBody>
          <a:bodyPr/>
          <a:lstStyle/>
          <a:p>
            <a:fld id="{E53DACB6-4F19-0140-83B0-428D3DB10D62}" type="slidenum">
              <a:rPr lang="es-ES" smtClean="0"/>
              <a:t>‹Nº›</a:t>
            </a:fld>
            <a:endParaRPr lang="es-ES"/>
          </a:p>
        </p:txBody>
      </p:sp>
    </p:spTree>
    <p:extLst>
      <p:ext uri="{BB962C8B-B14F-4D97-AF65-F5344CB8AC3E}">
        <p14:creationId xmlns:p14="http://schemas.microsoft.com/office/powerpoint/2010/main" val="26950059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82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a16="http://schemas.microsoft.com/office/drawing/2014/main"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19 de abril de 2023</a:t>
            </a:fld>
            <a:endParaRPr lang="es-ES" sz="1131" dirty="0">
              <a:solidFill>
                <a:schemeClr val="bg1"/>
              </a:solidFill>
            </a:endParaRPr>
          </a:p>
        </p:txBody>
      </p:sp>
      <p:sp>
        <p:nvSpPr>
          <p:cNvPr id="26" name="Título 1">
            <a:extLst>
              <a:ext uri="{FF2B5EF4-FFF2-40B4-BE49-F238E27FC236}">
                <a16:creationId xmlns:a16="http://schemas.microsoft.com/office/drawing/2014/main"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a16="http://schemas.microsoft.com/office/drawing/2014/main"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1218116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a16="http://schemas.microsoft.com/office/drawing/2014/main"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a16="http://schemas.microsoft.com/office/drawing/2014/main"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19 de abril de 2023</a:t>
            </a:fld>
            <a:endParaRPr lang="es-ES" sz="1131" dirty="0">
              <a:solidFill>
                <a:schemeClr val="bg1"/>
              </a:solidFill>
            </a:endParaRPr>
          </a:p>
        </p:txBody>
      </p:sp>
      <p:sp>
        <p:nvSpPr>
          <p:cNvPr id="13" name="Título 1">
            <a:extLst>
              <a:ext uri="{FF2B5EF4-FFF2-40B4-BE49-F238E27FC236}">
                <a16:creationId xmlns:a16="http://schemas.microsoft.com/office/drawing/2014/main"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a16="http://schemas.microsoft.com/office/drawing/2014/main"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3878001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a16="http://schemas.microsoft.com/office/drawing/2014/main"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a16="http://schemas.microsoft.com/office/drawing/2014/main"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19 de abril de 2023</a:t>
            </a:fld>
            <a:endParaRPr lang="es-ES" sz="1131" dirty="0">
              <a:solidFill>
                <a:schemeClr val="bg1"/>
              </a:solidFill>
            </a:endParaRPr>
          </a:p>
        </p:txBody>
      </p:sp>
      <p:sp>
        <p:nvSpPr>
          <p:cNvPr id="10" name="Título 1">
            <a:extLst>
              <a:ext uri="{FF2B5EF4-FFF2-40B4-BE49-F238E27FC236}">
                <a16:creationId xmlns:a16="http://schemas.microsoft.com/office/drawing/2014/main"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a16="http://schemas.microsoft.com/office/drawing/2014/main"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795349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19 de abril de 2023</a:t>
            </a:fld>
            <a:endParaRPr lang="es-ES" sz="1292" dirty="0">
              <a:solidFill>
                <a:schemeClr val="bg1"/>
              </a:solidFill>
            </a:endParaRPr>
          </a:p>
        </p:txBody>
      </p:sp>
      <p:sp>
        <p:nvSpPr>
          <p:cNvPr id="12" name="Título 1">
            <a:extLst>
              <a:ext uri="{FF2B5EF4-FFF2-40B4-BE49-F238E27FC236}">
                <a16:creationId xmlns:a16="http://schemas.microsoft.com/office/drawing/2014/main"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a16="http://schemas.microsoft.com/office/drawing/2014/main"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114895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19 de abril de 2023</a:t>
            </a:fld>
            <a:endParaRPr lang="es-ES" sz="1292" dirty="0">
              <a:solidFill>
                <a:schemeClr val="bg1"/>
              </a:solidFill>
            </a:endParaRPr>
          </a:p>
        </p:txBody>
      </p:sp>
      <p:sp>
        <p:nvSpPr>
          <p:cNvPr id="10" name="Subtítulo 2">
            <a:extLst>
              <a:ext uri="{FF2B5EF4-FFF2-40B4-BE49-F238E27FC236}">
                <a16:creationId xmlns:a16="http://schemas.microsoft.com/office/drawing/2014/main"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a16="http://schemas.microsoft.com/office/drawing/2014/main"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1928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19 de abril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a16="http://schemas.microsoft.com/office/drawing/2014/main"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205329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19 de abril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959093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a16="http://schemas.microsoft.com/office/drawing/2014/main"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86434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a16="http://schemas.microsoft.com/office/drawing/2014/main"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874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169209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645628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60437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a16="http://schemas.microsoft.com/office/drawing/2014/main"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72516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a16="http://schemas.microsoft.com/office/drawing/2014/main"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
        <p:nvSpPr>
          <p:cNvPr id="6" name="Marcador de contenido 2">
            <a:extLst>
              <a:ext uri="{FF2B5EF4-FFF2-40B4-BE49-F238E27FC236}">
                <a16:creationId xmlns:a16="http://schemas.microsoft.com/office/drawing/2014/main"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2318397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10" name="Marcador de contenido 2">
            <a:extLst>
              <a:ext uri="{FF2B5EF4-FFF2-40B4-BE49-F238E27FC236}">
                <a16:creationId xmlns:a16="http://schemas.microsoft.com/office/drawing/2014/main"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888371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9" name="Marcador de contenido 2">
            <a:extLst>
              <a:ext uri="{FF2B5EF4-FFF2-40B4-BE49-F238E27FC236}">
                <a16:creationId xmlns:a16="http://schemas.microsoft.com/office/drawing/2014/main"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3890189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a16="http://schemas.microsoft.com/office/drawing/2014/main"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3260687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a16="http://schemas.microsoft.com/office/drawing/2014/main"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1163781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2402308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95308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671886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084341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644457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1292921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55305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a16="http://schemas.microsoft.com/office/drawing/2014/main"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1437968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3566910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196463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959284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a16="http://schemas.microsoft.com/office/drawing/2014/main"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a16="http://schemas.microsoft.com/office/drawing/2014/main"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a16="http://schemas.microsoft.com/office/drawing/2014/main"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43783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6" name="Marcador de contenido 2">
            <a:extLst>
              <a:ext uri="{FF2B5EF4-FFF2-40B4-BE49-F238E27FC236}">
                <a16:creationId xmlns:a16="http://schemas.microsoft.com/office/drawing/2014/main"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68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576249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6" name="Marcador de contenido 2">
            <a:extLst>
              <a:ext uri="{FF2B5EF4-FFF2-40B4-BE49-F238E27FC236}">
                <a16:creationId xmlns:a16="http://schemas.microsoft.com/office/drawing/2014/main"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21132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933788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74343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5560750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a16="http://schemas.microsoft.com/office/drawing/2014/main"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5087343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a16="http://schemas.microsoft.com/office/drawing/2014/main"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3363897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a16="http://schemas.microsoft.com/office/drawing/2014/main"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a16="http://schemas.microsoft.com/office/drawing/2014/main"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0323837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a16="http://schemas.microsoft.com/office/drawing/2014/main"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a16="http://schemas.microsoft.com/office/drawing/2014/main"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a16="http://schemas.microsoft.com/office/drawing/2014/main"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8801847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a16="http://schemas.microsoft.com/office/drawing/2014/main"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a16="http://schemas.microsoft.com/office/drawing/2014/main"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2545358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a16="http://schemas.microsoft.com/office/drawing/2014/main"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a16="http://schemas.microsoft.com/office/drawing/2014/main"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a16="http://schemas.microsoft.com/office/drawing/2014/main"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0" name="Marcador de posición de imagen 6">
            <a:extLst>
              <a:ext uri="{FF2B5EF4-FFF2-40B4-BE49-F238E27FC236}">
                <a16:creationId xmlns:a16="http://schemas.microsoft.com/office/drawing/2014/main"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4" name="Marcador de contenido 2">
            <a:extLst>
              <a:ext uri="{FF2B5EF4-FFF2-40B4-BE49-F238E27FC236}">
                <a16:creationId xmlns:a16="http://schemas.microsoft.com/office/drawing/2014/main"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a16="http://schemas.microsoft.com/office/drawing/2014/main"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a16="http://schemas.microsoft.com/office/drawing/2014/main"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a16="http://schemas.microsoft.com/office/drawing/2014/main"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a16="http://schemas.microsoft.com/office/drawing/2014/main"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a16="http://schemas.microsoft.com/office/drawing/2014/main"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a16="http://schemas.microsoft.com/office/drawing/2014/main"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452576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198895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a16="http://schemas.microsoft.com/office/drawing/2014/main"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a16="http://schemas.microsoft.com/office/drawing/2014/main"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a16="http://schemas.microsoft.com/office/drawing/2014/main"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a16="http://schemas.microsoft.com/office/drawing/2014/main"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a16="http://schemas.microsoft.com/office/drawing/2014/main"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7965765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a16="http://schemas.microsoft.com/office/drawing/2014/main"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9135462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a16="http://schemas.microsoft.com/office/drawing/2014/main"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5" name="Marcador de número de diapositiva 14">
            <a:extLst>
              <a:ext uri="{FF2B5EF4-FFF2-40B4-BE49-F238E27FC236}">
                <a16:creationId xmlns:a16="http://schemas.microsoft.com/office/drawing/2014/main"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2943338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a16="http://schemas.microsoft.com/office/drawing/2014/main"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8" name="Marcador de posición de imagen 6">
            <a:extLst>
              <a:ext uri="{FF2B5EF4-FFF2-40B4-BE49-F238E27FC236}">
                <a16:creationId xmlns:a16="http://schemas.microsoft.com/office/drawing/2014/main"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9" name="Marcador de posición de imagen 6">
            <a:extLst>
              <a:ext uri="{FF2B5EF4-FFF2-40B4-BE49-F238E27FC236}">
                <a16:creationId xmlns:a16="http://schemas.microsoft.com/office/drawing/2014/main"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a16="http://schemas.microsoft.com/office/drawing/2014/main"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4062936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2" name="Marcador de texto 6">
            <a:extLst>
              <a:ext uri="{FF2B5EF4-FFF2-40B4-BE49-F238E27FC236}">
                <a16:creationId xmlns:a16="http://schemas.microsoft.com/office/drawing/2014/main"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a16="http://schemas.microsoft.com/office/drawing/2014/main"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a16="http://schemas.microsoft.com/office/drawing/2014/main"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a16="http://schemas.microsoft.com/office/drawing/2014/main"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a16="http://schemas.microsoft.com/office/drawing/2014/main"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0433579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a16="http://schemas.microsoft.com/office/drawing/2014/main"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a16="http://schemas.microsoft.com/office/drawing/2014/main"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23847827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7" name="Marcador de posición de imagen 6">
            <a:extLst>
              <a:ext uri="{FF2B5EF4-FFF2-40B4-BE49-F238E27FC236}">
                <a16:creationId xmlns:a16="http://schemas.microsoft.com/office/drawing/2014/main"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8" name="Marcador de posición de imagen 6">
            <a:extLst>
              <a:ext uri="{FF2B5EF4-FFF2-40B4-BE49-F238E27FC236}">
                <a16:creationId xmlns:a16="http://schemas.microsoft.com/office/drawing/2014/main"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osición de imagen 6">
            <a:extLst>
              <a:ext uri="{FF2B5EF4-FFF2-40B4-BE49-F238E27FC236}">
                <a16:creationId xmlns:a16="http://schemas.microsoft.com/office/drawing/2014/main"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a16="http://schemas.microsoft.com/office/drawing/2014/main"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0" name="Marcador de número de diapositiva 14">
            <a:extLst>
              <a:ext uri="{FF2B5EF4-FFF2-40B4-BE49-F238E27FC236}">
                <a16:creationId xmlns:a16="http://schemas.microsoft.com/office/drawing/2014/main"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6837869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a16="http://schemas.microsoft.com/office/drawing/2014/main"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a16="http://schemas.microsoft.com/office/drawing/2014/main"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a16="http://schemas.microsoft.com/office/drawing/2014/main"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a16="http://schemas.microsoft.com/office/drawing/2014/main"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a16="http://schemas.microsoft.com/office/drawing/2014/main"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4" name="Marcador de posición de imagen 6">
            <a:extLst>
              <a:ext uri="{FF2B5EF4-FFF2-40B4-BE49-F238E27FC236}">
                <a16:creationId xmlns:a16="http://schemas.microsoft.com/office/drawing/2014/main"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5" name="Marcador de posición de imagen 6">
            <a:extLst>
              <a:ext uri="{FF2B5EF4-FFF2-40B4-BE49-F238E27FC236}">
                <a16:creationId xmlns:a16="http://schemas.microsoft.com/office/drawing/2014/main"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6" name="Marcador de posición de imagen 6">
            <a:extLst>
              <a:ext uri="{FF2B5EF4-FFF2-40B4-BE49-F238E27FC236}">
                <a16:creationId xmlns:a16="http://schemas.microsoft.com/office/drawing/2014/main"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7" name="Marcador de posición de imagen 6">
            <a:extLst>
              <a:ext uri="{FF2B5EF4-FFF2-40B4-BE49-F238E27FC236}">
                <a16:creationId xmlns:a16="http://schemas.microsoft.com/office/drawing/2014/main"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ie de página 13">
            <a:extLst>
              <a:ext uri="{FF2B5EF4-FFF2-40B4-BE49-F238E27FC236}">
                <a16:creationId xmlns:a16="http://schemas.microsoft.com/office/drawing/2014/main"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8" name="Marcador de número de diapositiva 14">
            <a:extLst>
              <a:ext uri="{FF2B5EF4-FFF2-40B4-BE49-F238E27FC236}">
                <a16:creationId xmlns:a16="http://schemas.microsoft.com/office/drawing/2014/main"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7" name="Título 1">
            <a:extLst>
              <a:ext uri="{FF2B5EF4-FFF2-40B4-BE49-F238E27FC236}">
                <a16:creationId xmlns:a16="http://schemas.microsoft.com/office/drawing/2014/main"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4679923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a16="http://schemas.microsoft.com/office/drawing/2014/main"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a16="http://schemas.microsoft.com/office/drawing/2014/main"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a16="http://schemas.microsoft.com/office/drawing/2014/main"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a16="http://schemas.microsoft.com/office/drawing/2014/main"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a16="http://schemas.microsoft.com/office/drawing/2014/main"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a16="http://schemas.microsoft.com/office/drawing/2014/main"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a16="http://schemas.microsoft.com/office/drawing/2014/main"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109105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a16="http://schemas.microsoft.com/office/drawing/2014/main"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a16="http://schemas.microsoft.com/office/drawing/2014/main"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a16="http://schemas.microsoft.com/office/drawing/2014/main"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a16="http://schemas.microsoft.com/office/drawing/2014/main"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53" name="Marcador de texto 8">
            <a:extLst>
              <a:ext uri="{FF2B5EF4-FFF2-40B4-BE49-F238E27FC236}">
                <a16:creationId xmlns:a16="http://schemas.microsoft.com/office/drawing/2014/main"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a16="http://schemas.microsoft.com/office/drawing/2014/main"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a16="http://schemas.microsoft.com/office/drawing/2014/main"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a16="http://schemas.microsoft.com/office/drawing/2014/main"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a16="http://schemas.microsoft.com/office/drawing/2014/main"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a16="http://schemas.microsoft.com/office/drawing/2014/main"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a16="http://schemas.microsoft.com/office/drawing/2014/main"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a16="http://schemas.microsoft.com/office/drawing/2014/main"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a16="http://schemas.microsoft.com/office/drawing/2014/main"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42599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296086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0" name="Marcador de número de diapositiva 14">
            <a:extLst>
              <a:ext uri="{FF2B5EF4-FFF2-40B4-BE49-F238E27FC236}">
                <a16:creationId xmlns:a16="http://schemas.microsoft.com/office/drawing/2014/main"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9" name="Marcador de texto 8">
            <a:extLst>
              <a:ext uri="{FF2B5EF4-FFF2-40B4-BE49-F238E27FC236}">
                <a16:creationId xmlns:a16="http://schemas.microsoft.com/office/drawing/2014/main"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a16="http://schemas.microsoft.com/office/drawing/2014/main"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a16="http://schemas.microsoft.com/office/drawing/2014/main"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a16="http://schemas.microsoft.com/office/drawing/2014/main"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a16="http://schemas.microsoft.com/office/drawing/2014/main"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a16="http://schemas.microsoft.com/office/drawing/2014/main"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a16="http://schemas.microsoft.com/office/drawing/2014/main"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a16="http://schemas.microsoft.com/office/drawing/2014/main"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a16="http://schemas.microsoft.com/office/drawing/2014/main"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a16="http://schemas.microsoft.com/office/drawing/2014/main"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a16="http://schemas.microsoft.com/office/drawing/2014/main"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176725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59487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664497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a16="http://schemas.microsoft.com/office/drawing/2014/main"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a:p>
        </p:txBody>
      </p:sp>
      <p:sp>
        <p:nvSpPr>
          <p:cNvPr id="16" name="Marcador de pie de página 13">
            <a:extLst>
              <a:ext uri="{FF2B5EF4-FFF2-40B4-BE49-F238E27FC236}">
                <a16:creationId xmlns:a16="http://schemas.microsoft.com/office/drawing/2014/main"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53089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a16="http://schemas.microsoft.com/office/drawing/2014/main"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a16="http://schemas.microsoft.com/office/drawing/2014/main"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a16="http://schemas.microsoft.com/office/drawing/2014/main"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a16="http://schemas.microsoft.com/office/drawing/2014/main"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a16="http://schemas.microsoft.com/office/drawing/2014/main"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a16="http://schemas.microsoft.com/office/drawing/2014/main"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a16="http://schemas.microsoft.com/office/drawing/2014/main"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a16="http://schemas.microsoft.com/office/drawing/2014/main"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6" name="Marcador de número de diapositiva 14">
            <a:extLst>
              <a:ext uri="{FF2B5EF4-FFF2-40B4-BE49-F238E27FC236}">
                <a16:creationId xmlns:a16="http://schemas.microsoft.com/office/drawing/2014/main"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595924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a16="http://schemas.microsoft.com/office/drawing/2014/main"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a16="http://schemas.microsoft.com/office/drawing/2014/main"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a16="http://schemas.microsoft.com/office/drawing/2014/main"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a16="http://schemas.microsoft.com/office/drawing/2014/main"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7" name="Título 1">
            <a:extLst>
              <a:ext uri="{FF2B5EF4-FFF2-40B4-BE49-F238E27FC236}">
                <a16:creationId xmlns:a16="http://schemas.microsoft.com/office/drawing/2014/main"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69783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a16="http://schemas.microsoft.com/office/drawing/2014/main"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a16="http://schemas.microsoft.com/office/drawing/2014/main"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Marcador de posición de imagen 6">
            <a:extLst>
              <a:ext uri="{FF2B5EF4-FFF2-40B4-BE49-F238E27FC236}">
                <a16:creationId xmlns:a16="http://schemas.microsoft.com/office/drawing/2014/main"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a16="http://schemas.microsoft.com/office/drawing/2014/main"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8" name="Marcador de posición de imagen 6">
            <a:extLst>
              <a:ext uri="{FF2B5EF4-FFF2-40B4-BE49-F238E27FC236}">
                <a16:creationId xmlns:a16="http://schemas.microsoft.com/office/drawing/2014/main"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574156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2" name="Marcador de número de diapositiva 14">
            <a:extLst>
              <a:ext uri="{FF2B5EF4-FFF2-40B4-BE49-F238E27FC236}">
                <a16:creationId xmlns:a16="http://schemas.microsoft.com/office/drawing/2014/main"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565138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288573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9760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757305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65195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a16="http://schemas.microsoft.com/office/drawing/2014/main"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2" name="Título 1">
            <a:extLst>
              <a:ext uri="{FF2B5EF4-FFF2-40B4-BE49-F238E27FC236}">
                <a16:creationId xmlns:a16="http://schemas.microsoft.com/office/drawing/2014/main"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9178666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8" name="Título 1">
            <a:extLst>
              <a:ext uri="{FF2B5EF4-FFF2-40B4-BE49-F238E27FC236}">
                <a16:creationId xmlns:a16="http://schemas.microsoft.com/office/drawing/2014/main"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421620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a16="http://schemas.microsoft.com/office/drawing/2014/main"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a16="http://schemas.microsoft.com/office/drawing/2014/main"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a16="http://schemas.microsoft.com/office/drawing/2014/main"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8" name="Marcador de posición de imagen 6">
            <a:extLst>
              <a:ext uri="{FF2B5EF4-FFF2-40B4-BE49-F238E27FC236}">
                <a16:creationId xmlns:a16="http://schemas.microsoft.com/office/drawing/2014/main"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a16="http://schemas.microsoft.com/office/drawing/2014/main"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a16="http://schemas.microsoft.com/office/drawing/2014/main"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a16="http://schemas.microsoft.com/office/drawing/2014/main"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2" name="Marcador de posición de imagen 6">
            <a:extLst>
              <a:ext uri="{FF2B5EF4-FFF2-40B4-BE49-F238E27FC236}">
                <a16:creationId xmlns:a16="http://schemas.microsoft.com/office/drawing/2014/main"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a16="http://schemas.microsoft.com/office/drawing/2014/main"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a16="http://schemas.microsoft.com/office/drawing/2014/main"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a16="http://schemas.microsoft.com/office/drawing/2014/main"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6" name="Marcador de posición de imagen 6">
            <a:extLst>
              <a:ext uri="{FF2B5EF4-FFF2-40B4-BE49-F238E27FC236}">
                <a16:creationId xmlns:a16="http://schemas.microsoft.com/office/drawing/2014/main"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a16="http://schemas.microsoft.com/office/drawing/2014/main"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a16="http://schemas.microsoft.com/office/drawing/2014/main"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a16="http://schemas.microsoft.com/office/drawing/2014/main"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0" name="Marcador de posición de imagen 6">
            <a:extLst>
              <a:ext uri="{FF2B5EF4-FFF2-40B4-BE49-F238E27FC236}">
                <a16:creationId xmlns:a16="http://schemas.microsoft.com/office/drawing/2014/main"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a16="http://schemas.microsoft.com/office/drawing/2014/main"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a16="http://schemas.microsoft.com/office/drawing/2014/main"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a16="http://schemas.microsoft.com/office/drawing/2014/main"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4" name="Marcador de posición de imagen 6">
            <a:extLst>
              <a:ext uri="{FF2B5EF4-FFF2-40B4-BE49-F238E27FC236}">
                <a16:creationId xmlns:a16="http://schemas.microsoft.com/office/drawing/2014/main"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a16="http://schemas.microsoft.com/office/drawing/2014/main"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1" name="Marcador de número de diapositiva 14">
            <a:extLst>
              <a:ext uri="{FF2B5EF4-FFF2-40B4-BE49-F238E27FC236}">
                <a16:creationId xmlns:a16="http://schemas.microsoft.com/office/drawing/2014/main"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04258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a16="http://schemas.microsoft.com/office/drawing/2014/main"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147107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a16="http://schemas.microsoft.com/office/drawing/2014/main"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a16="http://schemas.microsoft.com/office/drawing/2014/main"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a16="http://schemas.microsoft.com/office/drawing/2014/main"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a16="http://schemas.microsoft.com/office/drawing/2014/main"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a16="http://schemas.microsoft.com/office/drawing/2014/main"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a16="http://schemas.microsoft.com/office/drawing/2014/main"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a16="http://schemas.microsoft.com/office/drawing/2014/main"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a16="http://schemas.microsoft.com/office/drawing/2014/main"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a16="http://schemas.microsoft.com/office/drawing/2014/main"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a16="http://schemas.microsoft.com/office/drawing/2014/main"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1" name="Marcador de número de diapositiva 14">
            <a:extLst>
              <a:ext uri="{FF2B5EF4-FFF2-40B4-BE49-F238E27FC236}">
                <a16:creationId xmlns:a16="http://schemas.microsoft.com/office/drawing/2014/main"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296040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a16="http://schemas.microsoft.com/office/drawing/2014/main"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3" name="Rectángulo 22">
              <a:extLst>
                <a:ext uri="{FF2B5EF4-FFF2-40B4-BE49-F238E27FC236}">
                  <a16:creationId xmlns:a16="http://schemas.microsoft.com/office/drawing/2014/main"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32" name="Rectángulo 31">
            <a:extLst>
              <a:ext uri="{FF2B5EF4-FFF2-40B4-BE49-F238E27FC236}">
                <a16:creationId xmlns:a16="http://schemas.microsoft.com/office/drawing/2014/main"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a16="http://schemas.microsoft.com/office/drawing/2014/main"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716873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7597097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28149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302331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541255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2" name="Marcador de número de diapositiva 14">
            <a:extLst>
              <a:ext uri="{FF2B5EF4-FFF2-40B4-BE49-F238E27FC236}">
                <a16:creationId xmlns:a16="http://schemas.microsoft.com/office/drawing/2014/main"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694512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8099253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7350407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a16="http://schemas.microsoft.com/office/drawing/2014/main"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a16="http://schemas.microsoft.com/office/drawing/2014/main"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45634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a16="http://schemas.microsoft.com/office/drawing/2014/main"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a16="http://schemas.microsoft.com/office/drawing/2014/main"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a16="http://schemas.microsoft.com/office/drawing/2014/main"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a16="http://schemas.microsoft.com/office/drawing/2014/main"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a16="http://schemas.microsoft.com/office/drawing/2014/main"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4" name="Marcador de número de diapositiva 14">
            <a:extLst>
              <a:ext uri="{FF2B5EF4-FFF2-40B4-BE49-F238E27FC236}">
                <a16:creationId xmlns:a16="http://schemas.microsoft.com/office/drawing/2014/main"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3719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a16="http://schemas.microsoft.com/office/drawing/2014/main"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a16="http://schemas.microsoft.com/office/drawing/2014/main"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a16="http://schemas.microsoft.com/office/drawing/2014/main"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a16="http://schemas.microsoft.com/office/drawing/2014/main"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a16="http://schemas.microsoft.com/office/drawing/2014/main"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a16="http://schemas.microsoft.com/office/drawing/2014/main"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707794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a16="http://schemas.microsoft.com/office/drawing/2014/main"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Marcador de contenido 2">
            <a:extLst>
              <a:ext uri="{FF2B5EF4-FFF2-40B4-BE49-F238E27FC236}">
                <a16:creationId xmlns:a16="http://schemas.microsoft.com/office/drawing/2014/main"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a16="http://schemas.microsoft.com/office/drawing/2014/main"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a16="http://schemas.microsoft.com/office/drawing/2014/main"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a16="http://schemas.microsoft.com/office/drawing/2014/main"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15425477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18231414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38213393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a16="http://schemas.microsoft.com/office/drawing/2014/main"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a:t>Haga clic en el icono para agregar una tabla</a:t>
            </a:r>
          </a:p>
        </p:txBody>
      </p:sp>
      <p:sp>
        <p:nvSpPr>
          <p:cNvPr id="14" name="Marcador de pie de página 13">
            <a:extLst>
              <a:ext uri="{FF2B5EF4-FFF2-40B4-BE49-F238E27FC236}">
                <a16:creationId xmlns:a16="http://schemas.microsoft.com/office/drawing/2014/main"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25382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a16="http://schemas.microsoft.com/office/drawing/2014/main"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a16="http://schemas.microsoft.com/office/drawing/2014/main"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a16="http://schemas.microsoft.com/office/drawing/2014/main"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2" name="Marcador de número de diapositiva 14">
            <a:extLst>
              <a:ext uri="{FF2B5EF4-FFF2-40B4-BE49-F238E27FC236}">
                <a16:creationId xmlns:a16="http://schemas.microsoft.com/office/drawing/2014/main"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762695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2" name="Rectángulo 31">
            <a:extLst>
              <a:ext uri="{FF2B5EF4-FFF2-40B4-BE49-F238E27FC236}">
                <a16:creationId xmlns:a16="http://schemas.microsoft.com/office/drawing/2014/main"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Rectángulo 30">
            <a:extLst>
              <a:ext uri="{FF2B5EF4-FFF2-40B4-BE49-F238E27FC236}">
                <a16:creationId xmlns:a16="http://schemas.microsoft.com/office/drawing/2014/main"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a16="http://schemas.microsoft.com/office/drawing/2014/main"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29" name="Marcador de texto 6">
            <a:extLst>
              <a:ext uri="{FF2B5EF4-FFF2-40B4-BE49-F238E27FC236}">
                <a16:creationId xmlns:a16="http://schemas.microsoft.com/office/drawing/2014/main"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a16="http://schemas.microsoft.com/office/drawing/2014/main"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34" name="Marcador de texto 6">
            <a:extLst>
              <a:ext uri="{FF2B5EF4-FFF2-40B4-BE49-F238E27FC236}">
                <a16:creationId xmlns:a16="http://schemas.microsoft.com/office/drawing/2014/main"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a16="http://schemas.microsoft.com/office/drawing/2014/main"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1" name="Marcador de texto 10">
            <a:extLst>
              <a:ext uri="{FF2B5EF4-FFF2-40B4-BE49-F238E27FC236}">
                <a16:creationId xmlns:a16="http://schemas.microsoft.com/office/drawing/2014/main"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a16="http://schemas.microsoft.com/office/drawing/2014/main"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a16="http://schemas.microsoft.com/office/drawing/2014/main"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a16="http://schemas.microsoft.com/office/drawing/2014/main"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027234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a16="http://schemas.microsoft.com/office/drawing/2014/main"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135198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04134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a16="http://schemas.microsoft.com/office/drawing/2014/main"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a16="http://schemas.microsoft.com/office/drawing/2014/main"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a16="http://schemas.microsoft.com/office/drawing/2014/main"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a16="http://schemas.microsoft.com/office/drawing/2014/main"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7050164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a16="http://schemas.microsoft.com/office/drawing/2014/main"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43699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a16="http://schemas.microsoft.com/office/drawing/2014/main"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62185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a16="http://schemas.microsoft.com/office/drawing/2014/main"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a16="http://schemas.microsoft.com/office/drawing/2014/main"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a16="http://schemas.microsoft.com/office/drawing/2014/main"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335712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a16="http://schemas.microsoft.com/office/drawing/2014/main"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a16="http://schemas.microsoft.com/office/drawing/2014/main"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2" name="Marcador de posición de imagen 6">
            <a:extLst>
              <a:ext uri="{FF2B5EF4-FFF2-40B4-BE49-F238E27FC236}">
                <a16:creationId xmlns:a16="http://schemas.microsoft.com/office/drawing/2014/main"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a16="http://schemas.microsoft.com/office/drawing/2014/main"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a16="http://schemas.microsoft.com/office/drawing/2014/main"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a16="http://schemas.microsoft.com/office/drawing/2014/main"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a16="http://schemas.microsoft.com/office/drawing/2014/main"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4" name="Marcador de número de diapositiva 14">
            <a:extLst>
              <a:ext uri="{FF2B5EF4-FFF2-40B4-BE49-F238E27FC236}">
                <a16:creationId xmlns:a16="http://schemas.microsoft.com/office/drawing/2014/main"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619835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a16="http://schemas.microsoft.com/office/drawing/2014/main"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a16="http://schemas.microsoft.com/office/drawing/2014/main"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a16="http://schemas.microsoft.com/office/drawing/2014/main"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a16="http://schemas.microsoft.com/office/drawing/2014/main"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373119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15975954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a16="http://schemas.microsoft.com/office/drawing/2014/main" id="{CD6074AE-422C-0D44-A950-4B0E68473D7E}"/>
              </a:ext>
            </a:extLst>
          </p:cNvPr>
          <p:cNvPicPr>
            <a:picLocks noChangeAspect="1"/>
          </p:cNvPicPr>
          <p:nvPr userDrawn="1"/>
        </p:nvPicPr>
        <p:blipFill>
          <a:blip r:embed="rId104">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a16="http://schemas.microsoft.com/office/drawing/2014/main"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NDC </a:t>
            </a:r>
            <a:r>
              <a:rPr lang="es-ES" sz="1050" noProof="0" dirty="0" err="1">
                <a:solidFill>
                  <a:schemeClr val="bg1">
                    <a:lumMod val="50000"/>
                  </a:schemeClr>
                </a:solidFill>
                <a:latin typeface="Iberia Text" charset="0"/>
                <a:ea typeface="Iberia Text" charset="0"/>
                <a:cs typeface="Iberia Text" charset="0"/>
              </a:rPr>
              <a:t>Newsletter</a:t>
            </a:r>
            <a:r>
              <a:rPr lang="es-ES" sz="1050" noProof="0" dirty="0">
                <a:solidFill>
                  <a:schemeClr val="bg1">
                    <a:lumMod val="50000"/>
                  </a:schemeClr>
                </a:solidFill>
                <a:latin typeface="Iberia Text" charset="0"/>
                <a:ea typeface="Iberia Text" charset="0"/>
                <a:cs typeface="Iberia Text" charset="0"/>
              </a:rPr>
              <a:t> </a:t>
            </a:r>
            <a:r>
              <a:rPr lang="es-ES" sz="1050" dirty="0">
                <a:solidFill>
                  <a:schemeClr val="bg1">
                    <a:lumMod val="50000"/>
                  </a:schemeClr>
                </a:solidFill>
                <a:latin typeface="Iberia Text" charset="0"/>
                <a:ea typeface="Iberia Text" charset="0"/>
                <a:cs typeface="Iberia Text" charset="0"/>
              </a:rPr>
              <a:t>/ ES</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a16="http://schemas.microsoft.com/office/drawing/2014/main"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1366170194"/>
      </p:ext>
    </p:extLst>
  </p:cSld>
  <p:clrMap bg1="lt1" tx1="dk1" bg2="lt2" tx2="dk2" accent1="accent1" accent2="accent2" accent3="accent3" accent4="accent4" accent5="accent5" accent6="accent6" hlink="hlink" folHlink="folHlink"/>
  <p:sldLayoutIdLst>
    <p:sldLayoutId id="2147483770" r:id="rId1"/>
    <p:sldLayoutId id="2147483774" r:id="rId2"/>
    <p:sldLayoutId id="2147483775" r:id="rId3"/>
    <p:sldLayoutId id="2147483771" r:id="rId4"/>
    <p:sldLayoutId id="2147483772" r:id="rId5"/>
    <p:sldLayoutId id="2147483773"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 id="2147483726" r:id="rId60"/>
    <p:sldLayoutId id="2147483727" r:id="rId61"/>
    <p:sldLayoutId id="2147483728" r:id="rId62"/>
    <p:sldLayoutId id="2147483729" r:id="rId63"/>
    <p:sldLayoutId id="2147483730" r:id="rId64"/>
    <p:sldLayoutId id="2147483731" r:id="rId65"/>
    <p:sldLayoutId id="2147483732" r:id="rId66"/>
    <p:sldLayoutId id="2147483733" r:id="rId67"/>
    <p:sldLayoutId id="2147483734" r:id="rId68"/>
    <p:sldLayoutId id="2147483735" r:id="rId69"/>
    <p:sldLayoutId id="2147483736" r:id="rId70"/>
    <p:sldLayoutId id="2147483737" r:id="rId71"/>
    <p:sldLayoutId id="2147483738" r:id="rId72"/>
    <p:sldLayoutId id="2147483739" r:id="rId73"/>
    <p:sldLayoutId id="2147483740" r:id="rId74"/>
    <p:sldLayoutId id="2147483741" r:id="rId75"/>
    <p:sldLayoutId id="2147483742" r:id="rId76"/>
    <p:sldLayoutId id="2147483743" r:id="rId77"/>
    <p:sldLayoutId id="2147483744" r:id="rId78"/>
    <p:sldLayoutId id="2147483745" r:id="rId79"/>
    <p:sldLayoutId id="2147483746" r:id="rId80"/>
    <p:sldLayoutId id="2147483747" r:id="rId81"/>
    <p:sldLayoutId id="2147483748" r:id="rId82"/>
    <p:sldLayoutId id="2147483749" r:id="rId83"/>
    <p:sldLayoutId id="2147483750" r:id="rId84"/>
    <p:sldLayoutId id="2147483751" r:id="rId85"/>
    <p:sldLayoutId id="2147483752" r:id="rId86"/>
    <p:sldLayoutId id="2147483753" r:id="rId87"/>
    <p:sldLayoutId id="2147483754" r:id="rId88"/>
    <p:sldLayoutId id="2147483755" r:id="rId89"/>
    <p:sldLayoutId id="2147483756" r:id="rId90"/>
    <p:sldLayoutId id="2147483757" r:id="rId91"/>
    <p:sldLayoutId id="2147483758" r:id="rId92"/>
    <p:sldLayoutId id="2147483759" r:id="rId93"/>
    <p:sldLayoutId id="2147483760" r:id="rId94"/>
    <p:sldLayoutId id="2147483761" r:id="rId95"/>
    <p:sldLayoutId id="2147483762" r:id="rId96"/>
    <p:sldLayoutId id="2147483763" r:id="rId97"/>
    <p:sldLayoutId id="2147483764" r:id="rId98"/>
    <p:sldLayoutId id="2147483765" r:id="rId99"/>
    <p:sldLayoutId id="2147483766" r:id="rId100"/>
    <p:sldLayoutId id="2147483767" r:id="rId101"/>
    <p:sldLayoutId id="2147483768" r:id="rId102"/>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p:ext uri="{27BBF7A9-308A-43DC-89C8-2F10F3537804}">
      <p15:sldGuideLst xmlns:p15="http://schemas.microsoft.com/office/powerpoint/2012/main">
        <p15:guide id="3" userDrawn="1">
          <p15:clr>
            <a:srgbClr val="F26B43"/>
          </p15:clr>
        </p15:guide>
        <p15:guide id="6" pos="7680" userDrawn="1">
          <p15:clr>
            <a:srgbClr val="F26B43"/>
          </p15:clr>
        </p15:guide>
        <p15:guide id="7" orient="horz" userDrawn="1">
          <p15:clr>
            <a:srgbClr val="F26B43"/>
          </p15:clr>
        </p15:guide>
        <p15:guide id="9" orient="horz" pos="422" userDrawn="1">
          <p15:clr>
            <a:srgbClr val="F26B43"/>
          </p15:clr>
        </p15:guide>
        <p15:guide id="10" pos="234" userDrawn="1">
          <p15:clr>
            <a:srgbClr val="F26B43"/>
          </p15:clr>
        </p15:guide>
        <p15:guide id="11" pos="7446" userDrawn="1">
          <p15:clr>
            <a:srgbClr val="F26B43"/>
          </p15:clr>
        </p15:guide>
        <p15:guide id="12" orient="horz" pos="4320" userDrawn="1">
          <p15:clr>
            <a:srgbClr val="F26B43"/>
          </p15:clr>
        </p15:guide>
        <p15:guide id="13"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32.png"/></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oleObject" Target="../embeddings/oleObject2.bin"/><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63.emf"/></Relationships>
</file>

<file path=ppt/slides/_rels/slide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32.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g"/><Relationship Id="rId2" Type="http://schemas.openxmlformats.org/officeDocument/2006/relationships/notesSlide" Target="../notesSlides/notesSlide2.xml"/><Relationship Id="rId1" Type="http://schemas.openxmlformats.org/officeDocument/2006/relationships/slideLayout" Target="../slideLayouts/slideLayout10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8.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8" Type="http://schemas.openxmlformats.org/officeDocument/2006/relationships/hyperlink" Target="https://revman-britishairwaystradesupport.secure.force.com/Webform/NDCDirectregistration" TargetMode="External"/><Relationship Id="rId3" Type="http://schemas.openxmlformats.org/officeDocument/2006/relationships/hyperlink" Target="https://eur02.safelinks.protection.outlook.com/?url=https://revman-britishairwaystradesupport.secure.force.com/Webform/&amp;data=05|01|cmgil@iberia.es|8e56c024f6924fc5e0e908db0aa375c2|188b450b7545493f9096854ed4977730|0|0|638115469391772429|Unknown|TWFpbGZsb3d8eyJWIjoiMC4wLjAwMDAiLCJQIjoiV2luMzIiLCJBTiI6Ik1haWwiLCJXVCI6Mn0%3D|3000|||&amp;sdata=4JokZVJPPoKgoACPo%2BHB59tWhDNqGgHTiCRHnRu3ZJo%3D&amp;reserved=0" TargetMode="External"/><Relationship Id="rId7" Type="http://schemas.openxmlformats.org/officeDocument/2006/relationships/hyperlink" Target="https://developer.iairgroup.com/member/register" TargetMode="External"/><Relationship Id="rId12"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ndc.ba.com/" TargetMode="External"/><Relationship Id="rId11" Type="http://schemas.openxmlformats.org/officeDocument/2006/relationships/image" Target="../media/image35.png"/><Relationship Id="rId5" Type="http://schemas.openxmlformats.org/officeDocument/2006/relationships/hyperlink" Target="https://revman-britishairwaystradesupport.secure.force.com/Webform/" TargetMode="External"/><Relationship Id="rId10" Type="http://schemas.openxmlformats.org/officeDocument/2006/relationships/image" Target="../media/image34.png"/><Relationship Id="rId4" Type="http://schemas.openxmlformats.org/officeDocument/2006/relationships/hyperlink" Target="https://agencyportal.iag.cloud/register" TargetMode="External"/><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36.png"/><Relationship Id="rId9"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5.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38.png"/><Relationship Id="rId10" Type="http://schemas.openxmlformats.org/officeDocument/2006/relationships/image" Target="../media/image53.png"/><Relationship Id="rId4" Type="http://schemas.openxmlformats.org/officeDocument/2006/relationships/image" Target="../media/image36.png"/><Relationship Id="rId9" Type="http://schemas.openxmlformats.org/officeDocument/2006/relationships/image" Target="../media/image52.png"/></Relationships>
</file>

<file path=ppt/slides/_rels/slide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4.png"/><Relationship Id="rId7" Type="http://schemas.openxmlformats.org/officeDocument/2006/relationships/image" Target="../media/image53.png"/><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36.png"/><Relationship Id="rId10" Type="http://schemas.openxmlformats.org/officeDocument/2006/relationships/image" Target="../media/image59.png"/><Relationship Id="rId4" Type="http://schemas.openxmlformats.org/officeDocument/2006/relationships/image" Target="../media/image35.png"/><Relationship Id="rId9" Type="http://schemas.openxmlformats.org/officeDocument/2006/relationships/image" Target="../media/image5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ndc.ba.com/" TargetMode="External"/><Relationship Id="rId7" Type="http://schemas.openxmlformats.org/officeDocument/2006/relationships/image" Target="../media/image34.png"/><Relationship Id="rId12"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mailto:New.Distribution@iberia.es" TargetMode="External"/><Relationship Id="rId11" Type="http://schemas.openxmlformats.org/officeDocument/2006/relationships/image" Target="../media/image61.png"/><Relationship Id="rId5" Type="http://schemas.openxmlformats.org/officeDocument/2006/relationships/hyperlink" Target="https://developer.iberia.com/" TargetMode="External"/><Relationship Id="rId10" Type="http://schemas.openxmlformats.org/officeDocument/2006/relationships/image" Target="../media/image60.png"/><Relationship Id="rId4" Type="http://schemas.openxmlformats.org/officeDocument/2006/relationships/hyperlink" Target="https://transform.atlassian.net/wiki/spaces/NDCDOC/overview" TargetMode="External"/><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6.xml"/><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4.png"/><Relationship Id="rId5" Type="http://schemas.openxmlformats.org/officeDocument/2006/relationships/image" Target="../media/image63.emf"/><Relationship Id="rId4" Type="http://schemas.openxmlformats.org/officeDocument/2006/relationships/oleObject" Target="../embeddings/oleObject1.bin"/><Relationship Id="rId9"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06BC6C7-F749-4A47-A5C4-E852E1FB1CCA}"/>
              </a:ext>
            </a:extLst>
          </p:cNvPr>
          <p:cNvPicPr>
            <a:picLocks noChangeAspect="1"/>
          </p:cNvPicPr>
          <p:nvPr/>
        </p:nvPicPr>
        <p:blipFill>
          <a:blip r:embed="rId3"/>
          <a:stretch>
            <a:fillRect/>
          </a:stretch>
        </p:blipFill>
        <p:spPr>
          <a:xfrm>
            <a:off x="0" y="0"/>
            <a:ext cx="12192000" cy="6858000"/>
          </a:xfrm>
          <a:prstGeom prst="rect">
            <a:avLst/>
          </a:prstGeom>
        </p:spPr>
      </p:pic>
      <p:grpSp>
        <p:nvGrpSpPr>
          <p:cNvPr id="9" name="Grupo 5">
            <a:extLst>
              <a:ext uri="{FF2B5EF4-FFF2-40B4-BE49-F238E27FC236}">
                <a16:creationId xmlns:a16="http://schemas.microsoft.com/office/drawing/2014/main" id="{A02E77AB-393F-E74E-894C-449D279CB47E}"/>
              </a:ext>
            </a:extLst>
          </p:cNvPr>
          <p:cNvGrpSpPr/>
          <p:nvPr/>
        </p:nvGrpSpPr>
        <p:grpSpPr>
          <a:xfrm>
            <a:off x="6565075" y="686267"/>
            <a:ext cx="571169" cy="532737"/>
            <a:chOff x="247152" y="557502"/>
            <a:chExt cx="571169" cy="532737"/>
          </a:xfrm>
        </p:grpSpPr>
        <p:cxnSp>
          <p:nvCxnSpPr>
            <p:cNvPr id="10" name="Conector recto 6">
              <a:extLst>
                <a:ext uri="{FF2B5EF4-FFF2-40B4-BE49-F238E27FC236}">
                  <a16:creationId xmlns:a16="http://schemas.microsoft.com/office/drawing/2014/main" id="{E480920E-0E90-2345-9709-04C17C3A98B5}"/>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1" name="Conector recto 7">
              <a:extLst>
                <a:ext uri="{FF2B5EF4-FFF2-40B4-BE49-F238E27FC236}">
                  <a16:creationId xmlns:a16="http://schemas.microsoft.com/office/drawing/2014/main" id="{206391AF-1FA7-8642-95F2-9BDAB4C28B3D}"/>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grpSp>
        <p:nvGrpSpPr>
          <p:cNvPr id="12" name="Grupo 8">
            <a:extLst>
              <a:ext uri="{FF2B5EF4-FFF2-40B4-BE49-F238E27FC236}">
                <a16:creationId xmlns:a16="http://schemas.microsoft.com/office/drawing/2014/main" id="{F08B9B21-CD22-3140-8444-518466E68579}"/>
              </a:ext>
            </a:extLst>
          </p:cNvPr>
          <p:cNvGrpSpPr/>
          <p:nvPr/>
        </p:nvGrpSpPr>
        <p:grpSpPr>
          <a:xfrm rot="10800000">
            <a:off x="11250944" y="5704544"/>
            <a:ext cx="571169" cy="532737"/>
            <a:chOff x="247152" y="557502"/>
            <a:chExt cx="571169" cy="532737"/>
          </a:xfrm>
        </p:grpSpPr>
        <p:cxnSp>
          <p:nvCxnSpPr>
            <p:cNvPr id="14" name="Conector recto 9">
              <a:extLst>
                <a:ext uri="{FF2B5EF4-FFF2-40B4-BE49-F238E27FC236}">
                  <a16:creationId xmlns:a16="http://schemas.microsoft.com/office/drawing/2014/main" id="{8FBAA874-9D3B-3447-8839-1A2B6F98A48B}"/>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5" name="Conector recto 10">
              <a:extLst>
                <a:ext uri="{FF2B5EF4-FFF2-40B4-BE49-F238E27FC236}">
                  <a16:creationId xmlns:a16="http://schemas.microsoft.com/office/drawing/2014/main" id="{F7D6963F-3540-1147-B46C-47573867F247}"/>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sp>
        <p:nvSpPr>
          <p:cNvPr id="16" name="CuadroTexto 15">
            <a:extLst>
              <a:ext uri="{FF2B5EF4-FFF2-40B4-BE49-F238E27FC236}">
                <a16:creationId xmlns:a16="http://schemas.microsoft.com/office/drawing/2014/main" id="{C1890EA8-F738-A94E-8C1F-52A7FE2B09F7}"/>
              </a:ext>
            </a:extLst>
          </p:cNvPr>
          <p:cNvSpPr txBox="1"/>
          <p:nvPr/>
        </p:nvSpPr>
        <p:spPr>
          <a:xfrm>
            <a:off x="6553200" y="4822217"/>
            <a:ext cx="5230813"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ES_tradnl" sz="1100" b="0" i="0" u="none" strike="noStrike" kern="1200" cap="none" spc="300" normalizeH="0" baseline="0" noProof="0" dirty="0">
                <a:ln>
                  <a:noFill/>
                </a:ln>
                <a:solidFill>
                  <a:srgbClr val="FFFFFF"/>
                </a:solidFill>
                <a:effectLst/>
                <a:uLnTx/>
                <a:uFillTx/>
                <a:latin typeface="Iberia Text"/>
                <a:ea typeface="+mn-ea"/>
                <a:cs typeface="+mn-cs"/>
                <a:sym typeface="Iberia Text"/>
              </a:rPr>
              <a:t>2023 APRIL</a:t>
            </a:r>
            <a:endParaRPr kumimoji="0" lang="es-ES_tradnl" sz="1100" b="0" i="0" u="none" strike="noStrike" kern="1200" cap="none" spc="300" normalizeH="0" baseline="0" noProof="0" dirty="0">
              <a:ln>
                <a:noFill/>
              </a:ln>
              <a:solidFill>
                <a:srgbClr val="FFFFFF"/>
              </a:solidFill>
              <a:effectLst/>
              <a:uLnTx/>
              <a:uFillTx/>
              <a:latin typeface="Iberia Text"/>
              <a:ea typeface="+mn-ea"/>
              <a:cs typeface="+mn-cs"/>
            </a:endParaRPr>
          </a:p>
        </p:txBody>
      </p:sp>
      <p:sp>
        <p:nvSpPr>
          <p:cNvPr id="22" name="Título 2">
            <a:extLst>
              <a:ext uri="{FF2B5EF4-FFF2-40B4-BE49-F238E27FC236}">
                <a16:creationId xmlns:a16="http://schemas.microsoft.com/office/drawing/2014/main" id="{DF275B9F-33B0-F74A-9746-33D1759C34B5}"/>
              </a:ext>
            </a:extLst>
          </p:cNvPr>
          <p:cNvSpPr txBox="1">
            <a:spLocks/>
          </p:cNvSpPr>
          <p:nvPr/>
        </p:nvSpPr>
        <p:spPr>
          <a:xfrm>
            <a:off x="6565074" y="3205419"/>
            <a:ext cx="5218939" cy="531550"/>
          </a:xfrm>
          <a:prstGeom prst="rect">
            <a:avLst/>
          </a:prstGeom>
        </p:spPr>
        <p:txBody>
          <a:bodyPr lIns="91440" tIns="45720" rIns="91440" bIns="45720" anchor="ctr">
            <a:noAutofit/>
          </a:bodyPr>
          <a:lstStyle>
            <a:lvl1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gn="ctr" hangingPunct="1"/>
            <a:r>
              <a:rPr lang="es-ES" sz="10000" dirty="0">
                <a:solidFill>
                  <a:schemeClr val="bg1"/>
                </a:solidFill>
              </a:rPr>
              <a:t>Iberia</a:t>
            </a:r>
            <a:endParaRPr lang="en-US" sz="10000" dirty="0">
              <a:solidFill>
                <a:schemeClr val="bg1"/>
              </a:solidFill>
            </a:endParaRPr>
          </a:p>
        </p:txBody>
      </p:sp>
      <p:sp>
        <p:nvSpPr>
          <p:cNvPr id="23" name="Marcador de fecha 3">
            <a:extLst>
              <a:ext uri="{FF2B5EF4-FFF2-40B4-BE49-F238E27FC236}">
                <a16:creationId xmlns:a16="http://schemas.microsoft.com/office/drawing/2014/main" id="{B3011368-ECB1-EC4A-9E2A-4A6A50525584}"/>
              </a:ext>
            </a:extLst>
          </p:cNvPr>
          <p:cNvSpPr txBox="1">
            <a:spLocks/>
          </p:cNvSpPr>
          <p:nvPr/>
        </p:nvSpPr>
        <p:spPr>
          <a:xfrm>
            <a:off x="6553200" y="4056248"/>
            <a:ext cx="5230813" cy="658960"/>
          </a:xfrm>
          <a:prstGeom prst="rect">
            <a:avLst/>
          </a:prstGeom>
        </p:spPr>
        <p:txBody>
          <a:bodyPr lIns="91440" tIns="45720" rIns="91440" bIns="45720"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9pPr>
          </a:lstStyle>
          <a:p>
            <a:pPr algn="ctr"/>
            <a:r>
              <a:rPr lang="en-US" sz="4000" dirty="0">
                <a:solidFill>
                  <a:srgbClr val="FCD100"/>
                </a:solidFill>
                <a:latin typeface="Iberia Headline"/>
              </a:rPr>
              <a:t>NDC Newsletter</a:t>
            </a:r>
            <a:endParaRPr lang="en-US" sz="4000" b="1" dirty="0">
              <a:solidFill>
                <a:srgbClr val="FCD100"/>
              </a:solidFill>
              <a:latin typeface="Iberia Headline" panose="02000506040000020004" pitchFamily="2" charset="77"/>
            </a:endParaRPr>
          </a:p>
        </p:txBody>
      </p:sp>
      <p:pic>
        <p:nvPicPr>
          <p:cNvPr id="24" name="Picture 13">
            <a:extLst>
              <a:ext uri="{FF2B5EF4-FFF2-40B4-BE49-F238E27FC236}">
                <a16:creationId xmlns:a16="http://schemas.microsoft.com/office/drawing/2014/main" id="{D7220A3F-E68B-9244-9CFE-A467FD0739B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32270" y="691787"/>
            <a:ext cx="2000955" cy="476417"/>
          </a:xfrm>
          <a:prstGeom prst="rect">
            <a:avLst/>
          </a:prstGeom>
        </p:spPr>
      </p:pic>
    </p:spTree>
    <p:extLst>
      <p:ext uri="{BB962C8B-B14F-4D97-AF65-F5344CB8AC3E}">
        <p14:creationId xmlns:p14="http://schemas.microsoft.com/office/powerpoint/2010/main" val="111920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3D3C02D8-A523-42A1-84B9-30F8B21EFC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F9C0D4AF-089D-433F-BBB4-9CC96E3A7E57}"/>
              </a:ext>
            </a:extLst>
          </p:cNvPr>
          <p:cNvSpPr>
            <a:spLocks noGrp="1"/>
          </p:cNvSpPr>
          <p:nvPr>
            <p:ph type="title"/>
          </p:nvPr>
        </p:nvSpPr>
        <p:spPr>
          <a:xfrm>
            <a:off x="417513" y="481013"/>
            <a:ext cx="11366500" cy="726439"/>
          </a:xfrm>
        </p:spPr>
        <p:txBody>
          <a:bodyPr vert="horz"/>
          <a:lstStyle/>
          <a:p>
            <a:r>
              <a:rPr lang="es-ES" dirty="0"/>
              <a:t>Service Providers IB NDC - </a:t>
            </a:r>
            <a:r>
              <a:rPr lang="es-ES" dirty="0" err="1"/>
              <a:t>Appendix</a:t>
            </a:r>
            <a:r>
              <a:rPr lang="es-ES" dirty="0"/>
              <a:t> I</a:t>
            </a:r>
          </a:p>
        </p:txBody>
      </p:sp>
      <p:grpSp>
        <p:nvGrpSpPr>
          <p:cNvPr id="6" name="Grupo 5">
            <a:extLst>
              <a:ext uri="{FF2B5EF4-FFF2-40B4-BE49-F238E27FC236}">
                <a16:creationId xmlns:a16="http://schemas.microsoft.com/office/drawing/2014/main" id="{7BF77159-2A95-4E59-BBD5-3C3E5B9DD640}"/>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a16="http://schemas.microsoft.com/office/drawing/2014/main" id="{E00A706D-424A-4EE0-89F0-97F0B1419D6B}"/>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a16="http://schemas.microsoft.com/office/drawing/2014/main" id="{25A28B3C-F8BF-4FF3-BE90-8D075545F04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a16="http://schemas.microsoft.com/office/drawing/2014/main" id="{ECCFAAFC-25E2-4DC2-9F93-7B3C0A7F1889}"/>
                  </a:ext>
                </a:extLst>
              </p:cNvPr>
              <p:cNvPicPr/>
              <p:nvPr/>
            </p:nvPicPr>
            <p:blipFill>
              <a:blip r:embed="rId6"/>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a16="http://schemas.microsoft.com/office/drawing/2014/main" id="{8C6A44B9-9C2D-4903-91BD-521B019399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Imagen 1"/>
          <p:cNvPicPr>
            <a:picLocks noChangeAspect="1"/>
          </p:cNvPicPr>
          <p:nvPr/>
        </p:nvPicPr>
        <p:blipFill>
          <a:blip r:embed="rId8"/>
          <a:stretch>
            <a:fillRect/>
          </a:stretch>
        </p:blipFill>
        <p:spPr>
          <a:xfrm>
            <a:off x="392871" y="1640263"/>
            <a:ext cx="11086266" cy="4251490"/>
          </a:xfrm>
          <a:prstGeom prst="rect">
            <a:avLst/>
          </a:prstGeom>
        </p:spPr>
      </p:pic>
    </p:spTree>
    <p:extLst>
      <p:ext uri="{BB962C8B-B14F-4D97-AF65-F5344CB8AC3E}">
        <p14:creationId xmlns:p14="http://schemas.microsoft.com/office/powerpoint/2010/main" val="369843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300C4EDB-C5C0-A34D-918E-3088CA10B9B6}"/>
              </a:ext>
            </a:extLst>
          </p:cNvPr>
          <p:cNvPicPr>
            <a:picLocks noChangeAspect="1"/>
          </p:cNvPicPr>
          <p:nvPr/>
        </p:nvPicPr>
        <p:blipFill>
          <a:blip r:embed="rId3"/>
          <a:stretch>
            <a:fillRect/>
          </a:stretch>
        </p:blipFill>
        <p:spPr>
          <a:xfrm>
            <a:off x="0" y="0"/>
            <a:ext cx="12192000" cy="6858000"/>
          </a:xfrm>
          <a:prstGeom prst="rect">
            <a:avLst/>
          </a:prstGeom>
        </p:spPr>
      </p:pic>
      <p:sp>
        <p:nvSpPr>
          <p:cNvPr id="19" name="Título 1">
            <a:extLst>
              <a:ext uri="{FF2B5EF4-FFF2-40B4-BE49-F238E27FC236}">
                <a16:creationId xmlns:a16="http://schemas.microsoft.com/office/drawing/2014/main" id="{CED63171-A699-D544-9731-5A09FF95DE5B}"/>
              </a:ext>
            </a:extLst>
          </p:cNvPr>
          <p:cNvSpPr txBox="1">
            <a:spLocks/>
          </p:cNvSpPr>
          <p:nvPr/>
        </p:nvSpPr>
        <p:spPr>
          <a:xfrm>
            <a:off x="321522" y="2005429"/>
            <a:ext cx="6967803" cy="19468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marL="0" marR="0" indent="0" algn="l" defTabSz="914400" rtl="0" latinLnBrk="0">
              <a:lnSpc>
                <a:spcPts val="4200"/>
              </a:lnSpc>
              <a:spcBef>
                <a:spcPts val="0"/>
              </a:spcBef>
              <a:spcAft>
                <a:spcPts val="0"/>
              </a:spcAft>
              <a:buClrTx/>
              <a:buSzTx/>
              <a:buFontTx/>
              <a:buNone/>
              <a:tabLst/>
              <a:defRPr sz="4200" b="0" i="0" u="none" strike="noStrike" cap="none" spc="0" baseline="0">
                <a:solidFill>
                  <a:srgbClr val="FFFFFF"/>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nSpc>
                <a:spcPct val="100000"/>
              </a:lnSpc>
            </a:pPr>
            <a:r>
              <a:rPr lang="en-GB" sz="10000" dirty="0">
                <a:solidFill>
                  <a:srgbClr val="FFC000"/>
                </a:solidFill>
              </a:rPr>
              <a:t>Thank you!</a:t>
            </a:r>
            <a:endParaRPr lang="en-GB" sz="10000" b="1" dirty="0">
              <a:solidFill>
                <a:srgbClr val="FFC000"/>
              </a:solidFill>
            </a:endParaRPr>
          </a:p>
        </p:txBody>
      </p:sp>
      <p:sp>
        <p:nvSpPr>
          <p:cNvPr id="20" name="Marcador de texto 2">
            <a:extLst>
              <a:ext uri="{FF2B5EF4-FFF2-40B4-BE49-F238E27FC236}">
                <a16:creationId xmlns:a16="http://schemas.microsoft.com/office/drawing/2014/main" id="{9043C9D3-E82C-1541-B3C2-BAC8D1B1B18B}"/>
              </a:ext>
            </a:extLst>
          </p:cNvPr>
          <p:cNvSpPr txBox="1">
            <a:spLocks/>
          </p:cNvSpPr>
          <p:nvPr/>
        </p:nvSpPr>
        <p:spPr>
          <a:xfrm>
            <a:off x="321522" y="3560472"/>
            <a:ext cx="5225838" cy="1153063"/>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Don't think twice. If you have not yet registered in the Iberia NDC, now you have the opportunity to do so and offer your customers all the news, offers and services that you will have available once you are registered.</a:t>
            </a:r>
            <a:endParaRPr lang="es-ES" sz="1400" dirty="0">
              <a:solidFill>
                <a:schemeClr val="bg1"/>
              </a:solidFill>
            </a:endParaRPr>
          </a:p>
        </p:txBody>
      </p:sp>
      <p:pic>
        <p:nvPicPr>
          <p:cNvPr id="21" name="Imagen 20">
            <a:extLst>
              <a:ext uri="{FF2B5EF4-FFF2-40B4-BE49-F238E27FC236}">
                <a16:creationId xmlns:a16="http://schemas.microsoft.com/office/drawing/2014/main" id="{228051CE-1173-1B4B-B89F-40E84160F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88" y="5630793"/>
            <a:ext cx="587692" cy="587692"/>
          </a:xfrm>
          <a:prstGeom prst="rect">
            <a:avLst/>
          </a:prstGeom>
        </p:spPr>
      </p:pic>
      <p:pic>
        <p:nvPicPr>
          <p:cNvPr id="22" name="Picture 13">
            <a:extLst>
              <a:ext uri="{FF2B5EF4-FFF2-40B4-BE49-F238E27FC236}">
                <a16:creationId xmlns:a16="http://schemas.microsoft.com/office/drawing/2014/main" id="{F618DB8F-BA9F-6B40-A555-05F22CCB76C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32270" y="5798971"/>
            <a:ext cx="2000955" cy="476417"/>
          </a:xfrm>
          <a:prstGeom prst="rect">
            <a:avLst/>
          </a:prstGeom>
        </p:spPr>
      </p:pic>
    </p:spTree>
    <p:extLst>
      <p:ext uri="{BB962C8B-B14F-4D97-AF65-F5344CB8AC3E}">
        <p14:creationId xmlns:p14="http://schemas.microsoft.com/office/powerpoint/2010/main" val="98393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arcador de texto 2">
            <a:extLst>
              <a:ext uri="{FF2B5EF4-FFF2-40B4-BE49-F238E27FC236}">
                <a16:creationId xmlns:a16="http://schemas.microsoft.com/office/drawing/2014/main" id="{576F125A-F6C5-564D-8674-C21C579A2D46}"/>
              </a:ext>
            </a:extLst>
          </p:cNvPr>
          <p:cNvSpPr txBox="1">
            <a:spLocks/>
          </p:cNvSpPr>
          <p:nvPr/>
        </p:nvSpPr>
        <p:spPr>
          <a:xfrm>
            <a:off x="4888800" y="1512819"/>
            <a:ext cx="6757213" cy="4346821"/>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t>IB NDC keeps growing! We have recently added </a:t>
            </a:r>
            <a:r>
              <a:rPr lang="en-US" sz="1400" b="1" dirty="0"/>
              <a:t>Senegal </a:t>
            </a:r>
            <a:r>
              <a:rPr lang="en-US" sz="1400" dirty="0"/>
              <a:t>as a new country available in NDC. From now on, Travel Agencies in this market will be able to access the exclusive IB NDC content and Iberia's best offers.</a:t>
            </a:r>
            <a:endParaRPr lang="es-ES" sz="1400" dirty="0"/>
          </a:p>
          <a:p>
            <a:pPr algn="l"/>
            <a:r>
              <a:rPr lang="en-US" sz="1400" dirty="0"/>
              <a:t> </a:t>
            </a:r>
            <a:endParaRPr lang="es-ES" sz="1400" dirty="0"/>
          </a:p>
          <a:p>
            <a:pPr algn="l"/>
            <a:r>
              <a:rPr lang="en-US" sz="1400" dirty="0"/>
              <a:t>We have also held meetings with several </a:t>
            </a:r>
            <a:r>
              <a:rPr lang="en-US" sz="1400" b="1" dirty="0"/>
              <a:t>Spanish Travel Agencies Associations to present NDC new features and functionalities, with special focus on travel needs for corporate traffic. </a:t>
            </a:r>
            <a:r>
              <a:rPr lang="en-US" sz="1400" dirty="0"/>
              <a:t>At the </a:t>
            </a:r>
            <a:r>
              <a:rPr lang="en-US" sz="1400" b="1" dirty="0"/>
              <a:t>BTL Fair in Lisbon </a:t>
            </a:r>
            <a:r>
              <a:rPr lang="en-US" sz="1400" dirty="0"/>
              <a:t>we held meetings with Travel Agencies and Service Providers in order to help us increase our presence in our neighbouring country. </a:t>
            </a:r>
            <a:endParaRPr lang="es-ES" sz="1400" dirty="0"/>
          </a:p>
          <a:p>
            <a:pPr algn="l"/>
            <a:r>
              <a:rPr lang="en-US" sz="1400" dirty="0"/>
              <a:t> </a:t>
            </a:r>
            <a:endParaRPr lang="es-ES" sz="1400" dirty="0"/>
          </a:p>
          <a:p>
            <a:pPr algn="l"/>
            <a:r>
              <a:rPr lang="en-US" sz="1400" dirty="0"/>
              <a:t>In terms of new direct connections, we welcome two new aggregators: </a:t>
            </a:r>
            <a:r>
              <a:rPr lang="en-US" sz="1400" b="1" dirty="0"/>
              <a:t>Ideas Fractal, </a:t>
            </a:r>
            <a:r>
              <a:rPr lang="en-US" sz="1400" dirty="0"/>
              <a:t>Service Provider with a strong influence in Latin American markets and </a:t>
            </a:r>
            <a:r>
              <a:rPr lang="en-US" sz="1400" b="1" dirty="0"/>
              <a:t>Verteil</a:t>
            </a:r>
            <a:r>
              <a:rPr lang="en-US" sz="1400" dirty="0"/>
              <a:t> with coverage in Asian markets.</a:t>
            </a:r>
            <a:endParaRPr lang="es-ES" sz="1400" dirty="0"/>
          </a:p>
          <a:p>
            <a:pPr algn="l"/>
            <a:r>
              <a:rPr lang="en-US" sz="1400" dirty="0"/>
              <a:t> </a:t>
            </a:r>
            <a:endParaRPr lang="es-ES" sz="1400" dirty="0"/>
          </a:p>
          <a:p>
            <a:pPr algn="l"/>
            <a:r>
              <a:rPr lang="en-US" sz="1400" dirty="0"/>
              <a:t>Welcome both on board!</a:t>
            </a:r>
            <a:endParaRPr lang="es-ES" sz="1400" dirty="0"/>
          </a:p>
          <a:p>
            <a:pPr algn="l"/>
            <a:endParaRPr lang="es-ES" sz="1400" dirty="0"/>
          </a:p>
          <a:p>
            <a:r>
              <a:rPr lang="es-ES" sz="1400" dirty="0"/>
              <a:t> </a:t>
            </a:r>
          </a:p>
          <a:p>
            <a:r>
              <a:rPr lang="es-ES" sz="1400" dirty="0"/>
              <a:t> </a:t>
            </a:r>
          </a:p>
          <a:p>
            <a:r>
              <a:rPr lang="es-ES" sz="1400" dirty="0"/>
              <a:t> </a:t>
            </a:r>
          </a:p>
          <a:p>
            <a:r>
              <a:rPr lang="es-ES" sz="1400" dirty="0"/>
              <a:t> </a:t>
            </a:r>
          </a:p>
          <a:p>
            <a:pPr lvl="0" algn="l"/>
            <a:endParaRPr lang="es-ES" sz="1400" dirty="0"/>
          </a:p>
          <a:p>
            <a:pPr algn="l"/>
            <a:endParaRPr lang="es-ES" sz="1396" dirty="0">
              <a:solidFill>
                <a:schemeClr val="bg1">
                  <a:lumMod val="50000"/>
                </a:schemeClr>
              </a:solidFill>
              <a:latin typeface="Iberia Text" panose="02000506040000020004" pitchFamily="2" charset="0"/>
            </a:endParaRPr>
          </a:p>
        </p:txBody>
      </p:sp>
      <p:sp>
        <p:nvSpPr>
          <p:cNvPr id="30" name="Título 6">
            <a:extLst>
              <a:ext uri="{FF2B5EF4-FFF2-40B4-BE49-F238E27FC236}">
                <a16:creationId xmlns:a16="http://schemas.microsoft.com/office/drawing/2014/main" id="{A6A986E0-386C-3043-92A8-68D247B5F13F}"/>
              </a:ext>
            </a:extLst>
          </p:cNvPr>
          <p:cNvSpPr txBox="1">
            <a:spLocks/>
          </p:cNvSpPr>
          <p:nvPr/>
        </p:nvSpPr>
        <p:spPr>
          <a:xfrm>
            <a:off x="432499" y="376150"/>
            <a:ext cx="5326612" cy="1220309"/>
          </a:xfrm>
          <a:prstGeom prst="rect">
            <a:avLst/>
          </a:prstGeom>
        </p:spPr>
        <p:txBody>
          <a:bodyPr anchor="b"/>
          <a:lstStyle>
            <a:lvl1pPr algn="ctr" defTabSz="738781" rtl="0" eaLnBrk="1" latinLnBrk="0" hangingPunct="1">
              <a:lnSpc>
                <a:spcPct val="100000"/>
              </a:lnSpc>
              <a:spcBef>
                <a:spcPct val="0"/>
              </a:spcBef>
              <a:buNone/>
              <a:defRPr sz="4847" kern="1200">
                <a:solidFill>
                  <a:schemeClr val="tx1"/>
                </a:solidFill>
                <a:latin typeface="+mj-lt"/>
                <a:ea typeface="+mj-ea"/>
                <a:cs typeface="+mj-cs"/>
              </a:defRPr>
            </a:lvl1pPr>
          </a:lstStyle>
          <a:p>
            <a:pPr algn="l"/>
            <a:r>
              <a:rPr lang="es-ES" sz="10000" dirty="0">
                <a:solidFill>
                  <a:schemeClr val="tx2"/>
                </a:solidFill>
              </a:rPr>
              <a:t>¡Hola!</a:t>
            </a:r>
          </a:p>
        </p:txBody>
      </p:sp>
      <p:pic>
        <p:nvPicPr>
          <p:cNvPr id="34" name="Imagen 33">
            <a:extLst>
              <a:ext uri="{FF2B5EF4-FFF2-40B4-BE49-F238E27FC236}">
                <a16:creationId xmlns:a16="http://schemas.microsoft.com/office/drawing/2014/main" id="{9E38C42C-7BA5-104D-B7A4-3106743FD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061" y="1596459"/>
            <a:ext cx="144100" cy="102929"/>
          </a:xfrm>
          <a:prstGeom prst="rect">
            <a:avLst/>
          </a:prstGeom>
        </p:spPr>
      </p:pic>
      <p:grpSp>
        <p:nvGrpSpPr>
          <p:cNvPr id="37" name="Grupo 36">
            <a:extLst>
              <a:ext uri="{FF2B5EF4-FFF2-40B4-BE49-F238E27FC236}">
                <a16:creationId xmlns:a16="http://schemas.microsoft.com/office/drawing/2014/main" id="{0CC88859-4704-2840-9725-058520199F18}"/>
              </a:ext>
            </a:extLst>
          </p:cNvPr>
          <p:cNvGrpSpPr/>
          <p:nvPr/>
        </p:nvGrpSpPr>
        <p:grpSpPr>
          <a:xfrm>
            <a:off x="4938872" y="5879721"/>
            <a:ext cx="1986282" cy="713448"/>
            <a:chOff x="11479475" y="162696"/>
            <a:chExt cx="2335354" cy="838830"/>
          </a:xfrm>
        </p:grpSpPr>
        <p:grpSp>
          <p:nvGrpSpPr>
            <p:cNvPr id="38" name="Grupo 37">
              <a:extLst>
                <a:ext uri="{FF2B5EF4-FFF2-40B4-BE49-F238E27FC236}">
                  <a16:creationId xmlns:a16="http://schemas.microsoft.com/office/drawing/2014/main" id="{C80D536B-561A-804E-8DB8-92147A284152}"/>
                </a:ext>
              </a:extLst>
            </p:cNvPr>
            <p:cNvGrpSpPr/>
            <p:nvPr/>
          </p:nvGrpSpPr>
          <p:grpSpPr>
            <a:xfrm>
              <a:off x="12291642" y="162696"/>
              <a:ext cx="1523187" cy="838830"/>
              <a:chOff x="12291642" y="162696"/>
              <a:chExt cx="1523187" cy="838830"/>
            </a:xfrm>
          </p:grpSpPr>
          <p:pic>
            <p:nvPicPr>
              <p:cNvPr id="40" name="Imagen 39">
                <a:extLst>
                  <a:ext uri="{FF2B5EF4-FFF2-40B4-BE49-F238E27FC236}">
                    <a16:creationId xmlns:a16="http://schemas.microsoft.com/office/drawing/2014/main" id="{A9AF6868-7BAB-544F-BCBC-484C215D25F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1" name="Imagen 40">
                <a:extLst>
                  <a:ext uri="{FF2B5EF4-FFF2-40B4-BE49-F238E27FC236}">
                    <a16:creationId xmlns:a16="http://schemas.microsoft.com/office/drawing/2014/main" id="{97CDE6C5-C333-9E4C-9907-6EA3282139F6}"/>
                  </a:ext>
                </a:extLst>
              </p:cNvPr>
              <p:cNvPicPr/>
              <p:nvPr/>
            </p:nvPicPr>
            <p:blipFill>
              <a:blip r:embed="rId5"/>
              <a:stretch>
                <a:fillRect/>
              </a:stretch>
            </p:blipFill>
            <p:spPr bwMode="auto">
              <a:xfrm>
                <a:off x="12291642" y="235352"/>
                <a:ext cx="697527" cy="693518"/>
              </a:xfrm>
              <a:prstGeom prst="rect">
                <a:avLst/>
              </a:prstGeom>
              <a:noFill/>
              <a:ln>
                <a:noFill/>
              </a:ln>
            </p:spPr>
          </p:pic>
        </p:grpSp>
        <p:pic>
          <p:nvPicPr>
            <p:cNvPr id="39" name="Picture 2" descr="image004">
              <a:extLst>
                <a:ext uri="{FF2B5EF4-FFF2-40B4-BE49-F238E27FC236}">
                  <a16:creationId xmlns:a16="http://schemas.microsoft.com/office/drawing/2014/main" id="{8F5F438B-9D8A-DC40-B554-6836F9CF4C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uadroTexto 12">
            <a:extLst>
              <a:ext uri="{FF2B5EF4-FFF2-40B4-BE49-F238E27FC236}">
                <a16:creationId xmlns:a16="http://schemas.microsoft.com/office/drawing/2014/main" id="{9FEC9B03-ED7A-4885-AF39-8B0FDCC6C69D}"/>
              </a:ext>
            </a:extLst>
          </p:cNvPr>
          <p:cNvSpPr txBox="1"/>
          <p:nvPr/>
        </p:nvSpPr>
        <p:spPr>
          <a:xfrm>
            <a:off x="4898981" y="1062658"/>
            <a:ext cx="523081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defTabSz="914400" rtl="0" eaLnBrk="1" fontAlgn="auto" latinLnBrk="0" hangingPunct="0">
              <a:lnSpc>
                <a:spcPct val="100000"/>
              </a:lnSpc>
              <a:spcBef>
                <a:spcPts val="0"/>
              </a:spcBef>
              <a:spcAft>
                <a:spcPts val="0"/>
              </a:spcAft>
              <a:buClrTx/>
              <a:buSzTx/>
              <a:buFontTx/>
              <a:buNone/>
              <a:tabLst/>
              <a:defRPr/>
            </a:pPr>
            <a:r>
              <a:rPr lang="es-ES_tradnl" sz="1600" spc="300" dirty="0">
                <a:solidFill>
                  <a:srgbClr val="C00000"/>
                </a:solidFill>
                <a:latin typeface="Iberia Text"/>
                <a:sym typeface="Iberia Text"/>
              </a:rPr>
              <a:t>APRIL 2023</a:t>
            </a:r>
            <a:endParaRPr kumimoji="0" lang="es-ES_tradnl" sz="1600" b="0" i="0" u="none" strike="noStrike" kern="1200" cap="none" spc="300" normalizeH="0" baseline="0" noProof="0" dirty="0">
              <a:ln>
                <a:noFill/>
              </a:ln>
              <a:solidFill>
                <a:srgbClr val="C00000"/>
              </a:solidFill>
              <a:effectLst/>
              <a:uLnTx/>
              <a:uFillTx/>
              <a:latin typeface="Iberia Text"/>
              <a:ea typeface="+mn-ea"/>
              <a:cs typeface="+mn-cs"/>
            </a:endParaRPr>
          </a:p>
        </p:txBody>
      </p:sp>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019" y="1742700"/>
            <a:ext cx="3896227" cy="3896227"/>
          </a:xfrm>
          <a:prstGeom prst="rect">
            <a:avLst/>
          </a:prstGeom>
        </p:spPr>
      </p:pic>
      <p:pic>
        <p:nvPicPr>
          <p:cNvPr id="12" name="Imagen 11">
            <a:extLst>
              <a:ext uri="{FF2B5EF4-FFF2-40B4-BE49-F238E27FC236}">
                <a16:creationId xmlns:a16="http://schemas.microsoft.com/office/drawing/2014/main" id="{9E38C42C-7BA5-104D-B7A4-3106743FD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172" y="2474425"/>
            <a:ext cx="144100" cy="102929"/>
          </a:xfrm>
          <a:prstGeom prst="rect">
            <a:avLst/>
          </a:prstGeom>
        </p:spPr>
      </p:pic>
      <p:pic>
        <p:nvPicPr>
          <p:cNvPr id="15" name="Imagen 14">
            <a:extLst>
              <a:ext uri="{FF2B5EF4-FFF2-40B4-BE49-F238E27FC236}">
                <a16:creationId xmlns:a16="http://schemas.microsoft.com/office/drawing/2014/main" id="{9E38C42C-7BA5-104D-B7A4-3106743FD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061" y="3522191"/>
            <a:ext cx="144100" cy="102929"/>
          </a:xfrm>
          <a:prstGeom prst="rect">
            <a:avLst/>
          </a:prstGeom>
        </p:spPr>
      </p:pic>
    </p:spTree>
    <p:extLst>
      <p:ext uri="{BB962C8B-B14F-4D97-AF65-F5344CB8AC3E}">
        <p14:creationId xmlns:p14="http://schemas.microsoft.com/office/powerpoint/2010/main" val="177436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ángulo 73">
            <a:extLst>
              <a:ext uri="{FF2B5EF4-FFF2-40B4-BE49-F238E27FC236}">
                <a16:creationId xmlns:a16="http://schemas.microsoft.com/office/drawing/2014/main" id="{115E1E12-EC5F-0E49-B910-1BA1B39690D1}"/>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5" name="Marcador de texto 2">
            <a:extLst>
              <a:ext uri="{FF2B5EF4-FFF2-40B4-BE49-F238E27FC236}">
                <a16:creationId xmlns:a16="http://schemas.microsoft.com/office/drawing/2014/main" id="{AD537345-FB89-7B4A-A9D6-ADCE4FDB9C6D}"/>
              </a:ext>
            </a:extLst>
          </p:cNvPr>
          <p:cNvSpPr txBox="1">
            <a:spLocks/>
          </p:cNvSpPr>
          <p:nvPr/>
        </p:nvSpPr>
        <p:spPr>
          <a:xfrm>
            <a:off x="824828" y="3115891"/>
            <a:ext cx="5205371"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969" dirty="0"/>
              <a:t>.</a:t>
            </a:r>
          </a:p>
        </p:txBody>
      </p:sp>
      <p:sp>
        <p:nvSpPr>
          <p:cNvPr id="76" name="Título 6">
            <a:extLst>
              <a:ext uri="{FF2B5EF4-FFF2-40B4-BE49-F238E27FC236}">
                <a16:creationId xmlns:a16="http://schemas.microsoft.com/office/drawing/2014/main" id="{86F876C2-9B7F-2D40-8D17-9546DF4D7812}"/>
              </a:ext>
            </a:extLst>
          </p:cNvPr>
          <p:cNvSpPr txBox="1">
            <a:spLocks/>
          </p:cNvSpPr>
          <p:nvPr/>
        </p:nvSpPr>
        <p:spPr>
          <a:xfrm>
            <a:off x="380170" y="430759"/>
            <a:ext cx="11376025"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r>
              <a:rPr lang="es-ES" sz="5000" dirty="0"/>
              <a:t>Points of contact</a:t>
            </a:r>
          </a:p>
        </p:txBody>
      </p:sp>
      <p:sp>
        <p:nvSpPr>
          <p:cNvPr id="78" name="Rectángulo 77">
            <a:extLst>
              <a:ext uri="{FF2B5EF4-FFF2-40B4-BE49-F238E27FC236}">
                <a16:creationId xmlns:a16="http://schemas.microsoft.com/office/drawing/2014/main" id="{7FDF19C8-1708-954A-86A5-3C239BCDB5D0}"/>
              </a:ext>
            </a:extLst>
          </p:cNvPr>
          <p:cNvSpPr/>
          <p:nvPr/>
        </p:nvSpPr>
        <p:spPr>
          <a:xfrm>
            <a:off x="8348133" y="2600324"/>
            <a:ext cx="3098800" cy="30308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sp>
        <p:nvSpPr>
          <p:cNvPr id="79" name="Marcador de texto 2">
            <a:extLst>
              <a:ext uri="{FF2B5EF4-FFF2-40B4-BE49-F238E27FC236}">
                <a16:creationId xmlns:a16="http://schemas.microsoft.com/office/drawing/2014/main" id="{346394B5-D23A-774E-A591-7A8C9C0584C4}"/>
              </a:ext>
            </a:extLst>
          </p:cNvPr>
          <p:cNvSpPr txBox="1">
            <a:spLocks/>
          </p:cNvSpPr>
          <p:nvPr/>
        </p:nvSpPr>
        <p:spPr>
          <a:xfrm>
            <a:off x="8645235" y="4001026"/>
            <a:ext cx="2604655"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dirty="0">
                <a:solidFill>
                  <a:schemeClr val="bg1">
                    <a:lumMod val="50000"/>
                  </a:schemeClr>
                </a:solidFill>
              </a:rPr>
              <a:t>At LATAM </a:t>
            </a:r>
            <a:r>
              <a:rPr lang="en-US" sz="1400" b="1" dirty="0">
                <a:solidFill>
                  <a:schemeClr val="bg1">
                    <a:lumMod val="50000"/>
                  </a:schemeClr>
                </a:solidFill>
              </a:rPr>
              <a:t>we have extended the NDC Call Centre hours </a:t>
            </a:r>
            <a:r>
              <a:rPr lang="en-US" sz="1400" dirty="0">
                <a:solidFill>
                  <a:schemeClr val="bg1">
                    <a:lumMod val="50000"/>
                  </a:schemeClr>
                </a:solidFill>
              </a:rPr>
              <a:t>to Saturdays and Sundays from 9:00 am to 6:00 pm.</a:t>
            </a:r>
            <a:endParaRPr lang="es-ES" sz="1400" dirty="0">
              <a:solidFill>
                <a:schemeClr val="bg1">
                  <a:lumMod val="50000"/>
                </a:schemeClr>
              </a:solidFill>
            </a:endParaRPr>
          </a:p>
        </p:txBody>
      </p:sp>
      <p:pic>
        <p:nvPicPr>
          <p:cNvPr id="80" name="Imagen 79">
            <a:extLst>
              <a:ext uri="{FF2B5EF4-FFF2-40B4-BE49-F238E27FC236}">
                <a16:creationId xmlns:a16="http://schemas.microsoft.com/office/drawing/2014/main" id="{5F88C4FE-AB28-4B43-9700-DA420FFC0831}"/>
              </a:ext>
            </a:extLst>
          </p:cNvPr>
          <p:cNvPicPr>
            <a:picLocks noChangeAspect="1"/>
          </p:cNvPicPr>
          <p:nvPr/>
        </p:nvPicPr>
        <p:blipFill>
          <a:blip r:embed="rId3"/>
          <a:stretch>
            <a:fillRect/>
          </a:stretch>
        </p:blipFill>
        <p:spPr>
          <a:xfrm>
            <a:off x="9537652" y="2862348"/>
            <a:ext cx="720000" cy="720000"/>
          </a:xfrm>
          <a:prstGeom prst="rect">
            <a:avLst/>
          </a:prstGeom>
        </p:spPr>
      </p:pic>
      <p:sp>
        <p:nvSpPr>
          <p:cNvPr id="81" name="Rectángulo 80">
            <a:extLst>
              <a:ext uri="{FF2B5EF4-FFF2-40B4-BE49-F238E27FC236}">
                <a16:creationId xmlns:a16="http://schemas.microsoft.com/office/drawing/2014/main" id="{94412EE6-61E1-E54C-846D-E98F3834FEA4}"/>
              </a:ext>
            </a:extLst>
          </p:cNvPr>
          <p:cNvSpPr/>
          <p:nvPr/>
        </p:nvSpPr>
        <p:spPr>
          <a:xfrm>
            <a:off x="4555066" y="2600324"/>
            <a:ext cx="3098800" cy="30308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sp>
        <p:nvSpPr>
          <p:cNvPr id="82" name="Marcador de texto 2">
            <a:extLst>
              <a:ext uri="{FF2B5EF4-FFF2-40B4-BE49-F238E27FC236}">
                <a16:creationId xmlns:a16="http://schemas.microsoft.com/office/drawing/2014/main" id="{8103BB1D-B421-0648-BF17-A09F68BE43F6}"/>
              </a:ext>
            </a:extLst>
          </p:cNvPr>
          <p:cNvSpPr txBox="1">
            <a:spLocks/>
          </p:cNvSpPr>
          <p:nvPr/>
        </p:nvSpPr>
        <p:spPr>
          <a:xfrm>
            <a:off x="4701309" y="4001026"/>
            <a:ext cx="2770910"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dirty="0">
                <a:solidFill>
                  <a:schemeClr val="bg1">
                    <a:lumMod val="50000"/>
                  </a:schemeClr>
                </a:solidFill>
              </a:rPr>
              <a:t>For other markets call the </a:t>
            </a:r>
            <a:r>
              <a:rPr lang="en-US" sz="1400" b="1" dirty="0">
                <a:solidFill>
                  <a:schemeClr val="bg1">
                    <a:lumMod val="50000"/>
                  </a:schemeClr>
                </a:solidFill>
              </a:rPr>
              <a:t>usual Agency Call Centre </a:t>
            </a:r>
            <a:r>
              <a:rPr lang="en-US" sz="1400" dirty="0">
                <a:solidFill>
                  <a:schemeClr val="bg1">
                    <a:lumMod val="50000"/>
                  </a:schemeClr>
                </a:solidFill>
              </a:rPr>
              <a:t>(check the number for your country on Iberiagencias.com) </a:t>
            </a:r>
            <a:r>
              <a:rPr lang="en-US" sz="1400" b="1" dirty="0">
                <a:solidFill>
                  <a:schemeClr val="bg1">
                    <a:lumMod val="50000"/>
                  </a:schemeClr>
                </a:solidFill>
              </a:rPr>
              <a:t>and select the NDC option on the voice mail</a:t>
            </a:r>
            <a:r>
              <a:rPr lang="en-US" sz="1400" dirty="0">
                <a:solidFill>
                  <a:schemeClr val="bg1">
                    <a:lumMod val="50000"/>
                  </a:schemeClr>
                </a:solidFill>
              </a:rPr>
              <a:t>.</a:t>
            </a:r>
            <a:br>
              <a:rPr lang="es-ES" sz="1400" dirty="0">
                <a:solidFill>
                  <a:schemeClr val="bg1">
                    <a:lumMod val="50000"/>
                  </a:schemeClr>
                </a:solidFill>
              </a:rPr>
            </a:br>
            <a:endParaRPr lang="es-ES" sz="1400" dirty="0">
              <a:solidFill>
                <a:schemeClr val="bg1">
                  <a:lumMod val="50000"/>
                </a:schemeClr>
              </a:solidFill>
            </a:endParaRPr>
          </a:p>
        </p:txBody>
      </p:sp>
      <p:pic>
        <p:nvPicPr>
          <p:cNvPr id="83" name="Imagen 82">
            <a:extLst>
              <a:ext uri="{FF2B5EF4-FFF2-40B4-BE49-F238E27FC236}">
                <a16:creationId xmlns:a16="http://schemas.microsoft.com/office/drawing/2014/main" id="{0D03ECC0-C0D4-E143-BBCB-9A2BC75E556B}"/>
              </a:ext>
            </a:extLst>
          </p:cNvPr>
          <p:cNvPicPr>
            <a:picLocks noChangeAspect="1"/>
          </p:cNvPicPr>
          <p:nvPr/>
        </p:nvPicPr>
        <p:blipFill>
          <a:blip r:embed="rId4"/>
          <a:stretch>
            <a:fillRect/>
          </a:stretch>
        </p:blipFill>
        <p:spPr>
          <a:xfrm>
            <a:off x="5710474" y="2903543"/>
            <a:ext cx="777701" cy="586810"/>
          </a:xfrm>
          <a:prstGeom prst="rect">
            <a:avLst/>
          </a:prstGeom>
        </p:spPr>
      </p:pic>
      <p:sp>
        <p:nvSpPr>
          <p:cNvPr id="84" name="Rectángulo 83">
            <a:extLst>
              <a:ext uri="{FF2B5EF4-FFF2-40B4-BE49-F238E27FC236}">
                <a16:creationId xmlns:a16="http://schemas.microsoft.com/office/drawing/2014/main" id="{5F032C38-7C77-324A-B8A6-96FDCF527E57}"/>
              </a:ext>
            </a:extLst>
          </p:cNvPr>
          <p:cNvSpPr/>
          <p:nvPr/>
        </p:nvSpPr>
        <p:spPr>
          <a:xfrm>
            <a:off x="734783" y="2600324"/>
            <a:ext cx="3098800" cy="302418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85" name="Imagen 84">
            <a:extLst>
              <a:ext uri="{FF2B5EF4-FFF2-40B4-BE49-F238E27FC236}">
                <a16:creationId xmlns:a16="http://schemas.microsoft.com/office/drawing/2014/main" id="{F9DE0FAF-A303-2848-A208-3C5582C45798}"/>
              </a:ext>
            </a:extLst>
          </p:cNvPr>
          <p:cNvPicPr>
            <a:picLocks noChangeAspect="1"/>
          </p:cNvPicPr>
          <p:nvPr/>
        </p:nvPicPr>
        <p:blipFill>
          <a:blip r:embed="rId5"/>
          <a:stretch>
            <a:fillRect/>
          </a:stretch>
        </p:blipFill>
        <p:spPr>
          <a:xfrm>
            <a:off x="1887774" y="2886765"/>
            <a:ext cx="755999" cy="652438"/>
          </a:xfrm>
          <a:prstGeom prst="rect">
            <a:avLst/>
          </a:prstGeom>
        </p:spPr>
      </p:pic>
      <p:sp>
        <p:nvSpPr>
          <p:cNvPr id="86" name="Marcador de texto 2">
            <a:extLst>
              <a:ext uri="{FF2B5EF4-FFF2-40B4-BE49-F238E27FC236}">
                <a16:creationId xmlns:a16="http://schemas.microsoft.com/office/drawing/2014/main" id="{B7745F61-F768-6C49-98AD-B35DBE66C65A}"/>
              </a:ext>
            </a:extLst>
          </p:cNvPr>
          <p:cNvSpPr txBox="1">
            <a:spLocks/>
          </p:cNvSpPr>
          <p:nvPr/>
        </p:nvSpPr>
        <p:spPr>
          <a:xfrm>
            <a:off x="734783" y="4001026"/>
            <a:ext cx="3098800"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b="1" dirty="0">
                <a:solidFill>
                  <a:schemeClr val="bg1">
                    <a:lumMod val="50000"/>
                  </a:schemeClr>
                </a:solidFill>
              </a:rPr>
              <a:t>Call Centre for Spain:</a:t>
            </a:r>
          </a:p>
          <a:p>
            <a:pPr marL="7938" algn="ctr"/>
            <a:r>
              <a:rPr lang="en-US" sz="1400" dirty="0">
                <a:solidFill>
                  <a:schemeClr val="bg1">
                    <a:lumMod val="50000"/>
                  </a:schemeClr>
                </a:solidFill>
              </a:rPr>
              <a:t>24 hours a day, 7 days a week</a:t>
            </a:r>
          </a:p>
          <a:p>
            <a:pPr marL="7938" algn="ctr"/>
            <a:r>
              <a:rPr lang="en-US" sz="1400" b="1" dirty="0">
                <a:solidFill>
                  <a:schemeClr val="bg1">
                    <a:lumMod val="50000"/>
                  </a:schemeClr>
                </a:solidFill>
              </a:rPr>
              <a:t>in English and Spanish.</a:t>
            </a:r>
          </a:p>
          <a:p>
            <a:pPr marL="7938" algn="ctr"/>
            <a:endParaRPr lang="es-ES" sz="1400" b="1" dirty="0">
              <a:solidFill>
                <a:schemeClr val="bg1">
                  <a:lumMod val="50000"/>
                </a:schemeClr>
              </a:solidFill>
            </a:endParaRPr>
          </a:p>
          <a:p>
            <a:pPr marL="7938" algn="ctr"/>
            <a:r>
              <a:rPr lang="es-ES" sz="1400" b="1" dirty="0">
                <a:solidFill>
                  <a:schemeClr val="tx2"/>
                </a:solidFill>
              </a:rPr>
              <a:t>91 9046 357</a:t>
            </a:r>
            <a:endParaRPr lang="es-ES" sz="1400" dirty="0">
              <a:solidFill>
                <a:schemeClr val="tx2"/>
              </a:solidFill>
            </a:endParaRPr>
          </a:p>
        </p:txBody>
      </p:sp>
      <p:grpSp>
        <p:nvGrpSpPr>
          <p:cNvPr id="87" name="Grupo 86">
            <a:extLst>
              <a:ext uri="{FF2B5EF4-FFF2-40B4-BE49-F238E27FC236}">
                <a16:creationId xmlns:a16="http://schemas.microsoft.com/office/drawing/2014/main" id="{C721FDDF-1C6D-6348-88FC-7C1651EF1858}"/>
              </a:ext>
            </a:extLst>
          </p:cNvPr>
          <p:cNvGrpSpPr/>
          <p:nvPr/>
        </p:nvGrpSpPr>
        <p:grpSpPr>
          <a:xfrm>
            <a:off x="5102497" y="5879721"/>
            <a:ext cx="1986282" cy="713448"/>
            <a:chOff x="11479475" y="162696"/>
            <a:chExt cx="2335354" cy="838830"/>
          </a:xfrm>
        </p:grpSpPr>
        <p:grpSp>
          <p:nvGrpSpPr>
            <p:cNvPr id="88" name="Grupo 87">
              <a:extLst>
                <a:ext uri="{FF2B5EF4-FFF2-40B4-BE49-F238E27FC236}">
                  <a16:creationId xmlns:a16="http://schemas.microsoft.com/office/drawing/2014/main" id="{6936F4D1-9E92-B744-BF0F-5F0212445F3F}"/>
                </a:ext>
              </a:extLst>
            </p:cNvPr>
            <p:cNvGrpSpPr/>
            <p:nvPr/>
          </p:nvGrpSpPr>
          <p:grpSpPr>
            <a:xfrm>
              <a:off x="12291642" y="162696"/>
              <a:ext cx="1523187" cy="838830"/>
              <a:chOff x="12291642" y="162696"/>
              <a:chExt cx="1523187" cy="838830"/>
            </a:xfrm>
          </p:grpSpPr>
          <p:pic>
            <p:nvPicPr>
              <p:cNvPr id="90" name="Imagen 89">
                <a:extLst>
                  <a:ext uri="{FF2B5EF4-FFF2-40B4-BE49-F238E27FC236}">
                    <a16:creationId xmlns:a16="http://schemas.microsoft.com/office/drawing/2014/main" id="{9E607872-AE5C-454C-8998-14659C4E853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91" name="Imagen 90">
                <a:extLst>
                  <a:ext uri="{FF2B5EF4-FFF2-40B4-BE49-F238E27FC236}">
                    <a16:creationId xmlns:a16="http://schemas.microsoft.com/office/drawing/2014/main" id="{E4FEBA7A-35C9-1746-93ED-75CCC865E384}"/>
                  </a:ext>
                </a:extLst>
              </p:cNvPr>
              <p:cNvPicPr/>
              <p:nvPr/>
            </p:nvPicPr>
            <p:blipFill>
              <a:blip r:embed="rId7"/>
              <a:stretch>
                <a:fillRect/>
              </a:stretch>
            </p:blipFill>
            <p:spPr bwMode="auto">
              <a:xfrm>
                <a:off x="12291642" y="235352"/>
                <a:ext cx="697527" cy="693518"/>
              </a:xfrm>
              <a:prstGeom prst="rect">
                <a:avLst/>
              </a:prstGeom>
              <a:noFill/>
              <a:ln>
                <a:noFill/>
              </a:ln>
            </p:spPr>
          </p:pic>
        </p:grpSp>
        <p:pic>
          <p:nvPicPr>
            <p:cNvPr id="89" name="Picture 2" descr="image004">
              <a:extLst>
                <a:ext uri="{FF2B5EF4-FFF2-40B4-BE49-F238E27FC236}">
                  <a16:creationId xmlns:a16="http://schemas.microsoft.com/office/drawing/2014/main" id="{57DD4846-AD11-284E-9923-7C02C48FA6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 name="Pentágono 91">
            <a:extLst>
              <a:ext uri="{FF2B5EF4-FFF2-40B4-BE49-F238E27FC236}">
                <a16:creationId xmlns:a16="http://schemas.microsoft.com/office/drawing/2014/main" id="{DAF66B83-B3DE-EC40-8DFF-4E3A76499E7F}"/>
              </a:ext>
            </a:extLst>
          </p:cNvPr>
          <p:cNvSpPr/>
          <p:nvPr/>
        </p:nvSpPr>
        <p:spPr>
          <a:xfrm>
            <a:off x="-1" y="1268413"/>
            <a:ext cx="6030199" cy="446087"/>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4" name="Marcador de texto 2">
            <a:extLst>
              <a:ext uri="{FF2B5EF4-FFF2-40B4-BE49-F238E27FC236}">
                <a16:creationId xmlns:a16="http://schemas.microsoft.com/office/drawing/2014/main" id="{21C18160-241C-FF44-AB14-3FBA466520DA}"/>
              </a:ext>
            </a:extLst>
          </p:cNvPr>
          <p:cNvSpPr txBox="1">
            <a:spLocks/>
          </p:cNvSpPr>
          <p:nvPr/>
        </p:nvSpPr>
        <p:spPr>
          <a:xfrm>
            <a:off x="407988" y="1268413"/>
            <a:ext cx="5381625"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1" dirty="0">
                <a:solidFill>
                  <a:schemeClr val="accent6"/>
                </a:solidFill>
                <a:latin typeface="Iberia Text" panose="02000506040000020004" pitchFamily="2" charset="77"/>
              </a:rPr>
              <a:t>From our Call Centers we offer you a better service</a:t>
            </a:r>
            <a:endParaRPr lang="es-ES" sz="1600" b="1" dirty="0">
              <a:solidFill>
                <a:schemeClr val="accent6"/>
              </a:solidFill>
              <a:latin typeface="Iberia Text" panose="02000506040000020004" pitchFamily="2" charset="77"/>
            </a:endParaRPr>
          </a:p>
        </p:txBody>
      </p:sp>
    </p:spTree>
    <p:extLst>
      <p:ext uri="{BB962C8B-B14F-4D97-AF65-F5344CB8AC3E}">
        <p14:creationId xmlns:p14="http://schemas.microsoft.com/office/powerpoint/2010/main" val="95561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ángulo 69">
            <a:extLst>
              <a:ext uri="{FF2B5EF4-FFF2-40B4-BE49-F238E27FC236}">
                <a16:creationId xmlns:a16="http://schemas.microsoft.com/office/drawing/2014/main" id="{865C3DAE-9666-D44F-9B20-CC103A313293}"/>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1" name="Título 6">
            <a:extLst>
              <a:ext uri="{FF2B5EF4-FFF2-40B4-BE49-F238E27FC236}">
                <a16:creationId xmlns:a16="http://schemas.microsoft.com/office/drawing/2014/main" id="{67619FA8-D6AB-7943-A55D-043B202EFF13}"/>
              </a:ext>
            </a:extLst>
          </p:cNvPr>
          <p:cNvSpPr txBox="1">
            <a:spLocks/>
          </p:cNvSpPr>
          <p:nvPr/>
        </p:nvSpPr>
        <p:spPr>
          <a:xfrm>
            <a:off x="380170" y="430759"/>
            <a:ext cx="6473391"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r>
              <a:rPr lang="es-ES" sz="5000" dirty="0"/>
              <a:t>Connecting Options</a:t>
            </a:r>
          </a:p>
        </p:txBody>
      </p:sp>
      <p:sp>
        <p:nvSpPr>
          <p:cNvPr id="72" name="Marcador de texto 2">
            <a:extLst>
              <a:ext uri="{FF2B5EF4-FFF2-40B4-BE49-F238E27FC236}">
                <a16:creationId xmlns:a16="http://schemas.microsoft.com/office/drawing/2014/main" id="{2ED390ED-4C9B-A34A-9EBE-501D8F870958}"/>
              </a:ext>
            </a:extLst>
          </p:cNvPr>
          <p:cNvSpPr txBox="1">
            <a:spLocks/>
          </p:cNvSpPr>
          <p:nvPr/>
        </p:nvSpPr>
        <p:spPr>
          <a:xfrm>
            <a:off x="8342947" y="2776252"/>
            <a:ext cx="3098800" cy="2994228"/>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IAG offers a free alternative to access NDC content through a Travel Agency Web Portal. To do so: </a:t>
            </a:r>
          </a:p>
          <a:p>
            <a:pPr algn="l"/>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Complete the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hlinkClick r:id="rId3"/>
              </a:rPr>
              <a:t>NDC Login Registration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submit your registration form by selecting </a:t>
            </a:r>
            <a:r>
              <a:rPr lang="en-US" sz="1100" b="1"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JRTechnologies.</a:t>
            </a:r>
          </a:p>
          <a:p>
            <a:pPr marL="179388" indent="-171450" algn="l">
              <a:buClr>
                <a:schemeClr val="tx2"/>
              </a:buClr>
              <a:buFont typeface="Arial" panose="020B0604020202020204" pitchFamily="34" charset="0"/>
              <a:buChar char="•"/>
            </a:pPr>
            <a:endParaRPr lang="es-ES" sz="1100" b="1"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If you already have an NDC connection and want to access the Portal, register here.</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a:t>
            </a:r>
            <a:r>
              <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hlinkClick r:id="rId4"/>
              </a:rPr>
              <a:t>agencyportal.iag.cloud/register</a:t>
            </a:r>
            <a:endPar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Check with your Iberia or British Airways account manager to find out if the IAG portal is available in your market.</a:t>
            </a: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p:txBody>
      </p:sp>
      <p:sp>
        <p:nvSpPr>
          <p:cNvPr id="73" name="Marcador de texto 2">
            <a:extLst>
              <a:ext uri="{FF2B5EF4-FFF2-40B4-BE49-F238E27FC236}">
                <a16:creationId xmlns:a16="http://schemas.microsoft.com/office/drawing/2014/main" id="{5554F5B4-AED7-F042-9825-73ACEF4D039D}"/>
              </a:ext>
            </a:extLst>
          </p:cNvPr>
          <p:cNvSpPr txBox="1">
            <a:spLocks/>
          </p:cNvSpPr>
          <p:nvPr/>
        </p:nvSpPr>
        <p:spPr>
          <a:xfrm>
            <a:off x="4541864" y="2776252"/>
            <a:ext cx="3109117" cy="2698122"/>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connect through the services of an Aggregator / Technology Provider that is already certified with Iberia, please visit:</a:t>
            </a:r>
          </a:p>
          <a:p>
            <a:pPr algn="l"/>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hlinkClick r:id="rId5"/>
              </a:rPr>
              <a:t>Register to access NDC through third parties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submit your registration form.</a:t>
            </a:r>
          </a:p>
          <a:p>
            <a:pPr marL="179388" indent="-171450" algn="l">
              <a:buClr>
                <a:schemeClr val="tx2"/>
              </a:buClr>
              <a:buFont typeface="Arial" panose="020B0604020202020204" pitchFamily="34" charset="0"/>
              <a:buChar char="•"/>
            </a:pPr>
            <a:endPar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For a list of Aggregators/technology providers already certified with Iberia, please see Appendix I.</a:t>
            </a:r>
          </a:p>
          <a:p>
            <a:pPr marL="179388" indent="-171450" algn="l">
              <a:buClr>
                <a:schemeClr val="tx2"/>
              </a:buClr>
              <a:buFont typeface="Arial" panose="020B0604020202020204" pitchFamily="34" charset="0"/>
              <a:buChar char="•"/>
            </a:pPr>
            <a:endPar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For information on technology providers connecting to British Airways, please visit: </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a:t>
            </a:r>
            <a:r>
              <a:rPr lang="en-GB" sz="1100" dirty="0">
                <a:solidFill>
                  <a:schemeClr val="tx2"/>
                </a:solidFill>
                <a:latin typeface="Iberia Text" panose="02000506040000020004" pitchFamily="2" charset="77"/>
                <a:ea typeface="Verdana" panose="020B0604030504040204" pitchFamily="34" charset="0"/>
                <a:cs typeface="Verdana" panose="020B0604030504040204" pitchFamily="34" charset="0"/>
                <a:hlinkClick r:id="rId6"/>
              </a:rPr>
              <a:t>ndc.ba.com</a:t>
            </a:r>
            <a:endPar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endParaRPr>
          </a:p>
        </p:txBody>
      </p:sp>
      <p:sp>
        <p:nvSpPr>
          <p:cNvPr id="74" name="Marcador de texto 2">
            <a:extLst>
              <a:ext uri="{FF2B5EF4-FFF2-40B4-BE49-F238E27FC236}">
                <a16:creationId xmlns:a16="http://schemas.microsoft.com/office/drawing/2014/main" id="{9A89EB2F-10C2-704B-B057-36B9999578AE}"/>
              </a:ext>
            </a:extLst>
          </p:cNvPr>
          <p:cNvSpPr txBox="1">
            <a:spLocks/>
          </p:cNvSpPr>
          <p:nvPr/>
        </p:nvSpPr>
        <p:spPr>
          <a:xfrm>
            <a:off x="734783" y="2776251"/>
            <a:ext cx="3098800" cy="279891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develop your own connection directly to our Iberia API,</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follow this steps:</a:t>
            </a:r>
          </a:p>
          <a:p>
            <a:pPr algn="l"/>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chemeClr val="tx2"/>
              </a:buClr>
              <a:buFont typeface="Arial" panose="020B0604020202020204" pitchFamily="34" charset="0"/>
              <a:buChar char="•"/>
            </a:pP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Visit </a:t>
            </a:r>
            <a:r>
              <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developer.iairgroup.com/...</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create your Mashery User ID. </a:t>
            </a: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chemeClr val="tx2"/>
              </a:buClr>
              <a:buFont typeface="Arial" panose="020B0604020202020204" pitchFamily="34" charset="0"/>
              <a:buChar char="•"/>
            </a:pP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Submit your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hlinkClick r:id="rId8"/>
              </a:rPr>
              <a:t>Registration Form</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selecting “Pre-Live Plan” to access our Sandbox. </a:t>
            </a:r>
          </a:p>
          <a:p>
            <a:pPr marL="7938" lvl="1">
              <a:buClr>
                <a:schemeClr val="tx2"/>
              </a:buClr>
            </a:pP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develop a direct connection to British Airways API, go to:</a:t>
            </a:r>
            <a:r>
              <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hlinkClick r:id="rId6"/>
              </a:rPr>
              <a:t>ndc.ba.com</a:t>
            </a:r>
            <a:endPar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endParaRPr>
          </a:p>
        </p:txBody>
      </p:sp>
      <p:cxnSp>
        <p:nvCxnSpPr>
          <p:cNvPr id="77" name="Conector recto 76">
            <a:extLst>
              <a:ext uri="{FF2B5EF4-FFF2-40B4-BE49-F238E27FC236}">
                <a16:creationId xmlns:a16="http://schemas.microsoft.com/office/drawing/2014/main" id="{FAB45EEE-0FE0-1D4D-A73B-AB51F838A54E}"/>
              </a:ext>
            </a:extLst>
          </p:cNvPr>
          <p:cNvCxnSpPr>
            <a:cxnSpLocks/>
          </p:cNvCxnSpPr>
          <p:nvPr/>
        </p:nvCxnSpPr>
        <p:spPr>
          <a:xfrm flipH="1">
            <a:off x="1427462" y="2422761"/>
            <a:ext cx="2406121"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78" name="Elipse 77">
            <a:extLst>
              <a:ext uri="{FF2B5EF4-FFF2-40B4-BE49-F238E27FC236}">
                <a16:creationId xmlns:a16="http://schemas.microsoft.com/office/drawing/2014/main" id="{D059C59A-57C3-2048-9442-D22EFAE94605}"/>
              </a:ext>
            </a:extLst>
          </p:cNvPr>
          <p:cNvSpPr/>
          <p:nvPr/>
        </p:nvSpPr>
        <p:spPr>
          <a:xfrm>
            <a:off x="724466"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80" name="Conector recto 79">
            <a:extLst>
              <a:ext uri="{FF2B5EF4-FFF2-40B4-BE49-F238E27FC236}">
                <a16:creationId xmlns:a16="http://schemas.microsoft.com/office/drawing/2014/main" id="{E3E9F602-EA0E-544B-B4BB-92664C4F0FFD}"/>
              </a:ext>
            </a:extLst>
          </p:cNvPr>
          <p:cNvCxnSpPr>
            <a:cxnSpLocks/>
          </p:cNvCxnSpPr>
          <p:nvPr/>
        </p:nvCxnSpPr>
        <p:spPr>
          <a:xfrm flipH="1">
            <a:off x="6640945" y="2537522"/>
            <a:ext cx="10090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1" name="Elipse 80">
            <a:extLst>
              <a:ext uri="{FF2B5EF4-FFF2-40B4-BE49-F238E27FC236}">
                <a16:creationId xmlns:a16="http://schemas.microsoft.com/office/drawing/2014/main" id="{6432031E-02C3-1943-A8E1-49BF8ED43BD2}"/>
              </a:ext>
            </a:extLst>
          </p:cNvPr>
          <p:cNvSpPr/>
          <p:nvPr/>
        </p:nvSpPr>
        <p:spPr>
          <a:xfrm>
            <a:off x="4541864"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83" name="Conector recto 82">
            <a:extLst>
              <a:ext uri="{FF2B5EF4-FFF2-40B4-BE49-F238E27FC236}">
                <a16:creationId xmlns:a16="http://schemas.microsoft.com/office/drawing/2014/main" id="{5A9CA625-4392-8D43-9816-2493F4600D63}"/>
              </a:ext>
            </a:extLst>
          </p:cNvPr>
          <p:cNvCxnSpPr>
            <a:cxnSpLocks/>
          </p:cNvCxnSpPr>
          <p:nvPr/>
        </p:nvCxnSpPr>
        <p:spPr>
          <a:xfrm flipH="1">
            <a:off x="9055222" y="2422761"/>
            <a:ext cx="23598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4" name="Elipse 83">
            <a:extLst>
              <a:ext uri="{FF2B5EF4-FFF2-40B4-BE49-F238E27FC236}">
                <a16:creationId xmlns:a16="http://schemas.microsoft.com/office/drawing/2014/main" id="{7A6E43D0-13D0-124E-BF0B-F73B3FE80C43}"/>
              </a:ext>
            </a:extLst>
          </p:cNvPr>
          <p:cNvSpPr/>
          <p:nvPr/>
        </p:nvSpPr>
        <p:spPr>
          <a:xfrm>
            <a:off x="8332629"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6" name="Marcador de texto 2">
            <a:extLst>
              <a:ext uri="{FF2B5EF4-FFF2-40B4-BE49-F238E27FC236}">
                <a16:creationId xmlns:a16="http://schemas.microsoft.com/office/drawing/2014/main" id="{E236E080-0334-4B4C-88A1-B9257807DD0C}"/>
              </a:ext>
            </a:extLst>
          </p:cNvPr>
          <p:cNvSpPr txBox="1">
            <a:spLocks/>
          </p:cNvSpPr>
          <p:nvPr/>
        </p:nvSpPr>
        <p:spPr>
          <a:xfrm>
            <a:off x="1368195" y="2054153"/>
            <a:ext cx="218287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400" b="1" dirty="0">
                <a:solidFill>
                  <a:srgbClr val="D7192C"/>
                </a:solidFill>
                <a:latin typeface="Iberia Text" panose="02000506040000020004" pitchFamily="2" charset="77"/>
              </a:rPr>
              <a:t>Direct Connections</a:t>
            </a:r>
          </a:p>
        </p:txBody>
      </p:sp>
      <p:sp>
        <p:nvSpPr>
          <p:cNvPr id="87" name="Marcador de texto 2">
            <a:extLst>
              <a:ext uri="{FF2B5EF4-FFF2-40B4-BE49-F238E27FC236}">
                <a16:creationId xmlns:a16="http://schemas.microsoft.com/office/drawing/2014/main" id="{D856B9E1-285E-EF47-885E-A2240D0FF5D8}"/>
              </a:ext>
            </a:extLst>
          </p:cNvPr>
          <p:cNvSpPr txBox="1">
            <a:spLocks/>
          </p:cNvSpPr>
          <p:nvPr/>
        </p:nvSpPr>
        <p:spPr>
          <a:xfrm>
            <a:off x="5212227" y="2164979"/>
            <a:ext cx="2280526"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96" b="1" dirty="0">
                <a:solidFill>
                  <a:srgbClr val="D7192C"/>
                </a:solidFill>
                <a:latin typeface="Iberia Text" panose="02000506040000020004" pitchFamily="2" charset="77"/>
              </a:rPr>
              <a:t>Through an aggregator or service provider</a:t>
            </a:r>
            <a:endParaRPr lang="es-ES" sz="1396" b="1" dirty="0">
              <a:solidFill>
                <a:srgbClr val="D7192C"/>
              </a:solidFill>
              <a:latin typeface="Iberia Text" panose="02000506040000020004" pitchFamily="2" charset="77"/>
            </a:endParaRPr>
          </a:p>
        </p:txBody>
      </p:sp>
      <p:sp>
        <p:nvSpPr>
          <p:cNvPr id="88" name="Marcador de texto 2">
            <a:extLst>
              <a:ext uri="{FF2B5EF4-FFF2-40B4-BE49-F238E27FC236}">
                <a16:creationId xmlns:a16="http://schemas.microsoft.com/office/drawing/2014/main" id="{F81075F6-AA6F-1A46-9D64-811862240509}"/>
              </a:ext>
            </a:extLst>
          </p:cNvPr>
          <p:cNvSpPr txBox="1">
            <a:spLocks/>
          </p:cNvSpPr>
          <p:nvPr/>
        </p:nvSpPr>
        <p:spPr>
          <a:xfrm>
            <a:off x="8976358" y="2054153"/>
            <a:ext cx="233379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396" b="1" dirty="0">
                <a:solidFill>
                  <a:srgbClr val="D7192C"/>
                </a:solidFill>
                <a:latin typeface="Iberia Text" panose="02000506040000020004" pitchFamily="2" charset="77"/>
              </a:rPr>
              <a:t>Through IAG Portals</a:t>
            </a:r>
          </a:p>
        </p:txBody>
      </p:sp>
      <p:sp>
        <p:nvSpPr>
          <p:cNvPr id="89" name="Rectángulo 88">
            <a:extLst>
              <a:ext uri="{FF2B5EF4-FFF2-40B4-BE49-F238E27FC236}">
                <a16:creationId xmlns:a16="http://schemas.microsoft.com/office/drawing/2014/main" id="{4796AC0C-8E42-5642-8294-CA6615FE7624}"/>
              </a:ext>
            </a:extLst>
          </p:cNvPr>
          <p:cNvSpPr/>
          <p:nvPr/>
        </p:nvSpPr>
        <p:spPr>
          <a:xfrm>
            <a:off x="8328293" y="669925"/>
            <a:ext cx="3492232" cy="104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71" dirty="0"/>
          </a:p>
        </p:txBody>
      </p:sp>
      <p:sp>
        <p:nvSpPr>
          <p:cNvPr id="90" name="Marcador de texto 2">
            <a:extLst>
              <a:ext uri="{FF2B5EF4-FFF2-40B4-BE49-F238E27FC236}">
                <a16:creationId xmlns:a16="http://schemas.microsoft.com/office/drawing/2014/main" id="{9E04941C-CB19-CC4C-BD38-0394290D2AEF}"/>
              </a:ext>
            </a:extLst>
          </p:cNvPr>
          <p:cNvSpPr txBox="1">
            <a:spLocks/>
          </p:cNvSpPr>
          <p:nvPr/>
        </p:nvSpPr>
        <p:spPr>
          <a:xfrm>
            <a:off x="8342947" y="840740"/>
            <a:ext cx="3477578" cy="72367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22" b="1" dirty="0">
                <a:solidFill>
                  <a:srgbClr val="D7192C"/>
                </a:solidFill>
                <a:latin typeface="Iberia Text" panose="02000506040000020004" pitchFamily="2" charset="77"/>
                <a:ea typeface="Verdana" panose="020B0604030504040204" pitchFamily="34" charset="0"/>
                <a:cs typeface="Verdana" panose="020B0604030504040204" pitchFamily="34" charset="0"/>
              </a:rPr>
              <a:t>Freedom of choice is important</a:t>
            </a:r>
            <a:r>
              <a:rPr lang="en-US" sz="1222" dirty="0">
                <a:solidFill>
                  <a:srgbClr val="D7192C"/>
                </a:solidFill>
                <a:latin typeface="Iberia Text" panose="02000506040000020004" pitchFamily="2" charset="77"/>
                <a:ea typeface="Verdana" panose="020B0604030504040204" pitchFamily="34" charset="0"/>
                <a:cs typeface="Verdana" panose="020B0604030504040204" pitchFamily="34" charset="0"/>
              </a:rPr>
              <a:t>, </a:t>
            </a:r>
          </a:p>
          <a:p>
            <a:pPr algn="ctr"/>
            <a:r>
              <a:rPr lang="en-US" sz="1222" dirty="0">
                <a:solidFill>
                  <a:srgbClr val="D7192C"/>
                </a:solidFill>
                <a:latin typeface="Iberia Text" panose="02000506040000020004" pitchFamily="2" charset="77"/>
                <a:ea typeface="Verdana" panose="020B0604030504040204" pitchFamily="34" charset="0"/>
                <a:cs typeface="Verdana" panose="020B0604030504040204" pitchFamily="34" charset="0"/>
              </a:rPr>
              <a:t>so, you choose how to connect to either </a:t>
            </a:r>
          </a:p>
          <a:p>
            <a:pPr algn="ctr"/>
            <a:r>
              <a:rPr lang="en-US" sz="1222" b="1" dirty="0">
                <a:solidFill>
                  <a:srgbClr val="D7192C"/>
                </a:solidFill>
                <a:latin typeface="Iberia Text" panose="02000506040000020004" pitchFamily="2" charset="77"/>
                <a:ea typeface="Verdana" panose="020B0604030504040204" pitchFamily="34" charset="0"/>
                <a:cs typeface="Verdana" panose="020B0604030504040204" pitchFamily="34" charset="0"/>
              </a:rPr>
              <a:t>Iberia or BA NDC Services</a:t>
            </a:r>
            <a:r>
              <a:rPr lang="en-US" sz="1222" dirty="0">
                <a:solidFill>
                  <a:srgbClr val="D7192C"/>
                </a:solidFill>
                <a:latin typeface="Iberia Text" panose="02000506040000020004" pitchFamily="2" charset="77"/>
                <a:ea typeface="Verdana" panose="020B0604030504040204" pitchFamily="34" charset="0"/>
                <a:cs typeface="Verdana" panose="020B0604030504040204" pitchFamily="34" charset="0"/>
              </a:rPr>
              <a:t>.</a:t>
            </a:r>
          </a:p>
        </p:txBody>
      </p:sp>
      <p:grpSp>
        <p:nvGrpSpPr>
          <p:cNvPr id="91" name="Grupo 90">
            <a:extLst>
              <a:ext uri="{FF2B5EF4-FFF2-40B4-BE49-F238E27FC236}">
                <a16:creationId xmlns:a16="http://schemas.microsoft.com/office/drawing/2014/main" id="{61DC39C7-EE85-9542-90D6-16C7716DCA21}"/>
              </a:ext>
            </a:extLst>
          </p:cNvPr>
          <p:cNvGrpSpPr/>
          <p:nvPr/>
        </p:nvGrpSpPr>
        <p:grpSpPr>
          <a:xfrm>
            <a:off x="8116402" y="407868"/>
            <a:ext cx="453090" cy="453090"/>
            <a:chOff x="7438457" y="-1067642"/>
            <a:chExt cx="587950" cy="587950"/>
          </a:xfrm>
        </p:grpSpPr>
        <p:sp>
          <p:nvSpPr>
            <p:cNvPr id="92" name="Elipse 91">
              <a:extLst>
                <a:ext uri="{FF2B5EF4-FFF2-40B4-BE49-F238E27FC236}">
                  <a16:creationId xmlns:a16="http://schemas.microsoft.com/office/drawing/2014/main" id="{53010123-E252-FE48-9F80-2DB34571A3E2}"/>
                </a:ext>
              </a:extLst>
            </p:cNvPr>
            <p:cNvSpPr/>
            <p:nvPr/>
          </p:nvSpPr>
          <p:spPr>
            <a:xfrm>
              <a:off x="7467258" y="-1038455"/>
              <a:ext cx="530348" cy="53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3" name="Imagen 92">
              <a:extLst>
                <a:ext uri="{FF2B5EF4-FFF2-40B4-BE49-F238E27FC236}">
                  <a16:creationId xmlns:a16="http://schemas.microsoft.com/office/drawing/2014/main" id="{EDCDF04E-C159-E14B-8DC6-C2787BB769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8457" y="-1067642"/>
              <a:ext cx="587950" cy="587950"/>
            </a:xfrm>
            <a:prstGeom prst="rect">
              <a:avLst/>
            </a:prstGeom>
          </p:spPr>
        </p:pic>
      </p:grpSp>
      <p:grpSp>
        <p:nvGrpSpPr>
          <p:cNvPr id="94" name="Grupo 93">
            <a:extLst>
              <a:ext uri="{FF2B5EF4-FFF2-40B4-BE49-F238E27FC236}">
                <a16:creationId xmlns:a16="http://schemas.microsoft.com/office/drawing/2014/main" id="{EBCDB2B3-9CCC-CC4C-919E-9B16D5C161ED}"/>
              </a:ext>
            </a:extLst>
          </p:cNvPr>
          <p:cNvGrpSpPr/>
          <p:nvPr/>
        </p:nvGrpSpPr>
        <p:grpSpPr>
          <a:xfrm>
            <a:off x="5102497" y="5879721"/>
            <a:ext cx="1986282" cy="713448"/>
            <a:chOff x="11479475" y="162696"/>
            <a:chExt cx="2335354" cy="838830"/>
          </a:xfrm>
        </p:grpSpPr>
        <p:grpSp>
          <p:nvGrpSpPr>
            <p:cNvPr id="95" name="Grupo 94">
              <a:extLst>
                <a:ext uri="{FF2B5EF4-FFF2-40B4-BE49-F238E27FC236}">
                  <a16:creationId xmlns:a16="http://schemas.microsoft.com/office/drawing/2014/main" id="{53A49CDF-4E65-014A-BCC6-F1A485DF277A}"/>
                </a:ext>
              </a:extLst>
            </p:cNvPr>
            <p:cNvGrpSpPr/>
            <p:nvPr/>
          </p:nvGrpSpPr>
          <p:grpSpPr>
            <a:xfrm>
              <a:off x="12291642" y="162696"/>
              <a:ext cx="1523187" cy="838830"/>
              <a:chOff x="12291642" y="162696"/>
              <a:chExt cx="1523187" cy="838830"/>
            </a:xfrm>
          </p:grpSpPr>
          <p:pic>
            <p:nvPicPr>
              <p:cNvPr id="97" name="Imagen 96">
                <a:extLst>
                  <a:ext uri="{FF2B5EF4-FFF2-40B4-BE49-F238E27FC236}">
                    <a16:creationId xmlns:a16="http://schemas.microsoft.com/office/drawing/2014/main" id="{20D25502-E025-A942-AA90-ECAB5B094861}"/>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98" name="Imagen 97">
                <a:extLst>
                  <a:ext uri="{FF2B5EF4-FFF2-40B4-BE49-F238E27FC236}">
                    <a16:creationId xmlns:a16="http://schemas.microsoft.com/office/drawing/2014/main" id="{7E46A6A0-DB10-1947-952F-8234A3E5CD90}"/>
                  </a:ext>
                </a:extLst>
              </p:cNvPr>
              <p:cNvPicPr/>
              <p:nvPr/>
            </p:nvPicPr>
            <p:blipFill>
              <a:blip r:embed="rId11"/>
              <a:stretch>
                <a:fillRect/>
              </a:stretch>
            </p:blipFill>
            <p:spPr bwMode="auto">
              <a:xfrm>
                <a:off x="12291642" y="235352"/>
                <a:ext cx="697527" cy="693518"/>
              </a:xfrm>
              <a:prstGeom prst="rect">
                <a:avLst/>
              </a:prstGeom>
              <a:noFill/>
              <a:ln>
                <a:noFill/>
              </a:ln>
            </p:spPr>
          </p:pic>
        </p:grpSp>
        <p:pic>
          <p:nvPicPr>
            <p:cNvPr id="96" name="Picture 2" descr="image004">
              <a:extLst>
                <a:ext uri="{FF2B5EF4-FFF2-40B4-BE49-F238E27FC236}">
                  <a16:creationId xmlns:a16="http://schemas.microsoft.com/office/drawing/2014/main" id="{3BC0E583-6CDF-464C-9B28-36C17563C1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 name="Título 6">
            <a:extLst>
              <a:ext uri="{FF2B5EF4-FFF2-40B4-BE49-F238E27FC236}">
                <a16:creationId xmlns:a16="http://schemas.microsoft.com/office/drawing/2014/main" id="{733DB5BB-BEAE-A846-91D3-7F240BFC965A}"/>
              </a:ext>
            </a:extLst>
          </p:cNvPr>
          <p:cNvSpPr txBox="1">
            <a:spLocks/>
          </p:cNvSpPr>
          <p:nvPr/>
        </p:nvSpPr>
        <p:spPr>
          <a:xfrm>
            <a:off x="654881" y="2012953"/>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algn="ctr"/>
            <a:r>
              <a:rPr lang="es-ES" sz="4000" b="1" dirty="0">
                <a:solidFill>
                  <a:schemeClr val="accent5"/>
                </a:solidFill>
              </a:rPr>
              <a:t>A</a:t>
            </a:r>
          </a:p>
        </p:txBody>
      </p:sp>
      <p:sp>
        <p:nvSpPr>
          <p:cNvPr id="31" name="Título 6">
            <a:extLst>
              <a:ext uri="{FF2B5EF4-FFF2-40B4-BE49-F238E27FC236}">
                <a16:creationId xmlns:a16="http://schemas.microsoft.com/office/drawing/2014/main" id="{D7B14F42-90E4-9E46-9077-C8FA9B34EB1D}"/>
              </a:ext>
            </a:extLst>
          </p:cNvPr>
          <p:cNvSpPr txBox="1">
            <a:spLocks/>
          </p:cNvSpPr>
          <p:nvPr/>
        </p:nvSpPr>
        <p:spPr>
          <a:xfrm>
            <a:off x="4472279"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algn="ctr"/>
            <a:r>
              <a:rPr lang="es-ES" sz="4000" b="1" dirty="0">
                <a:solidFill>
                  <a:schemeClr val="accent5"/>
                </a:solidFill>
              </a:rPr>
              <a:t>B</a:t>
            </a:r>
          </a:p>
        </p:txBody>
      </p:sp>
      <p:sp>
        <p:nvSpPr>
          <p:cNvPr id="32" name="Título 6">
            <a:extLst>
              <a:ext uri="{FF2B5EF4-FFF2-40B4-BE49-F238E27FC236}">
                <a16:creationId xmlns:a16="http://schemas.microsoft.com/office/drawing/2014/main" id="{6F5F8B1D-007C-E74F-98FD-13E6ED8F1A61}"/>
              </a:ext>
            </a:extLst>
          </p:cNvPr>
          <p:cNvSpPr txBox="1">
            <a:spLocks/>
          </p:cNvSpPr>
          <p:nvPr/>
        </p:nvSpPr>
        <p:spPr>
          <a:xfrm>
            <a:off x="8236410"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algn="ctr"/>
            <a:r>
              <a:rPr lang="es-ES" sz="4000" b="1" dirty="0">
                <a:solidFill>
                  <a:schemeClr val="accent5"/>
                </a:solidFill>
              </a:rPr>
              <a:t>C</a:t>
            </a:r>
          </a:p>
        </p:txBody>
      </p:sp>
    </p:spTree>
    <p:extLst>
      <p:ext uri="{BB962C8B-B14F-4D97-AF65-F5344CB8AC3E}">
        <p14:creationId xmlns:p14="http://schemas.microsoft.com/office/powerpoint/2010/main" val="1556616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889534AA-9A8B-5643-A850-A23111DAABC7}"/>
              </a:ext>
            </a:extLst>
          </p:cNvPr>
          <p:cNvGrpSpPr/>
          <p:nvPr/>
        </p:nvGrpSpPr>
        <p:grpSpPr>
          <a:xfrm>
            <a:off x="5102858" y="6004920"/>
            <a:ext cx="1986282" cy="713448"/>
            <a:chOff x="11479475" y="162696"/>
            <a:chExt cx="2335354" cy="838830"/>
          </a:xfrm>
        </p:grpSpPr>
        <p:grpSp>
          <p:nvGrpSpPr>
            <p:cNvPr id="41" name="Grupo 40">
              <a:extLst>
                <a:ext uri="{FF2B5EF4-FFF2-40B4-BE49-F238E27FC236}">
                  <a16:creationId xmlns:a16="http://schemas.microsoft.com/office/drawing/2014/main" id="{9AF780D3-D165-DE47-92A1-D0AE3C10E6EE}"/>
                </a:ext>
              </a:extLst>
            </p:cNvPr>
            <p:cNvGrpSpPr/>
            <p:nvPr/>
          </p:nvGrpSpPr>
          <p:grpSpPr>
            <a:xfrm>
              <a:off x="12291642" y="162696"/>
              <a:ext cx="1523187" cy="838830"/>
              <a:chOff x="12291642" y="162696"/>
              <a:chExt cx="1523187" cy="838830"/>
            </a:xfrm>
          </p:grpSpPr>
          <p:pic>
            <p:nvPicPr>
              <p:cNvPr id="43" name="Imagen 42">
                <a:extLst>
                  <a:ext uri="{FF2B5EF4-FFF2-40B4-BE49-F238E27FC236}">
                    <a16:creationId xmlns:a16="http://schemas.microsoft.com/office/drawing/2014/main" id="{FF5D8F07-61C4-724C-A577-ECCABD15C7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4" name="Imagen 43">
                <a:extLst>
                  <a:ext uri="{FF2B5EF4-FFF2-40B4-BE49-F238E27FC236}">
                    <a16:creationId xmlns:a16="http://schemas.microsoft.com/office/drawing/2014/main" id="{985498A9-0536-7648-AFD4-4B9038F9BBCF}"/>
                  </a:ext>
                </a:extLst>
              </p:cNvPr>
              <p:cNvPicPr/>
              <p:nvPr/>
            </p:nvPicPr>
            <p:blipFill>
              <a:blip r:embed="rId3"/>
              <a:stretch>
                <a:fillRect/>
              </a:stretch>
            </p:blipFill>
            <p:spPr bwMode="auto">
              <a:xfrm>
                <a:off x="12291642" y="235352"/>
                <a:ext cx="697527" cy="693518"/>
              </a:xfrm>
              <a:prstGeom prst="rect">
                <a:avLst/>
              </a:prstGeom>
              <a:noFill/>
              <a:ln>
                <a:noFill/>
              </a:ln>
            </p:spPr>
          </p:pic>
        </p:grpSp>
        <p:pic>
          <p:nvPicPr>
            <p:cNvPr id="42" name="Picture 2" descr="image004">
              <a:extLst>
                <a:ext uri="{FF2B5EF4-FFF2-40B4-BE49-F238E27FC236}">
                  <a16:creationId xmlns:a16="http://schemas.microsoft.com/office/drawing/2014/main" id="{1D932DA1-FE2C-3E40-AFF9-5F219973B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Rectángulo 61">
            <a:extLst>
              <a:ext uri="{FF2B5EF4-FFF2-40B4-BE49-F238E27FC236}">
                <a16:creationId xmlns:a16="http://schemas.microsoft.com/office/drawing/2014/main" id="{AECC4381-2FA0-0840-B500-4A77DF1A77B2}"/>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67" name="Marcador de texto 2">
            <a:extLst>
              <a:ext uri="{FF2B5EF4-FFF2-40B4-BE49-F238E27FC236}">
                <a16:creationId xmlns:a16="http://schemas.microsoft.com/office/drawing/2014/main" id="{DB659D53-395D-9447-B7BA-3EE8C9C4D74A}"/>
              </a:ext>
            </a:extLst>
          </p:cNvPr>
          <p:cNvSpPr txBox="1">
            <a:spLocks/>
          </p:cNvSpPr>
          <p:nvPr/>
        </p:nvSpPr>
        <p:spPr>
          <a:xfrm>
            <a:off x="7126810" y="5017086"/>
            <a:ext cx="4840157" cy="682793"/>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68" name="Marcador de texto 2">
            <a:extLst>
              <a:ext uri="{FF2B5EF4-FFF2-40B4-BE49-F238E27FC236}">
                <a16:creationId xmlns:a16="http://schemas.microsoft.com/office/drawing/2014/main" id="{B7973A53-DCD1-394F-9A4F-B974A9CEF7A6}"/>
              </a:ext>
            </a:extLst>
          </p:cNvPr>
          <p:cNvSpPr txBox="1">
            <a:spLocks/>
          </p:cNvSpPr>
          <p:nvPr/>
        </p:nvSpPr>
        <p:spPr>
          <a:xfrm>
            <a:off x="446440" y="5559349"/>
            <a:ext cx="6503634" cy="2905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4" name="Pentágono 73">
            <a:extLst>
              <a:ext uri="{FF2B5EF4-FFF2-40B4-BE49-F238E27FC236}">
                <a16:creationId xmlns:a16="http://schemas.microsoft.com/office/drawing/2014/main" id="{25274CC9-F27F-8842-8A44-22F1BAAF103D}"/>
              </a:ext>
            </a:extLst>
          </p:cNvPr>
          <p:cNvSpPr/>
          <p:nvPr/>
        </p:nvSpPr>
        <p:spPr>
          <a:xfrm>
            <a:off x="-1" y="1268413"/>
            <a:ext cx="1731147" cy="446087"/>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75" name="Marcador de texto 2">
            <a:extLst>
              <a:ext uri="{FF2B5EF4-FFF2-40B4-BE49-F238E27FC236}">
                <a16:creationId xmlns:a16="http://schemas.microsoft.com/office/drawing/2014/main" id="{87528521-ECCB-934A-90C9-73F62E5D970C}"/>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Shopping</a:t>
            </a:r>
          </a:p>
        </p:txBody>
      </p:sp>
      <p:sp>
        <p:nvSpPr>
          <p:cNvPr id="80" name="Marcador de texto 2">
            <a:extLst>
              <a:ext uri="{FF2B5EF4-FFF2-40B4-BE49-F238E27FC236}">
                <a16:creationId xmlns:a16="http://schemas.microsoft.com/office/drawing/2014/main" id="{3145B641-A61D-0847-B72B-D97B1B29F1A8}"/>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Search for Iberia fares and offers </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sp>
        <p:nvSpPr>
          <p:cNvPr id="81" name="Rectángulo 80">
            <a:extLst>
              <a:ext uri="{FF2B5EF4-FFF2-40B4-BE49-F238E27FC236}">
                <a16:creationId xmlns:a16="http://schemas.microsoft.com/office/drawing/2014/main" id="{A90D02CB-5BB5-5941-A3C4-9D37E3E9956D}"/>
              </a:ext>
            </a:extLst>
          </p:cNvPr>
          <p:cNvSpPr/>
          <p:nvPr/>
        </p:nvSpPr>
        <p:spPr>
          <a:xfrm>
            <a:off x="590711"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82" name="Rectángulo 81">
            <a:extLst>
              <a:ext uri="{FF2B5EF4-FFF2-40B4-BE49-F238E27FC236}">
                <a16:creationId xmlns:a16="http://schemas.microsoft.com/office/drawing/2014/main" id="{5FA07BCA-E303-0240-9B6F-D2B78C4E9A3A}"/>
              </a:ext>
            </a:extLst>
          </p:cNvPr>
          <p:cNvSpPr/>
          <p:nvPr/>
        </p:nvSpPr>
        <p:spPr>
          <a:xfrm>
            <a:off x="590711"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83" name="Rectángulo 82">
            <a:extLst>
              <a:ext uri="{FF2B5EF4-FFF2-40B4-BE49-F238E27FC236}">
                <a16:creationId xmlns:a16="http://schemas.microsoft.com/office/drawing/2014/main" id="{A59E3B77-2F9D-B142-922C-97B0ACE53114}"/>
              </a:ext>
            </a:extLst>
          </p:cNvPr>
          <p:cNvSpPr/>
          <p:nvPr/>
        </p:nvSpPr>
        <p:spPr>
          <a:xfrm>
            <a:off x="8029433"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84" name="Rectángulo 83">
            <a:extLst>
              <a:ext uri="{FF2B5EF4-FFF2-40B4-BE49-F238E27FC236}">
                <a16:creationId xmlns:a16="http://schemas.microsoft.com/office/drawing/2014/main" id="{DFFBB042-9420-E74D-B12A-0429BDE84424}"/>
              </a:ext>
            </a:extLst>
          </p:cNvPr>
          <p:cNvSpPr/>
          <p:nvPr/>
        </p:nvSpPr>
        <p:spPr>
          <a:xfrm>
            <a:off x="8029433"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85" name="Rectángulo 84">
            <a:extLst>
              <a:ext uri="{FF2B5EF4-FFF2-40B4-BE49-F238E27FC236}">
                <a16:creationId xmlns:a16="http://schemas.microsoft.com/office/drawing/2014/main" id="{079E00EB-151D-4A4E-AE91-77004D55F5E7}"/>
              </a:ext>
            </a:extLst>
          </p:cNvPr>
          <p:cNvSpPr/>
          <p:nvPr/>
        </p:nvSpPr>
        <p:spPr>
          <a:xfrm>
            <a:off x="4310072"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86" name="Rectángulo 85">
            <a:extLst>
              <a:ext uri="{FF2B5EF4-FFF2-40B4-BE49-F238E27FC236}">
                <a16:creationId xmlns:a16="http://schemas.microsoft.com/office/drawing/2014/main" id="{D1709EF1-4931-574C-AB6B-8E19CCBAA49A}"/>
              </a:ext>
            </a:extLst>
          </p:cNvPr>
          <p:cNvSpPr/>
          <p:nvPr/>
        </p:nvSpPr>
        <p:spPr>
          <a:xfrm>
            <a:off x="4310072"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87" name="Marcador de texto 2">
            <a:extLst>
              <a:ext uri="{FF2B5EF4-FFF2-40B4-BE49-F238E27FC236}">
                <a16:creationId xmlns:a16="http://schemas.microsoft.com/office/drawing/2014/main" id="{5D6BF693-8DAE-E743-91D1-F52A350C128E}"/>
              </a:ext>
            </a:extLst>
          </p:cNvPr>
          <p:cNvSpPr txBox="1">
            <a:spLocks/>
          </p:cNvSpPr>
          <p:nvPr/>
        </p:nvSpPr>
        <p:spPr>
          <a:xfrm>
            <a:off x="8384000" y="2840525"/>
            <a:ext cx="308119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Includes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 types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(adult, child, infant) on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journeys </a:t>
            </a: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OW, RT, Multicity and Open Jaw</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8" name="Marcador de texto 2">
            <a:extLst>
              <a:ext uri="{FF2B5EF4-FFF2-40B4-BE49-F238E27FC236}">
                <a16:creationId xmlns:a16="http://schemas.microsoft.com/office/drawing/2014/main" id="{FC65A671-C264-3D45-BCF1-B2FA1FB2DD3E}"/>
              </a:ext>
            </a:extLst>
          </p:cNvPr>
          <p:cNvSpPr txBox="1">
            <a:spLocks/>
          </p:cNvSpPr>
          <p:nvPr/>
        </p:nvSpPr>
        <p:spPr>
          <a:xfrm>
            <a:off x="8257309" y="4657098"/>
            <a:ext cx="3160778"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Enter the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FFs of one</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world</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carriers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OnBusines programme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only for earning points.</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9" name="Marcador de texto 2">
            <a:extLst>
              <a:ext uri="{FF2B5EF4-FFF2-40B4-BE49-F238E27FC236}">
                <a16:creationId xmlns:a16="http://schemas.microsoft.com/office/drawing/2014/main" id="{26DD3963-C7AC-754D-94B5-23298A70DE66}"/>
              </a:ext>
            </a:extLst>
          </p:cNvPr>
          <p:cNvSpPr txBox="1">
            <a:spLocks/>
          </p:cNvSpPr>
          <p:nvPr/>
        </p:nvSpPr>
        <p:spPr>
          <a:xfrm>
            <a:off x="4812143" y="4657098"/>
            <a:ext cx="2706257"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Use your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Iberia Plus frequent flyer </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number to receive the benefits associated with your tier level and earn AVIOS.</a:t>
            </a:r>
            <a:endParaRPr kumimoji="0" lang="es-E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0" name="Marcador de texto 2">
            <a:extLst>
              <a:ext uri="{FF2B5EF4-FFF2-40B4-BE49-F238E27FC236}">
                <a16:creationId xmlns:a16="http://schemas.microsoft.com/office/drawing/2014/main" id="{837F93B1-F250-4248-B4FC-A442F5165019}"/>
              </a:ext>
            </a:extLst>
          </p:cNvPr>
          <p:cNvSpPr txBox="1">
            <a:spLocks/>
          </p:cNvSpPr>
          <p:nvPr/>
        </p:nvSpPr>
        <p:spPr>
          <a:xfrm>
            <a:off x="1659517" y="4837096"/>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Large families </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1" name="Marcador de texto 2">
            <a:extLst>
              <a:ext uri="{FF2B5EF4-FFF2-40B4-BE49-F238E27FC236}">
                <a16:creationId xmlns:a16="http://schemas.microsoft.com/office/drawing/2014/main" id="{421E25A5-21C2-B344-9993-4881CB160841}"/>
              </a:ext>
            </a:extLst>
          </p:cNvPr>
          <p:cNvSpPr txBox="1">
            <a:spLocks/>
          </p:cNvSpPr>
          <p:nvPr/>
        </p:nvSpPr>
        <p:spPr>
          <a:xfrm>
            <a:off x="590831" y="3796272"/>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Apply for discounts for</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2" name="Marcador de texto 2">
            <a:extLst>
              <a:ext uri="{FF2B5EF4-FFF2-40B4-BE49-F238E27FC236}">
                <a16:creationId xmlns:a16="http://schemas.microsoft.com/office/drawing/2014/main" id="{3D973341-5938-884D-B278-73F5877BE246}"/>
              </a:ext>
            </a:extLst>
          </p:cNvPr>
          <p:cNvSpPr txBox="1">
            <a:spLocks/>
          </p:cNvSpPr>
          <p:nvPr/>
        </p:nvSpPr>
        <p:spPr>
          <a:xfrm>
            <a:off x="1659517" y="4298398"/>
            <a:ext cx="2503050" cy="44637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Residents</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3" name="Marcador de texto 2">
            <a:extLst>
              <a:ext uri="{FF2B5EF4-FFF2-40B4-BE49-F238E27FC236}">
                <a16:creationId xmlns:a16="http://schemas.microsoft.com/office/drawing/2014/main" id="{B2DAA49B-FD6A-6E49-98D0-D21465E1CE83}"/>
              </a:ext>
            </a:extLst>
          </p:cNvPr>
          <p:cNvSpPr txBox="1">
            <a:spLocks/>
          </p:cNvSpPr>
          <p:nvPr/>
        </p:nvSpPr>
        <p:spPr>
          <a:xfrm>
            <a:off x="4812144" y="2840525"/>
            <a:ext cx="2567709"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Ask for the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cheapest rate </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by combining different families.</a:t>
            </a:r>
          </a:p>
        </p:txBody>
      </p:sp>
      <p:sp>
        <p:nvSpPr>
          <p:cNvPr id="94" name="Marcador de texto 2">
            <a:extLst>
              <a:ext uri="{FF2B5EF4-FFF2-40B4-BE49-F238E27FC236}">
                <a16:creationId xmlns:a16="http://schemas.microsoft.com/office/drawing/2014/main" id="{12D7C928-9CC9-2347-9CCA-C9A88A7631D5}"/>
              </a:ext>
            </a:extLst>
          </p:cNvPr>
          <p:cNvSpPr txBox="1">
            <a:spLocks/>
          </p:cNvSpPr>
          <p:nvPr/>
        </p:nvSpPr>
        <p:spPr>
          <a:xfrm>
            <a:off x="952296" y="2211411"/>
            <a:ext cx="3200745" cy="1023405"/>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Public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including APPs (additional fares)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holiday fares such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 VFR or Tour Operation.</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corporate fares</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including APPs (except JBA routes).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Seat Only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authorized agencies</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5" name="Marcador de texto 2">
            <a:extLst>
              <a:ext uri="{FF2B5EF4-FFF2-40B4-BE49-F238E27FC236}">
                <a16:creationId xmlns:a16="http://schemas.microsoft.com/office/drawing/2014/main" id="{8E0B124E-8D25-0144-BA9C-883BC42ED9CB}"/>
              </a:ext>
            </a:extLst>
          </p:cNvPr>
          <p:cNvSpPr txBox="1">
            <a:spLocks/>
          </p:cNvSpPr>
          <p:nvPr/>
        </p:nvSpPr>
        <p:spPr>
          <a:xfrm>
            <a:off x="656024" y="1981119"/>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Search:</a:t>
            </a:r>
          </a:p>
        </p:txBody>
      </p:sp>
      <p:pic>
        <p:nvPicPr>
          <p:cNvPr id="96" name="Imagen 95">
            <a:extLst>
              <a:ext uri="{FF2B5EF4-FFF2-40B4-BE49-F238E27FC236}">
                <a16:creationId xmlns:a16="http://schemas.microsoft.com/office/drawing/2014/main" id="{3BA15780-2990-5D49-9453-8648CAC4040D}"/>
              </a:ext>
            </a:extLst>
          </p:cNvPr>
          <p:cNvPicPr>
            <a:picLocks noChangeAspect="1"/>
          </p:cNvPicPr>
          <p:nvPr/>
        </p:nvPicPr>
        <p:blipFill>
          <a:blip r:embed="rId5"/>
          <a:stretch>
            <a:fillRect/>
          </a:stretch>
        </p:blipFill>
        <p:spPr>
          <a:xfrm>
            <a:off x="9483828" y="2173805"/>
            <a:ext cx="557169" cy="557169"/>
          </a:xfrm>
          <a:prstGeom prst="rect">
            <a:avLst/>
          </a:prstGeom>
        </p:spPr>
      </p:pic>
      <p:pic>
        <p:nvPicPr>
          <p:cNvPr id="97" name="Imagen 96">
            <a:extLst>
              <a:ext uri="{FF2B5EF4-FFF2-40B4-BE49-F238E27FC236}">
                <a16:creationId xmlns:a16="http://schemas.microsoft.com/office/drawing/2014/main" id="{F211F217-CDBF-784D-8693-C678EAB20A81}"/>
              </a:ext>
            </a:extLst>
          </p:cNvPr>
          <p:cNvPicPr>
            <a:picLocks noChangeAspect="1"/>
          </p:cNvPicPr>
          <p:nvPr/>
        </p:nvPicPr>
        <p:blipFill>
          <a:blip r:embed="rId6"/>
          <a:stretch>
            <a:fillRect/>
          </a:stretch>
        </p:blipFill>
        <p:spPr>
          <a:xfrm>
            <a:off x="5881557" y="2173805"/>
            <a:ext cx="406072" cy="557169"/>
          </a:xfrm>
          <a:prstGeom prst="rect">
            <a:avLst/>
          </a:prstGeom>
        </p:spPr>
      </p:pic>
      <p:pic>
        <p:nvPicPr>
          <p:cNvPr id="98" name="Imagen 97">
            <a:extLst>
              <a:ext uri="{FF2B5EF4-FFF2-40B4-BE49-F238E27FC236}">
                <a16:creationId xmlns:a16="http://schemas.microsoft.com/office/drawing/2014/main" id="{3EB452E0-BDF4-B842-8590-7A6A6536682C}"/>
              </a:ext>
            </a:extLst>
          </p:cNvPr>
          <p:cNvPicPr>
            <a:picLocks noChangeAspect="1"/>
          </p:cNvPicPr>
          <p:nvPr/>
        </p:nvPicPr>
        <p:blipFill>
          <a:blip r:embed="rId7"/>
          <a:stretch>
            <a:fillRect/>
          </a:stretch>
        </p:blipFill>
        <p:spPr>
          <a:xfrm>
            <a:off x="9451791" y="3888325"/>
            <a:ext cx="727137" cy="727137"/>
          </a:xfrm>
          <a:prstGeom prst="rect">
            <a:avLst/>
          </a:prstGeom>
        </p:spPr>
      </p:pic>
      <p:pic>
        <p:nvPicPr>
          <p:cNvPr id="99" name="Imagen 98">
            <a:extLst>
              <a:ext uri="{FF2B5EF4-FFF2-40B4-BE49-F238E27FC236}">
                <a16:creationId xmlns:a16="http://schemas.microsoft.com/office/drawing/2014/main" id="{12771E09-25D6-3546-928B-A88D7D6F43F0}"/>
              </a:ext>
            </a:extLst>
          </p:cNvPr>
          <p:cNvPicPr>
            <a:picLocks noChangeAspect="1"/>
          </p:cNvPicPr>
          <p:nvPr/>
        </p:nvPicPr>
        <p:blipFill>
          <a:blip r:embed="rId8"/>
          <a:stretch>
            <a:fillRect/>
          </a:stretch>
        </p:blipFill>
        <p:spPr>
          <a:xfrm>
            <a:off x="5821452" y="3961661"/>
            <a:ext cx="536533" cy="557169"/>
          </a:xfrm>
          <a:prstGeom prst="rect">
            <a:avLst/>
          </a:prstGeom>
        </p:spPr>
      </p:pic>
      <p:pic>
        <p:nvPicPr>
          <p:cNvPr id="100" name="Imagen 99">
            <a:extLst>
              <a:ext uri="{FF2B5EF4-FFF2-40B4-BE49-F238E27FC236}">
                <a16:creationId xmlns:a16="http://schemas.microsoft.com/office/drawing/2014/main" id="{BE1B0E1B-A2FE-844A-BF47-7392BADADD3A}"/>
              </a:ext>
            </a:extLst>
          </p:cNvPr>
          <p:cNvPicPr>
            <a:picLocks noChangeAspect="1"/>
          </p:cNvPicPr>
          <p:nvPr/>
        </p:nvPicPr>
        <p:blipFill>
          <a:blip r:embed="rId9"/>
          <a:stretch>
            <a:fillRect/>
          </a:stretch>
        </p:blipFill>
        <p:spPr>
          <a:xfrm>
            <a:off x="773913" y="4744770"/>
            <a:ext cx="825500" cy="457200"/>
          </a:xfrm>
          <a:prstGeom prst="rect">
            <a:avLst/>
          </a:prstGeom>
        </p:spPr>
      </p:pic>
      <p:pic>
        <p:nvPicPr>
          <p:cNvPr id="101" name="Imagen 100">
            <a:extLst>
              <a:ext uri="{FF2B5EF4-FFF2-40B4-BE49-F238E27FC236}">
                <a16:creationId xmlns:a16="http://schemas.microsoft.com/office/drawing/2014/main" id="{EBF35E82-0F86-5F4E-8793-9759B453763D}"/>
              </a:ext>
            </a:extLst>
          </p:cNvPr>
          <p:cNvPicPr>
            <a:picLocks noChangeAspect="1"/>
          </p:cNvPicPr>
          <p:nvPr/>
        </p:nvPicPr>
        <p:blipFill>
          <a:blip r:embed="rId10"/>
          <a:stretch>
            <a:fillRect/>
          </a:stretch>
        </p:blipFill>
        <p:spPr>
          <a:xfrm>
            <a:off x="1083865" y="4260016"/>
            <a:ext cx="501900" cy="317870"/>
          </a:xfrm>
          <a:prstGeom prst="rect">
            <a:avLst/>
          </a:prstGeom>
        </p:spPr>
      </p:pic>
      <p:pic>
        <p:nvPicPr>
          <p:cNvPr id="102" name="Imagen 101">
            <a:extLst>
              <a:ext uri="{FF2B5EF4-FFF2-40B4-BE49-F238E27FC236}">
                <a16:creationId xmlns:a16="http://schemas.microsoft.com/office/drawing/2014/main" id="{237CE0A6-3B39-9342-8967-66ABACF4CA59}"/>
              </a:ext>
            </a:extLst>
          </p:cNvPr>
          <p:cNvPicPr>
            <a:picLocks noChangeAspect="1"/>
          </p:cNvPicPr>
          <p:nvPr/>
        </p:nvPicPr>
        <p:blipFill>
          <a:blip r:embed="rId11"/>
          <a:stretch>
            <a:fillRect/>
          </a:stretch>
        </p:blipFill>
        <p:spPr>
          <a:xfrm>
            <a:off x="705335" y="2181539"/>
            <a:ext cx="303468" cy="303468"/>
          </a:xfrm>
          <a:prstGeom prst="rect">
            <a:avLst/>
          </a:prstGeom>
        </p:spPr>
      </p:pic>
      <p:pic>
        <p:nvPicPr>
          <p:cNvPr id="103" name="Imagen 102">
            <a:extLst>
              <a:ext uri="{FF2B5EF4-FFF2-40B4-BE49-F238E27FC236}">
                <a16:creationId xmlns:a16="http://schemas.microsoft.com/office/drawing/2014/main" id="{664F655F-28C2-114E-A41F-D3BF472E059E}"/>
              </a:ext>
            </a:extLst>
          </p:cNvPr>
          <p:cNvPicPr>
            <a:picLocks noChangeAspect="1"/>
          </p:cNvPicPr>
          <p:nvPr/>
        </p:nvPicPr>
        <p:blipFill>
          <a:blip r:embed="rId11"/>
          <a:stretch>
            <a:fillRect/>
          </a:stretch>
        </p:blipFill>
        <p:spPr>
          <a:xfrm>
            <a:off x="687819" y="2856820"/>
            <a:ext cx="303468" cy="303468"/>
          </a:xfrm>
          <a:prstGeom prst="rect">
            <a:avLst/>
          </a:prstGeom>
        </p:spPr>
      </p:pic>
      <p:pic>
        <p:nvPicPr>
          <p:cNvPr id="104" name="Imagen 103">
            <a:extLst>
              <a:ext uri="{FF2B5EF4-FFF2-40B4-BE49-F238E27FC236}">
                <a16:creationId xmlns:a16="http://schemas.microsoft.com/office/drawing/2014/main" id="{C05AE583-AA23-3444-9C54-71C4ABBBE567}"/>
              </a:ext>
            </a:extLst>
          </p:cNvPr>
          <p:cNvPicPr>
            <a:picLocks noChangeAspect="1"/>
          </p:cNvPicPr>
          <p:nvPr/>
        </p:nvPicPr>
        <p:blipFill>
          <a:blip r:embed="rId11"/>
          <a:stretch>
            <a:fillRect/>
          </a:stretch>
        </p:blipFill>
        <p:spPr>
          <a:xfrm>
            <a:off x="687819" y="2555982"/>
            <a:ext cx="303468" cy="303468"/>
          </a:xfrm>
          <a:prstGeom prst="rect">
            <a:avLst/>
          </a:prstGeom>
        </p:spPr>
      </p:pic>
      <p:pic>
        <p:nvPicPr>
          <p:cNvPr id="105" name="Imagen 104">
            <a:extLst>
              <a:ext uri="{FF2B5EF4-FFF2-40B4-BE49-F238E27FC236}">
                <a16:creationId xmlns:a16="http://schemas.microsoft.com/office/drawing/2014/main" id="{462ABFD0-366A-284C-A0E6-12F8058AE2EB}"/>
              </a:ext>
            </a:extLst>
          </p:cNvPr>
          <p:cNvPicPr>
            <a:picLocks noChangeAspect="1"/>
          </p:cNvPicPr>
          <p:nvPr/>
        </p:nvPicPr>
        <p:blipFill>
          <a:blip r:embed="rId11"/>
          <a:stretch>
            <a:fillRect/>
          </a:stretch>
        </p:blipFill>
        <p:spPr>
          <a:xfrm>
            <a:off x="686076" y="3186070"/>
            <a:ext cx="303468" cy="303468"/>
          </a:xfrm>
          <a:prstGeom prst="rect">
            <a:avLst/>
          </a:prstGeom>
        </p:spPr>
      </p:pic>
      <p:sp>
        <p:nvSpPr>
          <p:cNvPr id="39" name="Título 6">
            <a:extLst>
              <a:ext uri="{FF2B5EF4-FFF2-40B4-BE49-F238E27FC236}">
                <a16:creationId xmlns:a16="http://schemas.microsoft.com/office/drawing/2014/main" id="{B8A1E747-F69A-462E-849F-3EFFDCC43164}"/>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Functionalities</a:t>
            </a:r>
          </a:p>
        </p:txBody>
      </p:sp>
    </p:spTree>
    <p:extLst>
      <p:ext uri="{BB962C8B-B14F-4D97-AF65-F5344CB8AC3E}">
        <p14:creationId xmlns:p14="http://schemas.microsoft.com/office/powerpoint/2010/main" val="36048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C79EB812-3255-5943-A413-3F0ED4444D2A}"/>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22" name="Pentágono 21">
            <a:extLst>
              <a:ext uri="{FF2B5EF4-FFF2-40B4-BE49-F238E27FC236}">
                <a16:creationId xmlns:a16="http://schemas.microsoft.com/office/drawing/2014/main" id="{B3634285-8ED7-024C-9C8A-99513886816B}"/>
              </a:ext>
            </a:extLst>
          </p:cNvPr>
          <p:cNvSpPr/>
          <p:nvPr/>
        </p:nvSpPr>
        <p:spPr>
          <a:xfrm>
            <a:off x="-1" y="1268413"/>
            <a:ext cx="1731147" cy="446087"/>
          </a:xfrm>
          <a:prstGeom prst="homePlate">
            <a:avLst/>
          </a:prstGeom>
          <a:solidFill>
            <a:srgbClr val="F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23" name="Marcador de texto 2">
            <a:extLst>
              <a:ext uri="{FF2B5EF4-FFF2-40B4-BE49-F238E27FC236}">
                <a16:creationId xmlns:a16="http://schemas.microsoft.com/office/drawing/2014/main" id="{66F7254D-93B5-8644-A0A0-DE4EB1C73E0B}"/>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Ordering</a:t>
            </a:r>
          </a:p>
        </p:txBody>
      </p:sp>
      <p:sp>
        <p:nvSpPr>
          <p:cNvPr id="25" name="Marcador de texto 2">
            <a:extLst>
              <a:ext uri="{FF2B5EF4-FFF2-40B4-BE49-F238E27FC236}">
                <a16:creationId xmlns:a16="http://schemas.microsoft.com/office/drawing/2014/main" id="{29BD56BF-9D1C-2A48-9ADD-09C2DF28BF21}"/>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Create your booking and issue tickets</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grpSp>
        <p:nvGrpSpPr>
          <p:cNvPr id="26" name="Grupo 25">
            <a:extLst>
              <a:ext uri="{FF2B5EF4-FFF2-40B4-BE49-F238E27FC236}">
                <a16:creationId xmlns:a16="http://schemas.microsoft.com/office/drawing/2014/main" id="{13CCAD4E-079E-A640-8735-29F3C2C2185C}"/>
              </a:ext>
            </a:extLst>
          </p:cNvPr>
          <p:cNvGrpSpPr/>
          <p:nvPr/>
        </p:nvGrpSpPr>
        <p:grpSpPr>
          <a:xfrm>
            <a:off x="5102497" y="5879721"/>
            <a:ext cx="1986282" cy="713448"/>
            <a:chOff x="11479475" y="162696"/>
            <a:chExt cx="2335354" cy="838830"/>
          </a:xfrm>
        </p:grpSpPr>
        <p:grpSp>
          <p:nvGrpSpPr>
            <p:cNvPr id="27" name="Grupo 26">
              <a:extLst>
                <a:ext uri="{FF2B5EF4-FFF2-40B4-BE49-F238E27FC236}">
                  <a16:creationId xmlns:a16="http://schemas.microsoft.com/office/drawing/2014/main" id="{64C8A952-2D7C-BE47-8393-DF5C663FFC73}"/>
                </a:ext>
              </a:extLst>
            </p:cNvPr>
            <p:cNvGrpSpPr/>
            <p:nvPr/>
          </p:nvGrpSpPr>
          <p:grpSpPr>
            <a:xfrm>
              <a:off x="12291642" y="162696"/>
              <a:ext cx="1523187" cy="838830"/>
              <a:chOff x="12291642" y="162696"/>
              <a:chExt cx="1523187" cy="838830"/>
            </a:xfrm>
          </p:grpSpPr>
          <p:pic>
            <p:nvPicPr>
              <p:cNvPr id="29" name="Imagen 28">
                <a:extLst>
                  <a:ext uri="{FF2B5EF4-FFF2-40B4-BE49-F238E27FC236}">
                    <a16:creationId xmlns:a16="http://schemas.microsoft.com/office/drawing/2014/main" id="{932AB97C-FBB8-3543-988B-A81413782B8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0" name="Imagen 29">
                <a:extLst>
                  <a:ext uri="{FF2B5EF4-FFF2-40B4-BE49-F238E27FC236}">
                    <a16:creationId xmlns:a16="http://schemas.microsoft.com/office/drawing/2014/main" id="{2B7D6B42-295F-2D48-821C-4336F43A388A}"/>
                  </a:ext>
                </a:extLst>
              </p:cNvPr>
              <p:cNvPicPr/>
              <p:nvPr/>
            </p:nvPicPr>
            <p:blipFill>
              <a:blip r:embed="rId3"/>
              <a:stretch>
                <a:fillRect/>
              </a:stretch>
            </p:blipFill>
            <p:spPr bwMode="auto">
              <a:xfrm>
                <a:off x="12291642" y="235352"/>
                <a:ext cx="697527" cy="693518"/>
              </a:xfrm>
              <a:prstGeom prst="rect">
                <a:avLst/>
              </a:prstGeom>
              <a:noFill/>
              <a:ln>
                <a:noFill/>
              </a:ln>
            </p:spPr>
          </p:pic>
        </p:grpSp>
        <p:pic>
          <p:nvPicPr>
            <p:cNvPr id="28" name="Picture 2" descr="image004">
              <a:extLst>
                <a:ext uri="{FF2B5EF4-FFF2-40B4-BE49-F238E27FC236}">
                  <a16:creationId xmlns:a16="http://schemas.microsoft.com/office/drawing/2014/main" id="{1D7FAF95-4748-8241-A9FA-F91F8F16A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ángulo 13">
            <a:extLst>
              <a:ext uri="{FF2B5EF4-FFF2-40B4-BE49-F238E27FC236}">
                <a16:creationId xmlns:a16="http://schemas.microsoft.com/office/drawing/2014/main" id="{32709ECC-D361-1642-877A-DDB547E086C3}"/>
              </a:ext>
            </a:extLst>
          </p:cNvPr>
          <p:cNvSpPr/>
          <p:nvPr/>
        </p:nvSpPr>
        <p:spPr>
          <a:xfrm>
            <a:off x="590711" y="1964505"/>
            <a:ext cx="2533489"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32" name="Rectángulo 31">
            <a:extLst>
              <a:ext uri="{FF2B5EF4-FFF2-40B4-BE49-F238E27FC236}">
                <a16:creationId xmlns:a16="http://schemas.microsoft.com/office/drawing/2014/main" id="{7E6C358A-5096-9641-B752-3B4ACAC9DDE1}"/>
              </a:ext>
            </a:extLst>
          </p:cNvPr>
          <p:cNvSpPr/>
          <p:nvPr/>
        </p:nvSpPr>
        <p:spPr>
          <a:xfrm>
            <a:off x="9067800"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34" name="Rectángulo 33">
            <a:extLst>
              <a:ext uri="{FF2B5EF4-FFF2-40B4-BE49-F238E27FC236}">
                <a16:creationId xmlns:a16="http://schemas.microsoft.com/office/drawing/2014/main" id="{D2540BE3-45E2-284F-B9AA-8F19D3443590}"/>
              </a:ext>
            </a:extLst>
          </p:cNvPr>
          <p:cNvSpPr/>
          <p:nvPr/>
        </p:nvSpPr>
        <p:spPr>
          <a:xfrm>
            <a:off x="3364704" y="1964505"/>
            <a:ext cx="2587237"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35" name="Rectángulo 34">
            <a:extLst>
              <a:ext uri="{FF2B5EF4-FFF2-40B4-BE49-F238E27FC236}">
                <a16:creationId xmlns:a16="http://schemas.microsoft.com/office/drawing/2014/main" id="{9B4C3AAA-2BC2-204E-AC74-54E385E393AF}"/>
              </a:ext>
            </a:extLst>
          </p:cNvPr>
          <p:cNvSpPr/>
          <p:nvPr/>
        </p:nvSpPr>
        <p:spPr>
          <a:xfrm>
            <a:off x="6192445" y="1964505"/>
            <a:ext cx="2634851"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36" name="Marcador de texto 2">
            <a:extLst>
              <a:ext uri="{FF2B5EF4-FFF2-40B4-BE49-F238E27FC236}">
                <a16:creationId xmlns:a16="http://schemas.microsoft.com/office/drawing/2014/main" id="{0542F1DA-506F-BB4B-A3BF-7AEA28E15264}"/>
              </a:ext>
            </a:extLst>
          </p:cNvPr>
          <p:cNvSpPr txBox="1">
            <a:spLocks/>
          </p:cNvSpPr>
          <p:nvPr/>
        </p:nvSpPr>
        <p:spPr>
          <a:xfrm>
            <a:off x="1551819" y="2222058"/>
            <a:ext cx="1563213" cy="59378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Creation of reservations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with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instant purchase and issuance.</a:t>
            </a:r>
            <a:endPar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7" name="Marcador de texto 2">
            <a:extLst>
              <a:ext uri="{FF2B5EF4-FFF2-40B4-BE49-F238E27FC236}">
                <a16:creationId xmlns:a16="http://schemas.microsoft.com/office/drawing/2014/main" id="{D0C6D1B4-7DF4-B847-A417-0F6F86EE5876}"/>
              </a:ext>
            </a:extLst>
          </p:cNvPr>
          <p:cNvSpPr txBox="1">
            <a:spLocks/>
          </p:cNvSpPr>
          <p:nvPr/>
        </p:nvSpPr>
        <p:spPr>
          <a:xfrm>
            <a:off x="4284012" y="2260781"/>
            <a:ext cx="1531412" cy="58917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Creation of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on-hold reservations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to be issued later.</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8" name="Marcador de texto 2">
            <a:extLst>
              <a:ext uri="{FF2B5EF4-FFF2-40B4-BE49-F238E27FC236}">
                <a16:creationId xmlns:a16="http://schemas.microsoft.com/office/drawing/2014/main" id="{04B3F37E-A264-8D49-9210-90722C9D56EC}"/>
              </a:ext>
            </a:extLst>
          </p:cNvPr>
          <p:cNvSpPr txBox="1">
            <a:spLocks/>
          </p:cNvSpPr>
          <p:nvPr/>
        </p:nvSpPr>
        <p:spPr>
          <a:xfrm>
            <a:off x="6293806" y="2466992"/>
            <a:ext cx="2533490" cy="59378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Purchase of luggage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(up to 9 pieces for 15, 23 and/or 32Kgs) and/or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selection of paid seats</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 (for instant payment only).</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9" name="Marcador de texto 2">
            <a:extLst>
              <a:ext uri="{FF2B5EF4-FFF2-40B4-BE49-F238E27FC236}">
                <a16:creationId xmlns:a16="http://schemas.microsoft.com/office/drawing/2014/main" id="{5FA041B4-7664-A54E-952C-4779F6A21700}"/>
              </a:ext>
            </a:extLst>
          </p:cNvPr>
          <p:cNvSpPr txBox="1">
            <a:spLocks/>
          </p:cNvSpPr>
          <p:nvPr/>
        </p:nvSpPr>
        <p:spPr>
          <a:xfrm>
            <a:off x="9220200" y="2851723"/>
            <a:ext cx="2375696" cy="277279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Accepted forms of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BSP/ARC Cash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(with BSP reporting and settlement, including basic commissions).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Credit card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(Visa, Mastercard, Amex, Dinners, UATP and ELO in Brazil). Reported to BSP/ARC for information.</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Installment payments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in Latin American markets.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Iberia Vouchers &amp; </a:t>
            </a:r>
            <a:r>
              <a:rPr kumimoji="0" lang="en-US" sz="1100" b="1" i="0" u="none" strike="noStrike" kern="1200" cap="none" spc="0" normalizeH="0" baseline="0" noProof="0" dirty="0" err="1">
                <a:ln>
                  <a:noFill/>
                </a:ln>
                <a:solidFill>
                  <a:srgbClr val="000000">
                    <a:tint val="75000"/>
                  </a:srgbClr>
                </a:solidFill>
                <a:effectLst/>
                <a:uLnTx/>
                <a:uFillTx/>
                <a:latin typeface="Iberia Text"/>
                <a:ea typeface="+mn-ea"/>
                <a:cs typeface="+mn-cs"/>
              </a:rPr>
              <a:t>Voucher+Cash</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0" marR="0" lvl="0" indent="0" algn="l" defTabSz="914400"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C00000"/>
                </a:solidFill>
                <a:effectLst/>
                <a:uLnTx/>
                <a:uFillTx/>
                <a:latin typeface="Iberia Text"/>
                <a:ea typeface="+mn-ea"/>
                <a:cs typeface="+mn-cs"/>
              </a:rPr>
              <a:t>(*except US and PR markets).</a:t>
            </a:r>
            <a:endParaRPr kumimoji="0" lang="es-ES" sz="1100" b="0" i="0" u="none" strike="noStrike" kern="1200" cap="none" spc="0" normalizeH="0" baseline="0" noProof="0" dirty="0">
              <a:ln>
                <a:noFill/>
              </a:ln>
              <a:solidFill>
                <a:srgbClr val="C00000"/>
              </a:solidFill>
              <a:effectLst/>
              <a:uLnTx/>
              <a:uFillTx/>
              <a:latin typeface="Iberia Text"/>
              <a:ea typeface="+mn-ea"/>
              <a:cs typeface="+mn-cs"/>
            </a:endParaRPr>
          </a:p>
        </p:txBody>
      </p:sp>
      <p:sp>
        <p:nvSpPr>
          <p:cNvPr id="44" name="Rectángulo 43">
            <a:extLst>
              <a:ext uri="{FF2B5EF4-FFF2-40B4-BE49-F238E27FC236}">
                <a16:creationId xmlns:a16="http://schemas.microsoft.com/office/drawing/2014/main" id="{C7FA270D-1EAA-E34C-A272-83F327C79123}"/>
              </a:ext>
            </a:extLst>
          </p:cNvPr>
          <p:cNvSpPr/>
          <p:nvPr/>
        </p:nvSpPr>
        <p:spPr>
          <a:xfrm>
            <a:off x="590711" y="3310705"/>
            <a:ext cx="2533489" cy="1007247"/>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46" name="Rectángulo 45">
            <a:extLst>
              <a:ext uri="{FF2B5EF4-FFF2-40B4-BE49-F238E27FC236}">
                <a16:creationId xmlns:a16="http://schemas.microsoft.com/office/drawing/2014/main" id="{2B399D38-117C-BD45-8796-16874001C5EC}"/>
              </a:ext>
            </a:extLst>
          </p:cNvPr>
          <p:cNvSpPr/>
          <p:nvPr/>
        </p:nvSpPr>
        <p:spPr>
          <a:xfrm>
            <a:off x="3391577" y="3310705"/>
            <a:ext cx="5435719" cy="23138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47" name="Marcador de texto 2">
            <a:extLst>
              <a:ext uri="{FF2B5EF4-FFF2-40B4-BE49-F238E27FC236}">
                <a16:creationId xmlns:a16="http://schemas.microsoft.com/office/drawing/2014/main" id="{11208976-9274-7A4E-8320-0C845B8A3CAA}"/>
              </a:ext>
            </a:extLst>
          </p:cNvPr>
          <p:cNvSpPr txBox="1">
            <a:spLocks/>
          </p:cNvSpPr>
          <p:nvPr/>
        </p:nvSpPr>
        <p:spPr>
          <a:xfrm>
            <a:off x="3651790" y="4175617"/>
            <a:ext cx="4568574" cy="1268133"/>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Passenger email and telephone number: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for operational notifications and emergency contact.</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Agency email for involuntary change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notifications.</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You are allowed to choose who receives the e-mails -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the agency, the customer, or both,</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and whether to send only the itinerary or itinerary plus price.</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48" name="Rectángulo 47">
            <a:extLst>
              <a:ext uri="{FF2B5EF4-FFF2-40B4-BE49-F238E27FC236}">
                <a16:creationId xmlns:a16="http://schemas.microsoft.com/office/drawing/2014/main" id="{46BFC832-82D3-F143-8C88-3329EBEA1D33}"/>
              </a:ext>
            </a:extLst>
          </p:cNvPr>
          <p:cNvSpPr/>
          <p:nvPr/>
        </p:nvSpPr>
        <p:spPr>
          <a:xfrm>
            <a:off x="590711" y="4564481"/>
            <a:ext cx="2533489" cy="10600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49" name="Marcador de texto 2">
            <a:extLst>
              <a:ext uri="{FF2B5EF4-FFF2-40B4-BE49-F238E27FC236}">
                <a16:creationId xmlns:a16="http://schemas.microsoft.com/office/drawing/2014/main" id="{F01B6C25-93B3-604B-911F-9B25DD00FD7E}"/>
              </a:ext>
            </a:extLst>
          </p:cNvPr>
          <p:cNvSpPr txBox="1">
            <a:spLocks/>
          </p:cNvSpPr>
          <p:nvPr/>
        </p:nvSpPr>
        <p:spPr>
          <a:xfrm>
            <a:off x="590711" y="5003800"/>
            <a:ext cx="2533489" cy="60839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Use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up to 30 characters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to add a comment in the reservation for internal use and for cross-reference purposes.</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pic>
        <p:nvPicPr>
          <p:cNvPr id="50" name="Imagen 49">
            <a:extLst>
              <a:ext uri="{FF2B5EF4-FFF2-40B4-BE49-F238E27FC236}">
                <a16:creationId xmlns:a16="http://schemas.microsoft.com/office/drawing/2014/main" id="{40EB79A4-98AC-EA47-9372-5CE3AC7F1CF9}"/>
              </a:ext>
            </a:extLst>
          </p:cNvPr>
          <p:cNvPicPr>
            <a:picLocks noChangeAspect="1"/>
          </p:cNvPicPr>
          <p:nvPr/>
        </p:nvPicPr>
        <p:blipFill>
          <a:blip r:embed="rId5"/>
          <a:stretch>
            <a:fillRect/>
          </a:stretch>
        </p:blipFill>
        <p:spPr>
          <a:xfrm>
            <a:off x="3709312" y="2311581"/>
            <a:ext cx="477705" cy="477705"/>
          </a:xfrm>
          <a:prstGeom prst="rect">
            <a:avLst/>
          </a:prstGeom>
        </p:spPr>
      </p:pic>
      <p:pic>
        <p:nvPicPr>
          <p:cNvPr id="51" name="Imagen 50">
            <a:extLst>
              <a:ext uri="{FF2B5EF4-FFF2-40B4-BE49-F238E27FC236}">
                <a16:creationId xmlns:a16="http://schemas.microsoft.com/office/drawing/2014/main" id="{47944E2C-E891-D247-96C0-4B2176FCABE2}"/>
              </a:ext>
            </a:extLst>
          </p:cNvPr>
          <p:cNvPicPr>
            <a:picLocks noChangeAspect="1"/>
          </p:cNvPicPr>
          <p:nvPr/>
        </p:nvPicPr>
        <p:blipFill>
          <a:blip r:embed="rId6"/>
          <a:stretch>
            <a:fillRect/>
          </a:stretch>
        </p:blipFill>
        <p:spPr>
          <a:xfrm>
            <a:off x="833500" y="2362382"/>
            <a:ext cx="627234" cy="357818"/>
          </a:xfrm>
          <a:prstGeom prst="rect">
            <a:avLst/>
          </a:prstGeom>
        </p:spPr>
      </p:pic>
      <p:pic>
        <p:nvPicPr>
          <p:cNvPr id="52" name="Imagen 51">
            <a:extLst>
              <a:ext uri="{FF2B5EF4-FFF2-40B4-BE49-F238E27FC236}">
                <a16:creationId xmlns:a16="http://schemas.microsoft.com/office/drawing/2014/main" id="{FA97EE73-639A-FB41-B0CD-2E96FF02160F}"/>
              </a:ext>
            </a:extLst>
          </p:cNvPr>
          <p:cNvPicPr>
            <a:picLocks noChangeAspect="1"/>
          </p:cNvPicPr>
          <p:nvPr/>
        </p:nvPicPr>
        <p:blipFill>
          <a:blip r:embed="rId7"/>
          <a:stretch>
            <a:fillRect/>
          </a:stretch>
        </p:blipFill>
        <p:spPr>
          <a:xfrm>
            <a:off x="924875" y="3636032"/>
            <a:ext cx="420069" cy="448548"/>
          </a:xfrm>
          <a:prstGeom prst="rect">
            <a:avLst/>
          </a:prstGeom>
        </p:spPr>
      </p:pic>
      <p:pic>
        <p:nvPicPr>
          <p:cNvPr id="55" name="Imagen 54">
            <a:extLst>
              <a:ext uri="{FF2B5EF4-FFF2-40B4-BE49-F238E27FC236}">
                <a16:creationId xmlns:a16="http://schemas.microsoft.com/office/drawing/2014/main" id="{87665D5C-29C8-2C4D-A655-A3601C5BCF2C}"/>
              </a:ext>
            </a:extLst>
          </p:cNvPr>
          <p:cNvPicPr>
            <a:picLocks noChangeAspect="1"/>
          </p:cNvPicPr>
          <p:nvPr/>
        </p:nvPicPr>
        <p:blipFill>
          <a:blip r:embed="rId8"/>
          <a:stretch>
            <a:fillRect/>
          </a:stretch>
        </p:blipFill>
        <p:spPr>
          <a:xfrm>
            <a:off x="9980549" y="2094693"/>
            <a:ext cx="642176" cy="642176"/>
          </a:xfrm>
          <a:prstGeom prst="rect">
            <a:avLst/>
          </a:prstGeom>
        </p:spPr>
      </p:pic>
      <p:grpSp>
        <p:nvGrpSpPr>
          <p:cNvPr id="7" name="Grupo 6">
            <a:extLst>
              <a:ext uri="{FF2B5EF4-FFF2-40B4-BE49-F238E27FC236}">
                <a16:creationId xmlns:a16="http://schemas.microsoft.com/office/drawing/2014/main" id="{DC532229-F770-9243-8D6C-517A8CCBB950}"/>
              </a:ext>
            </a:extLst>
          </p:cNvPr>
          <p:cNvGrpSpPr/>
          <p:nvPr/>
        </p:nvGrpSpPr>
        <p:grpSpPr>
          <a:xfrm>
            <a:off x="7054025" y="2015311"/>
            <a:ext cx="871941" cy="516341"/>
            <a:chOff x="7117525" y="2015311"/>
            <a:chExt cx="871941" cy="516341"/>
          </a:xfrm>
        </p:grpSpPr>
        <p:pic>
          <p:nvPicPr>
            <p:cNvPr id="6" name="Imagen 5">
              <a:extLst>
                <a:ext uri="{FF2B5EF4-FFF2-40B4-BE49-F238E27FC236}">
                  <a16:creationId xmlns:a16="http://schemas.microsoft.com/office/drawing/2014/main" id="{7495F398-6002-BB44-92CC-D42F52CF63A3}"/>
                </a:ext>
              </a:extLst>
            </p:cNvPr>
            <p:cNvPicPr>
              <a:picLocks noChangeAspect="1"/>
            </p:cNvPicPr>
            <p:nvPr/>
          </p:nvPicPr>
          <p:blipFill>
            <a:blip r:embed="rId9"/>
            <a:stretch>
              <a:fillRect/>
            </a:stretch>
          </p:blipFill>
          <p:spPr>
            <a:xfrm>
              <a:off x="7117525" y="2040711"/>
              <a:ext cx="490941" cy="490941"/>
            </a:xfrm>
            <a:prstGeom prst="rect">
              <a:avLst/>
            </a:prstGeom>
          </p:spPr>
        </p:pic>
        <p:pic>
          <p:nvPicPr>
            <p:cNvPr id="56" name="Imagen 55">
              <a:extLst>
                <a:ext uri="{FF2B5EF4-FFF2-40B4-BE49-F238E27FC236}">
                  <a16:creationId xmlns:a16="http://schemas.microsoft.com/office/drawing/2014/main" id="{9A5C9CAB-DA9C-2748-B33B-8EEE432AFD9A}"/>
                </a:ext>
              </a:extLst>
            </p:cNvPr>
            <p:cNvPicPr>
              <a:picLocks noChangeAspect="1"/>
            </p:cNvPicPr>
            <p:nvPr/>
          </p:nvPicPr>
          <p:blipFill>
            <a:blip r:embed="rId10"/>
            <a:stretch>
              <a:fillRect/>
            </a:stretch>
          </p:blipFill>
          <p:spPr>
            <a:xfrm>
              <a:off x="7498525" y="2015311"/>
              <a:ext cx="490941" cy="490941"/>
            </a:xfrm>
            <a:prstGeom prst="rect">
              <a:avLst/>
            </a:prstGeom>
          </p:spPr>
        </p:pic>
      </p:grpSp>
      <p:sp>
        <p:nvSpPr>
          <p:cNvPr id="57" name="Marcador de texto 2">
            <a:extLst>
              <a:ext uri="{FF2B5EF4-FFF2-40B4-BE49-F238E27FC236}">
                <a16:creationId xmlns:a16="http://schemas.microsoft.com/office/drawing/2014/main" id="{C2952BE0-304D-3042-8790-048015DFC28A}"/>
              </a:ext>
            </a:extLst>
          </p:cNvPr>
          <p:cNvSpPr txBox="1">
            <a:spLocks/>
          </p:cNvSpPr>
          <p:nvPr/>
        </p:nvSpPr>
        <p:spPr>
          <a:xfrm>
            <a:off x="1551819" y="3460956"/>
            <a:ext cx="1563213" cy="856996"/>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Inclusion of mandatory special services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(SSR) as WCHR.</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grpSp>
        <p:nvGrpSpPr>
          <p:cNvPr id="8" name="Grupo 7">
            <a:extLst>
              <a:ext uri="{FF2B5EF4-FFF2-40B4-BE49-F238E27FC236}">
                <a16:creationId xmlns:a16="http://schemas.microsoft.com/office/drawing/2014/main" id="{E73B9191-2A2F-CC4A-91D2-781934B26D5D}"/>
              </a:ext>
            </a:extLst>
          </p:cNvPr>
          <p:cNvGrpSpPr/>
          <p:nvPr/>
        </p:nvGrpSpPr>
        <p:grpSpPr>
          <a:xfrm>
            <a:off x="1366479" y="4670228"/>
            <a:ext cx="1031079" cy="321250"/>
            <a:chOff x="1366479" y="4682928"/>
            <a:chExt cx="1031079" cy="321250"/>
          </a:xfrm>
        </p:grpSpPr>
        <p:pic>
          <p:nvPicPr>
            <p:cNvPr id="58" name="Imagen 57">
              <a:extLst>
                <a:ext uri="{FF2B5EF4-FFF2-40B4-BE49-F238E27FC236}">
                  <a16:creationId xmlns:a16="http://schemas.microsoft.com/office/drawing/2014/main" id="{DAEA1307-C0CE-FB49-9030-B95628C43B36}"/>
                </a:ext>
              </a:extLst>
            </p:cNvPr>
            <p:cNvPicPr>
              <a:picLocks noChangeAspect="1"/>
            </p:cNvPicPr>
            <p:nvPr/>
          </p:nvPicPr>
          <p:blipFill>
            <a:blip r:embed="rId11"/>
            <a:stretch>
              <a:fillRect/>
            </a:stretch>
          </p:blipFill>
          <p:spPr>
            <a:xfrm>
              <a:off x="1366479" y="4682928"/>
              <a:ext cx="294479" cy="321250"/>
            </a:xfrm>
            <a:prstGeom prst="rect">
              <a:avLst/>
            </a:prstGeom>
          </p:spPr>
        </p:pic>
        <p:pic>
          <p:nvPicPr>
            <p:cNvPr id="59" name="Imagen 58">
              <a:extLst>
                <a:ext uri="{FF2B5EF4-FFF2-40B4-BE49-F238E27FC236}">
                  <a16:creationId xmlns:a16="http://schemas.microsoft.com/office/drawing/2014/main" id="{23D4EFED-E55C-034B-B01E-C6729EAF814B}"/>
                </a:ext>
              </a:extLst>
            </p:cNvPr>
            <p:cNvPicPr>
              <a:picLocks noChangeAspect="1"/>
            </p:cNvPicPr>
            <p:nvPr/>
          </p:nvPicPr>
          <p:blipFill>
            <a:blip r:embed="rId11"/>
            <a:stretch>
              <a:fillRect/>
            </a:stretch>
          </p:blipFill>
          <p:spPr>
            <a:xfrm>
              <a:off x="1734779" y="4682928"/>
              <a:ext cx="294479" cy="321250"/>
            </a:xfrm>
            <a:prstGeom prst="rect">
              <a:avLst/>
            </a:prstGeom>
          </p:spPr>
        </p:pic>
        <p:pic>
          <p:nvPicPr>
            <p:cNvPr id="60" name="Imagen 59">
              <a:extLst>
                <a:ext uri="{FF2B5EF4-FFF2-40B4-BE49-F238E27FC236}">
                  <a16:creationId xmlns:a16="http://schemas.microsoft.com/office/drawing/2014/main" id="{1749699A-E55D-7549-A923-7ED06223AECF}"/>
                </a:ext>
              </a:extLst>
            </p:cNvPr>
            <p:cNvPicPr>
              <a:picLocks noChangeAspect="1"/>
            </p:cNvPicPr>
            <p:nvPr/>
          </p:nvPicPr>
          <p:blipFill>
            <a:blip r:embed="rId11"/>
            <a:stretch>
              <a:fillRect/>
            </a:stretch>
          </p:blipFill>
          <p:spPr>
            <a:xfrm>
              <a:off x="2103079" y="4682928"/>
              <a:ext cx="294479" cy="321250"/>
            </a:xfrm>
            <a:prstGeom prst="rect">
              <a:avLst/>
            </a:prstGeom>
          </p:spPr>
        </p:pic>
      </p:grpSp>
      <p:pic>
        <p:nvPicPr>
          <p:cNvPr id="10" name="Imagen 9">
            <a:extLst>
              <a:ext uri="{FF2B5EF4-FFF2-40B4-BE49-F238E27FC236}">
                <a16:creationId xmlns:a16="http://schemas.microsoft.com/office/drawing/2014/main" id="{27CB87D9-D38F-4143-954A-15F1B56F6CB0}"/>
              </a:ext>
            </a:extLst>
          </p:cNvPr>
          <p:cNvPicPr>
            <a:picLocks noChangeAspect="1"/>
          </p:cNvPicPr>
          <p:nvPr/>
        </p:nvPicPr>
        <p:blipFill>
          <a:blip r:embed="rId12"/>
          <a:stretch>
            <a:fillRect/>
          </a:stretch>
        </p:blipFill>
        <p:spPr>
          <a:xfrm>
            <a:off x="3687815" y="3545361"/>
            <a:ext cx="511794" cy="511794"/>
          </a:xfrm>
          <a:prstGeom prst="rect">
            <a:avLst/>
          </a:prstGeom>
        </p:spPr>
      </p:pic>
      <p:sp>
        <p:nvSpPr>
          <p:cNvPr id="61" name="Marcador de texto 2">
            <a:extLst>
              <a:ext uri="{FF2B5EF4-FFF2-40B4-BE49-F238E27FC236}">
                <a16:creationId xmlns:a16="http://schemas.microsoft.com/office/drawing/2014/main" id="{896944A6-817B-F341-8CF3-A502739BC412}"/>
              </a:ext>
            </a:extLst>
          </p:cNvPr>
          <p:cNvSpPr txBox="1">
            <a:spLocks/>
          </p:cNvSpPr>
          <p:nvPr/>
        </p:nvSpPr>
        <p:spPr>
          <a:xfrm>
            <a:off x="4230494" y="3874812"/>
            <a:ext cx="2181439" cy="23828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D7192C"/>
              </a:buClr>
              <a:buSzTx/>
              <a:buFontTx/>
              <a:buNone/>
              <a:tabLst/>
              <a:defRPr/>
            </a:pP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Add contact information:</a:t>
            </a:r>
          </a:p>
        </p:txBody>
      </p:sp>
      <p:sp>
        <p:nvSpPr>
          <p:cNvPr id="41" name="Título 6">
            <a:extLst>
              <a:ext uri="{FF2B5EF4-FFF2-40B4-BE49-F238E27FC236}">
                <a16:creationId xmlns:a16="http://schemas.microsoft.com/office/drawing/2014/main" id="{ED296D0A-F44B-48F5-86FB-13B2EAA73993}"/>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Functionalities</a:t>
            </a:r>
          </a:p>
        </p:txBody>
      </p:sp>
    </p:spTree>
    <p:extLst>
      <p:ext uri="{BB962C8B-B14F-4D97-AF65-F5344CB8AC3E}">
        <p14:creationId xmlns:p14="http://schemas.microsoft.com/office/powerpoint/2010/main" val="169616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a:extLst>
              <a:ext uri="{FF2B5EF4-FFF2-40B4-BE49-F238E27FC236}">
                <a16:creationId xmlns:a16="http://schemas.microsoft.com/office/drawing/2014/main" id="{CB5E1FA5-5784-BC4F-A2EE-A9FE22FE4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9192" y="5721354"/>
            <a:ext cx="546871" cy="248409"/>
          </a:xfrm>
          <a:prstGeom prst="rect">
            <a:avLst/>
          </a:prstGeom>
        </p:spPr>
      </p:pic>
      <p:sp>
        <p:nvSpPr>
          <p:cNvPr id="21" name="Marcador de texto 2">
            <a:extLst>
              <a:ext uri="{FF2B5EF4-FFF2-40B4-BE49-F238E27FC236}">
                <a16:creationId xmlns:a16="http://schemas.microsoft.com/office/drawing/2014/main" id="{05C9AF89-298D-5A44-8428-BBBF93CEFC23}"/>
              </a:ext>
            </a:extLst>
          </p:cNvPr>
          <p:cNvSpPr txBox="1">
            <a:spLocks/>
          </p:cNvSpPr>
          <p:nvPr/>
        </p:nvSpPr>
        <p:spPr>
          <a:xfrm>
            <a:off x="4909933" y="1804452"/>
            <a:ext cx="6503634" cy="42876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los detalles de la reserva a través de OrderRetrieve.</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una lista de reservas activas utilizando OrderList.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Cambios voluntarios (antes y/o después de la emisión):</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maletas adicionales y/o asientos de a una reserva existente.</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Corrección de nombre tras la emisión (hasta 3 caracteres) gratis.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a todos o a algunos pasajeros en un reserva multi-pasajero.</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reservas sin volar o parcialmente utilizadas.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de vuelo, fecha y clase con:</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Emisión de EMD por el valor residual.</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Cargo del sobrecoste adicional.</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Haz Split y cambia (Vuelo, Fecha y Clase) para algunos pasajeros en una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o modifica la información de contacto del Pasajero o Agencia/Seller.</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fecha/hora antes de la emisión de la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Ruta: cambio de Aeropuerto dentro de la misma cuidad o cambio del número de segmentos en una misma ruta.</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 mantienen los Servicios Especiales incluidos en la reserva después del cambio.</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múltiples veces.</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Los cambios involuntarios de itinerario se informarán a la Agencia y al pasajero por correo electrónico.</a:t>
            </a:r>
          </a:p>
        </p:txBody>
      </p:sp>
      <p:sp>
        <p:nvSpPr>
          <p:cNvPr id="22" name="Rectángulo 21">
            <a:extLst>
              <a:ext uri="{FF2B5EF4-FFF2-40B4-BE49-F238E27FC236}">
                <a16:creationId xmlns:a16="http://schemas.microsoft.com/office/drawing/2014/main" id="{888E5171-3A03-FD48-91B8-FF9E46ECB4C6}"/>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23" name="Título 6">
            <a:extLst>
              <a:ext uri="{FF2B5EF4-FFF2-40B4-BE49-F238E27FC236}">
                <a16:creationId xmlns:a16="http://schemas.microsoft.com/office/drawing/2014/main" id="{7538533D-B3F4-2B4E-8F2A-7E2A46048C7A}"/>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Functionalities</a:t>
            </a:r>
          </a:p>
        </p:txBody>
      </p:sp>
      <p:sp>
        <p:nvSpPr>
          <p:cNvPr id="25" name="Pentágono 24">
            <a:extLst>
              <a:ext uri="{FF2B5EF4-FFF2-40B4-BE49-F238E27FC236}">
                <a16:creationId xmlns:a16="http://schemas.microsoft.com/office/drawing/2014/main" id="{C4026255-5086-FD4A-8507-3B3F04AB79D2}"/>
              </a:ext>
            </a:extLst>
          </p:cNvPr>
          <p:cNvSpPr/>
          <p:nvPr/>
        </p:nvSpPr>
        <p:spPr>
          <a:xfrm>
            <a:off x="-1" y="1268413"/>
            <a:ext cx="1731147" cy="446087"/>
          </a:xfrm>
          <a:prstGeom prst="homePlate">
            <a:avLst/>
          </a:prstGeom>
          <a:solidFill>
            <a:srgbClr val="FC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26" name="Marcador de texto 2">
            <a:extLst>
              <a:ext uri="{FF2B5EF4-FFF2-40B4-BE49-F238E27FC236}">
                <a16:creationId xmlns:a16="http://schemas.microsoft.com/office/drawing/2014/main" id="{100DADB7-9309-6443-ABCE-8F96FC9844B6}"/>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Servicing</a:t>
            </a:r>
          </a:p>
        </p:txBody>
      </p:sp>
      <p:sp>
        <p:nvSpPr>
          <p:cNvPr id="27" name="Marcador de texto 2">
            <a:extLst>
              <a:ext uri="{FF2B5EF4-FFF2-40B4-BE49-F238E27FC236}">
                <a16:creationId xmlns:a16="http://schemas.microsoft.com/office/drawing/2014/main" id="{1D039873-4B6B-E74C-8F21-54261F8BB46A}"/>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Manage your bookings</a:t>
            </a:r>
          </a:p>
        </p:txBody>
      </p:sp>
      <p:grpSp>
        <p:nvGrpSpPr>
          <p:cNvPr id="28" name="Grupo 27">
            <a:extLst>
              <a:ext uri="{FF2B5EF4-FFF2-40B4-BE49-F238E27FC236}">
                <a16:creationId xmlns:a16="http://schemas.microsoft.com/office/drawing/2014/main" id="{D5882018-AEBA-B845-A3F1-B54D5DAEFDA7}"/>
              </a:ext>
            </a:extLst>
          </p:cNvPr>
          <p:cNvGrpSpPr/>
          <p:nvPr/>
        </p:nvGrpSpPr>
        <p:grpSpPr>
          <a:xfrm>
            <a:off x="5102497" y="5879721"/>
            <a:ext cx="1986282" cy="713448"/>
            <a:chOff x="11479475" y="162696"/>
            <a:chExt cx="2335354" cy="838830"/>
          </a:xfrm>
        </p:grpSpPr>
        <p:grpSp>
          <p:nvGrpSpPr>
            <p:cNvPr id="29" name="Grupo 28">
              <a:extLst>
                <a:ext uri="{FF2B5EF4-FFF2-40B4-BE49-F238E27FC236}">
                  <a16:creationId xmlns:a16="http://schemas.microsoft.com/office/drawing/2014/main" id="{51754A1E-8E68-2742-81D7-3F7F15D4B9B7}"/>
                </a:ext>
              </a:extLst>
            </p:cNvPr>
            <p:cNvGrpSpPr/>
            <p:nvPr/>
          </p:nvGrpSpPr>
          <p:grpSpPr>
            <a:xfrm>
              <a:off x="12291642" y="162696"/>
              <a:ext cx="1523187" cy="838830"/>
              <a:chOff x="12291642" y="162696"/>
              <a:chExt cx="1523187" cy="838830"/>
            </a:xfrm>
          </p:grpSpPr>
          <p:pic>
            <p:nvPicPr>
              <p:cNvPr id="31" name="Imagen 30">
                <a:extLst>
                  <a:ext uri="{FF2B5EF4-FFF2-40B4-BE49-F238E27FC236}">
                    <a16:creationId xmlns:a16="http://schemas.microsoft.com/office/drawing/2014/main" id="{94E27F7D-4D7D-2749-8BDF-1552E87962F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2" name="Imagen 31">
                <a:extLst>
                  <a:ext uri="{FF2B5EF4-FFF2-40B4-BE49-F238E27FC236}">
                    <a16:creationId xmlns:a16="http://schemas.microsoft.com/office/drawing/2014/main" id="{6F90053E-CB7D-1644-B577-A37C098E29D4}"/>
                  </a:ext>
                </a:extLst>
              </p:cNvPr>
              <p:cNvPicPr/>
              <p:nvPr/>
            </p:nvPicPr>
            <p:blipFill>
              <a:blip r:embed="rId4"/>
              <a:stretch>
                <a:fillRect/>
              </a:stretch>
            </p:blipFill>
            <p:spPr bwMode="auto">
              <a:xfrm>
                <a:off x="12291642" y="235352"/>
                <a:ext cx="697527" cy="693518"/>
              </a:xfrm>
              <a:prstGeom prst="rect">
                <a:avLst/>
              </a:prstGeom>
              <a:noFill/>
              <a:ln>
                <a:noFill/>
              </a:ln>
            </p:spPr>
          </p:pic>
        </p:grpSp>
        <p:pic>
          <p:nvPicPr>
            <p:cNvPr id="30" name="Picture 2" descr="image004">
              <a:extLst>
                <a:ext uri="{FF2B5EF4-FFF2-40B4-BE49-F238E27FC236}">
                  <a16:creationId xmlns:a16="http://schemas.microsoft.com/office/drawing/2014/main" id="{F0E4EC2D-72D1-4A46-8B66-639B394DDE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ángulo 14">
            <a:extLst>
              <a:ext uri="{FF2B5EF4-FFF2-40B4-BE49-F238E27FC236}">
                <a16:creationId xmlns:a16="http://schemas.microsoft.com/office/drawing/2014/main" id="{F856498E-D0F6-BC45-9AF6-0424DF705C83}"/>
              </a:ext>
            </a:extLst>
          </p:cNvPr>
          <p:cNvSpPr/>
          <p:nvPr/>
        </p:nvSpPr>
        <p:spPr>
          <a:xfrm>
            <a:off x="590711"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16" name="Rectángulo 15">
            <a:extLst>
              <a:ext uri="{FF2B5EF4-FFF2-40B4-BE49-F238E27FC236}">
                <a16:creationId xmlns:a16="http://schemas.microsoft.com/office/drawing/2014/main" id="{5948395C-BBA6-5942-B737-61B7B79E060F}"/>
              </a:ext>
            </a:extLst>
          </p:cNvPr>
          <p:cNvSpPr/>
          <p:nvPr/>
        </p:nvSpPr>
        <p:spPr>
          <a:xfrm>
            <a:off x="3416407" y="1964505"/>
            <a:ext cx="5359185"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19" name="Rectángulo 18">
            <a:extLst>
              <a:ext uri="{FF2B5EF4-FFF2-40B4-BE49-F238E27FC236}">
                <a16:creationId xmlns:a16="http://schemas.microsoft.com/office/drawing/2014/main" id="{30B9C704-1998-714F-B1AE-1ED5B63CF205}"/>
              </a:ext>
            </a:extLst>
          </p:cNvPr>
          <p:cNvSpPr/>
          <p:nvPr/>
        </p:nvSpPr>
        <p:spPr>
          <a:xfrm>
            <a:off x="9067800" y="1964505"/>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20" name="Marcador de texto 2">
            <a:extLst>
              <a:ext uri="{FF2B5EF4-FFF2-40B4-BE49-F238E27FC236}">
                <a16:creationId xmlns:a16="http://schemas.microsoft.com/office/drawing/2014/main" id="{999D31AA-DCD8-0F4F-8D66-2206E0275969}"/>
              </a:ext>
            </a:extLst>
          </p:cNvPr>
          <p:cNvSpPr txBox="1">
            <a:spLocks/>
          </p:cNvSpPr>
          <p:nvPr/>
        </p:nvSpPr>
        <p:spPr>
          <a:xfrm>
            <a:off x="590711" y="3987430"/>
            <a:ext cx="2524321" cy="156254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Add extra bags</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(up to 9 pieces 23 kgs) </a:t>
            </a: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and/or paid seats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to an existing Order</a:t>
            </a:r>
            <a:b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b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(only </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after issuing TKT</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p>
        </p:txBody>
      </p:sp>
      <p:sp>
        <p:nvSpPr>
          <p:cNvPr id="24" name="Marcador de texto 2">
            <a:extLst>
              <a:ext uri="{FF2B5EF4-FFF2-40B4-BE49-F238E27FC236}">
                <a16:creationId xmlns:a16="http://schemas.microsoft.com/office/drawing/2014/main" id="{00E64B04-6C87-E44B-8079-E6A159C12667}"/>
              </a:ext>
            </a:extLst>
          </p:cNvPr>
          <p:cNvSpPr txBox="1">
            <a:spLocks/>
          </p:cNvSpPr>
          <p:nvPr/>
        </p:nvSpPr>
        <p:spPr>
          <a:xfrm>
            <a:off x="3646473" y="3456128"/>
            <a:ext cx="5041406" cy="2343117"/>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Name Correction (up to 3 characters) for free.</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Changing of Flight, Date and Class/Cabin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Cancel and refund/void </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all passengers of a booking</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 in 1 single step.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Split to Cancel and refund/void for some passengers in a booking multi-pax or to make a change in one of the pax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Cancel unused and partially used Orders.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Route Modification: </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change airport within the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same city or change number of segments in a same route</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Special Services </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will remain in the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booking after the change</a:t>
            </a:r>
            <a:r>
              <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rPr>
              <a:t>Multiple Changes are allowed.</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rPr>
              <a:t>Changes of FF or Onbusiness number.</a:t>
            </a: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3" name="Rectángulo 32">
            <a:extLst>
              <a:ext uri="{FF2B5EF4-FFF2-40B4-BE49-F238E27FC236}">
                <a16:creationId xmlns:a16="http://schemas.microsoft.com/office/drawing/2014/main" id="{C370A85F-A030-834A-BF48-04E8613D5A44}"/>
              </a:ext>
            </a:extLst>
          </p:cNvPr>
          <p:cNvSpPr/>
          <p:nvPr/>
        </p:nvSpPr>
        <p:spPr>
          <a:xfrm>
            <a:off x="9067800" y="3969518"/>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34" name="Marcador de texto 2">
            <a:extLst>
              <a:ext uri="{FF2B5EF4-FFF2-40B4-BE49-F238E27FC236}">
                <a16:creationId xmlns:a16="http://schemas.microsoft.com/office/drawing/2014/main" id="{89AC5152-D34C-0A47-8966-2741549617C6}"/>
              </a:ext>
            </a:extLst>
          </p:cNvPr>
          <p:cNvSpPr txBox="1">
            <a:spLocks/>
          </p:cNvSpPr>
          <p:nvPr/>
        </p:nvSpPr>
        <p:spPr>
          <a:xfrm>
            <a:off x="9067799" y="2755900"/>
            <a:ext cx="2533490" cy="86360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Involuntary itinerary changes</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will be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reported to the Agency </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and to the passenger by email. </a:t>
            </a: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5" name="Marcador de texto 2">
            <a:extLst>
              <a:ext uri="{FF2B5EF4-FFF2-40B4-BE49-F238E27FC236}">
                <a16:creationId xmlns:a16="http://schemas.microsoft.com/office/drawing/2014/main" id="{9D19CD03-E3FA-0049-8697-1BEA4D2E66F9}"/>
              </a:ext>
            </a:extLst>
          </p:cNvPr>
          <p:cNvSpPr txBox="1">
            <a:spLocks/>
          </p:cNvSpPr>
          <p:nvPr/>
        </p:nvSpPr>
        <p:spPr>
          <a:xfrm>
            <a:off x="9067799" y="4906864"/>
            <a:ext cx="2533490" cy="72438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And now we also report </a:t>
            </a:r>
            <a:r>
              <a:rPr lang="es-ES" sz="1200" dirty="0" err="1">
                <a:solidFill>
                  <a:srgbClr val="000000">
                    <a:tint val="75000"/>
                  </a:srgbClr>
                </a:solidFill>
                <a:latin typeface="Iberia Text"/>
              </a:rPr>
              <a:t>involuntary</a:t>
            </a:r>
            <a:r>
              <a:rPr lang="es-ES" sz="1200" dirty="0">
                <a:solidFill>
                  <a:srgbClr val="000000">
                    <a:tint val="75000"/>
                  </a:srgbClr>
                </a:solidFill>
                <a:latin typeface="Iberia Text"/>
              </a:rPr>
              <a:t> </a:t>
            </a:r>
            <a:r>
              <a:rPr lang="es-ES" sz="1200" dirty="0" err="1">
                <a:solidFill>
                  <a:srgbClr val="000000">
                    <a:tint val="75000"/>
                  </a:srgbClr>
                </a:solidFill>
                <a:latin typeface="Iberia Text"/>
              </a:rPr>
              <a:t>changes</a:t>
            </a:r>
            <a:r>
              <a:rPr lang="en-US" sz="1200" dirty="0">
                <a:solidFill>
                  <a:srgbClr val="000000">
                    <a:tint val="75000"/>
                  </a:srgbClr>
                </a:solidFill>
                <a:latin typeface="Iberia Text"/>
              </a:rPr>
              <a:t> </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via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OCN</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(OrderChangeNotification)</a:t>
            </a:r>
            <a:r>
              <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grpSp>
        <p:nvGrpSpPr>
          <p:cNvPr id="36" name="Grupo 35">
            <a:extLst>
              <a:ext uri="{FF2B5EF4-FFF2-40B4-BE49-F238E27FC236}">
                <a16:creationId xmlns:a16="http://schemas.microsoft.com/office/drawing/2014/main" id="{40CC70C8-EED4-DB47-BA2F-F61EACB857E5}"/>
              </a:ext>
            </a:extLst>
          </p:cNvPr>
          <p:cNvGrpSpPr/>
          <p:nvPr/>
        </p:nvGrpSpPr>
        <p:grpSpPr>
          <a:xfrm>
            <a:off x="1221057" y="3121557"/>
            <a:ext cx="1407843" cy="833688"/>
            <a:chOff x="7117525" y="2015311"/>
            <a:chExt cx="871941" cy="516341"/>
          </a:xfrm>
        </p:grpSpPr>
        <p:pic>
          <p:nvPicPr>
            <p:cNvPr id="37" name="Imagen 36">
              <a:extLst>
                <a:ext uri="{FF2B5EF4-FFF2-40B4-BE49-F238E27FC236}">
                  <a16:creationId xmlns:a16="http://schemas.microsoft.com/office/drawing/2014/main" id="{CA6A239E-42BB-024E-86E5-8A42199C77D5}"/>
                </a:ext>
              </a:extLst>
            </p:cNvPr>
            <p:cNvPicPr>
              <a:picLocks noChangeAspect="1"/>
            </p:cNvPicPr>
            <p:nvPr/>
          </p:nvPicPr>
          <p:blipFill>
            <a:blip r:embed="rId6"/>
            <a:stretch>
              <a:fillRect/>
            </a:stretch>
          </p:blipFill>
          <p:spPr>
            <a:xfrm>
              <a:off x="7117525" y="2040711"/>
              <a:ext cx="490941" cy="490941"/>
            </a:xfrm>
            <a:prstGeom prst="rect">
              <a:avLst/>
            </a:prstGeom>
          </p:spPr>
        </p:pic>
        <p:pic>
          <p:nvPicPr>
            <p:cNvPr id="38" name="Imagen 37">
              <a:extLst>
                <a:ext uri="{FF2B5EF4-FFF2-40B4-BE49-F238E27FC236}">
                  <a16:creationId xmlns:a16="http://schemas.microsoft.com/office/drawing/2014/main" id="{B5EBD43C-D05D-E14F-A14C-B67F4594DDC6}"/>
                </a:ext>
              </a:extLst>
            </p:cNvPr>
            <p:cNvPicPr>
              <a:picLocks noChangeAspect="1"/>
            </p:cNvPicPr>
            <p:nvPr/>
          </p:nvPicPr>
          <p:blipFill>
            <a:blip r:embed="rId7"/>
            <a:stretch>
              <a:fillRect/>
            </a:stretch>
          </p:blipFill>
          <p:spPr>
            <a:xfrm>
              <a:off x="7498525" y="2015311"/>
              <a:ext cx="490941" cy="490941"/>
            </a:xfrm>
            <a:prstGeom prst="rect">
              <a:avLst/>
            </a:prstGeom>
          </p:spPr>
        </p:pic>
      </p:grpSp>
      <p:pic>
        <p:nvPicPr>
          <p:cNvPr id="39" name="Imagen 38">
            <a:extLst>
              <a:ext uri="{FF2B5EF4-FFF2-40B4-BE49-F238E27FC236}">
                <a16:creationId xmlns:a16="http://schemas.microsoft.com/office/drawing/2014/main" id="{93BE1C79-9BD9-CD46-946E-6FFCA241310D}"/>
              </a:ext>
            </a:extLst>
          </p:cNvPr>
          <p:cNvPicPr>
            <a:picLocks noChangeAspect="1"/>
          </p:cNvPicPr>
          <p:nvPr/>
        </p:nvPicPr>
        <p:blipFill>
          <a:blip r:embed="rId8"/>
          <a:stretch>
            <a:fillRect/>
          </a:stretch>
        </p:blipFill>
        <p:spPr>
          <a:xfrm>
            <a:off x="10017775" y="2231196"/>
            <a:ext cx="538475" cy="422332"/>
          </a:xfrm>
          <a:prstGeom prst="rect">
            <a:avLst/>
          </a:prstGeom>
        </p:spPr>
      </p:pic>
      <p:pic>
        <p:nvPicPr>
          <p:cNvPr id="3" name="Imagen 2">
            <a:extLst>
              <a:ext uri="{FF2B5EF4-FFF2-40B4-BE49-F238E27FC236}">
                <a16:creationId xmlns:a16="http://schemas.microsoft.com/office/drawing/2014/main" id="{08350F7B-E1A9-D746-9EA3-407ADE0B2C16}"/>
              </a:ext>
            </a:extLst>
          </p:cNvPr>
          <p:cNvPicPr>
            <a:picLocks noChangeAspect="1"/>
          </p:cNvPicPr>
          <p:nvPr/>
        </p:nvPicPr>
        <p:blipFill>
          <a:blip r:embed="rId9"/>
          <a:stretch>
            <a:fillRect/>
          </a:stretch>
        </p:blipFill>
        <p:spPr>
          <a:xfrm>
            <a:off x="9916687" y="4071151"/>
            <a:ext cx="835713" cy="835713"/>
          </a:xfrm>
          <a:prstGeom prst="rect">
            <a:avLst/>
          </a:prstGeom>
        </p:spPr>
      </p:pic>
      <p:pic>
        <p:nvPicPr>
          <p:cNvPr id="5" name="Imagen 4">
            <a:extLst>
              <a:ext uri="{FF2B5EF4-FFF2-40B4-BE49-F238E27FC236}">
                <a16:creationId xmlns:a16="http://schemas.microsoft.com/office/drawing/2014/main" id="{E9E65486-25A4-D74C-9F34-248B8CA7308E}"/>
              </a:ext>
            </a:extLst>
          </p:cNvPr>
          <p:cNvPicPr>
            <a:picLocks noChangeAspect="1"/>
          </p:cNvPicPr>
          <p:nvPr/>
        </p:nvPicPr>
        <p:blipFill>
          <a:blip r:embed="rId10"/>
          <a:stretch>
            <a:fillRect/>
          </a:stretch>
        </p:blipFill>
        <p:spPr>
          <a:xfrm>
            <a:off x="3722623" y="2521744"/>
            <a:ext cx="1435100" cy="596900"/>
          </a:xfrm>
          <a:prstGeom prst="rect">
            <a:avLst/>
          </a:prstGeom>
        </p:spPr>
      </p:pic>
      <p:sp>
        <p:nvSpPr>
          <p:cNvPr id="40" name="Marcador de texto 2">
            <a:extLst>
              <a:ext uri="{FF2B5EF4-FFF2-40B4-BE49-F238E27FC236}">
                <a16:creationId xmlns:a16="http://schemas.microsoft.com/office/drawing/2014/main" id="{654B62AF-69FA-AF44-86B9-576EE06E29FB}"/>
              </a:ext>
            </a:extLst>
          </p:cNvPr>
          <p:cNvSpPr txBox="1">
            <a:spLocks/>
          </p:cNvSpPr>
          <p:nvPr/>
        </p:nvSpPr>
        <p:spPr>
          <a:xfrm>
            <a:off x="5523401" y="2548549"/>
            <a:ext cx="2874473" cy="61402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Voluntary changes (before and/or after issuing</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even having flown a segment</a:t>
            </a: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Tree>
    <p:extLst>
      <p:ext uri="{BB962C8B-B14F-4D97-AF65-F5344CB8AC3E}">
        <p14:creationId xmlns:p14="http://schemas.microsoft.com/office/powerpoint/2010/main" val="148993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ángulo 73">
            <a:extLst>
              <a:ext uri="{FF2B5EF4-FFF2-40B4-BE49-F238E27FC236}">
                <a16:creationId xmlns:a16="http://schemas.microsoft.com/office/drawing/2014/main" id="{115E1E12-EC5F-0E49-B910-1BA1B39690D1}"/>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5" name="Marcador de texto 2">
            <a:extLst>
              <a:ext uri="{FF2B5EF4-FFF2-40B4-BE49-F238E27FC236}">
                <a16:creationId xmlns:a16="http://schemas.microsoft.com/office/drawing/2014/main" id="{AD537345-FB89-7B4A-A9D6-ADCE4FDB9C6D}"/>
              </a:ext>
            </a:extLst>
          </p:cNvPr>
          <p:cNvSpPr txBox="1">
            <a:spLocks/>
          </p:cNvSpPr>
          <p:nvPr/>
        </p:nvSpPr>
        <p:spPr>
          <a:xfrm>
            <a:off x="824828" y="3115891"/>
            <a:ext cx="5205371"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969" dirty="0"/>
              <a:t>.</a:t>
            </a:r>
          </a:p>
        </p:txBody>
      </p:sp>
      <p:sp>
        <p:nvSpPr>
          <p:cNvPr id="76" name="Título 6">
            <a:extLst>
              <a:ext uri="{FF2B5EF4-FFF2-40B4-BE49-F238E27FC236}">
                <a16:creationId xmlns:a16="http://schemas.microsoft.com/office/drawing/2014/main" id="{86F876C2-9B7F-2D40-8D17-9546DF4D7812}"/>
              </a:ext>
            </a:extLst>
          </p:cNvPr>
          <p:cNvSpPr txBox="1">
            <a:spLocks/>
          </p:cNvSpPr>
          <p:nvPr/>
        </p:nvSpPr>
        <p:spPr>
          <a:xfrm>
            <a:off x="380170" y="430759"/>
            <a:ext cx="11376025"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r>
              <a:rPr lang="es-ES" sz="5000" dirty="0"/>
              <a:t>More information</a:t>
            </a:r>
          </a:p>
        </p:txBody>
      </p:sp>
      <p:sp>
        <p:nvSpPr>
          <p:cNvPr id="78" name="Rectángulo 77">
            <a:extLst>
              <a:ext uri="{FF2B5EF4-FFF2-40B4-BE49-F238E27FC236}">
                <a16:creationId xmlns:a16="http://schemas.microsoft.com/office/drawing/2014/main" id="{7FDF19C8-1708-954A-86A5-3C239BCDB5D0}"/>
              </a:ext>
            </a:extLst>
          </p:cNvPr>
          <p:cNvSpPr/>
          <p:nvPr/>
        </p:nvSpPr>
        <p:spPr>
          <a:xfrm>
            <a:off x="8348133" y="2600324"/>
            <a:ext cx="3098800" cy="30308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sp>
        <p:nvSpPr>
          <p:cNvPr id="79" name="Marcador de texto 2">
            <a:extLst>
              <a:ext uri="{FF2B5EF4-FFF2-40B4-BE49-F238E27FC236}">
                <a16:creationId xmlns:a16="http://schemas.microsoft.com/office/drawing/2014/main" id="{346394B5-D23A-774E-A591-7A8C9C0584C4}"/>
              </a:ext>
            </a:extLst>
          </p:cNvPr>
          <p:cNvSpPr txBox="1">
            <a:spLocks/>
          </p:cNvSpPr>
          <p:nvPr/>
        </p:nvSpPr>
        <p:spPr>
          <a:xfrm>
            <a:off x="8348133" y="3797826"/>
            <a:ext cx="3098800"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dirty="0">
                <a:solidFill>
                  <a:schemeClr val="bg1">
                    <a:lumMod val="50000"/>
                  </a:schemeClr>
                </a:solidFill>
                <a:latin typeface="Iberia Text" panose="02000506040000020004" pitchFamily="2" charset="77"/>
              </a:rPr>
              <a:t>For information on our partner </a:t>
            </a:r>
          </a:p>
          <a:p>
            <a:pPr marL="7938" algn="ctr"/>
            <a:r>
              <a:rPr lang="en-US" sz="1400" dirty="0">
                <a:solidFill>
                  <a:schemeClr val="bg1">
                    <a:lumMod val="50000"/>
                  </a:schemeClr>
                </a:solidFill>
                <a:latin typeface="Iberia Text" panose="02000506040000020004" pitchFamily="2" charset="77"/>
              </a:rPr>
              <a:t>British Airways’ NDC, </a:t>
            </a:r>
          </a:p>
          <a:p>
            <a:pPr marL="7938" algn="ctr"/>
            <a:r>
              <a:rPr lang="en-US" sz="1400" dirty="0">
                <a:solidFill>
                  <a:schemeClr val="bg1">
                    <a:lumMod val="50000"/>
                  </a:schemeClr>
                </a:solidFill>
                <a:latin typeface="Iberia Text" panose="02000506040000020004" pitchFamily="2" charset="77"/>
              </a:rPr>
              <a:t>please check it out at:</a:t>
            </a:r>
            <a:br>
              <a:rPr lang="es-ES" sz="1400" dirty="0">
                <a:solidFill>
                  <a:schemeClr val="bg1">
                    <a:lumMod val="50000"/>
                  </a:schemeClr>
                </a:solidFill>
                <a:latin typeface="Iberia Text" panose="02000506040000020004" pitchFamily="2" charset="77"/>
              </a:rPr>
            </a:br>
            <a:endParaRPr lang="es-ES" sz="1400" dirty="0">
              <a:solidFill>
                <a:schemeClr val="bg1">
                  <a:lumMod val="50000"/>
                </a:schemeClr>
              </a:solidFill>
              <a:latin typeface="Iberia Text" panose="02000506040000020004" pitchFamily="2" charset="77"/>
            </a:endParaRPr>
          </a:p>
          <a:p>
            <a:pPr marL="7938" algn="ctr"/>
            <a:r>
              <a:rPr lang="es-ES" sz="1400" dirty="0">
                <a:solidFill>
                  <a:schemeClr val="tx2"/>
                </a:solidFill>
                <a:latin typeface="Iberia Text" panose="02000506040000020004" pitchFamily="2" charset="77"/>
                <a:hlinkClick r:id="rId3"/>
              </a:rPr>
              <a:t>ndc.ba.com</a:t>
            </a:r>
            <a:endParaRPr lang="es-ES" sz="1400" dirty="0">
              <a:solidFill>
                <a:schemeClr val="tx2"/>
              </a:solidFill>
            </a:endParaRPr>
          </a:p>
        </p:txBody>
      </p:sp>
      <p:sp>
        <p:nvSpPr>
          <p:cNvPr id="81" name="Rectángulo 80">
            <a:extLst>
              <a:ext uri="{FF2B5EF4-FFF2-40B4-BE49-F238E27FC236}">
                <a16:creationId xmlns:a16="http://schemas.microsoft.com/office/drawing/2014/main" id="{94412EE6-61E1-E54C-846D-E98F3834FEA4}"/>
              </a:ext>
            </a:extLst>
          </p:cNvPr>
          <p:cNvSpPr/>
          <p:nvPr/>
        </p:nvSpPr>
        <p:spPr>
          <a:xfrm>
            <a:off x="4555066" y="2600324"/>
            <a:ext cx="3098800" cy="30308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sp>
        <p:nvSpPr>
          <p:cNvPr id="82" name="Marcador de texto 2">
            <a:extLst>
              <a:ext uri="{FF2B5EF4-FFF2-40B4-BE49-F238E27FC236}">
                <a16:creationId xmlns:a16="http://schemas.microsoft.com/office/drawing/2014/main" id="{8103BB1D-B421-0648-BF17-A09F68BE43F6}"/>
              </a:ext>
            </a:extLst>
          </p:cNvPr>
          <p:cNvSpPr txBox="1">
            <a:spLocks/>
          </p:cNvSpPr>
          <p:nvPr/>
        </p:nvSpPr>
        <p:spPr>
          <a:xfrm>
            <a:off x="4655126" y="3797826"/>
            <a:ext cx="2909455"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dirty="0">
                <a:solidFill>
                  <a:schemeClr val="bg1">
                    <a:lumMod val="50000"/>
                  </a:schemeClr>
                </a:solidFill>
                <a:latin typeface="Iberia Text" panose="02000506040000020004" pitchFamily="2" charset="77"/>
              </a:rPr>
              <a:t>For further technical information on our services please visit our developer web site at</a:t>
            </a:r>
          </a:p>
          <a:p>
            <a:pPr marL="7938" algn="ctr"/>
            <a:endParaRPr lang="en-US" sz="1400" dirty="0">
              <a:solidFill>
                <a:schemeClr val="bg1">
                  <a:lumMod val="50000"/>
                </a:schemeClr>
              </a:solidFill>
              <a:latin typeface="Iberia Text" panose="02000506040000020004" pitchFamily="2" charset="77"/>
            </a:endParaRPr>
          </a:p>
          <a:p>
            <a:pPr marL="7938" algn="ctr"/>
            <a:r>
              <a:rPr lang="en-US" sz="1400" dirty="0">
                <a:solidFill>
                  <a:schemeClr val="bg1">
                    <a:lumMod val="50000"/>
                  </a:schemeClr>
                </a:solidFill>
                <a:latin typeface="Iberia Text" panose="02000506040000020004" pitchFamily="2" charset="77"/>
                <a:hlinkClick r:id="rId4"/>
              </a:rPr>
              <a:t>IB NDC Docs Overview</a:t>
            </a:r>
            <a:endParaRPr lang="en-US" sz="1400" dirty="0">
              <a:solidFill>
                <a:schemeClr val="bg1">
                  <a:lumMod val="50000"/>
                </a:schemeClr>
              </a:solidFill>
              <a:latin typeface="Iberia Text" panose="02000506040000020004" pitchFamily="2" charset="77"/>
            </a:endParaRPr>
          </a:p>
          <a:p>
            <a:pPr marL="7938" algn="ctr"/>
            <a:endParaRPr lang="es-ES" sz="1400" u="sng" dirty="0">
              <a:solidFill>
                <a:schemeClr val="tx2"/>
              </a:solidFill>
              <a:latin typeface="Iberia Text" panose="02000506040000020004" pitchFamily="2" charset="77"/>
              <a:hlinkClick r:id="rId5"/>
            </a:endParaRPr>
          </a:p>
        </p:txBody>
      </p:sp>
      <p:sp>
        <p:nvSpPr>
          <p:cNvPr id="84" name="Rectángulo 83">
            <a:extLst>
              <a:ext uri="{FF2B5EF4-FFF2-40B4-BE49-F238E27FC236}">
                <a16:creationId xmlns:a16="http://schemas.microsoft.com/office/drawing/2014/main" id="{5F032C38-7C77-324A-B8A6-96FDCF527E57}"/>
              </a:ext>
            </a:extLst>
          </p:cNvPr>
          <p:cNvSpPr/>
          <p:nvPr/>
        </p:nvSpPr>
        <p:spPr>
          <a:xfrm>
            <a:off x="734783" y="2600324"/>
            <a:ext cx="3098800" cy="302418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sp>
        <p:nvSpPr>
          <p:cNvPr id="86" name="Marcador de texto 2">
            <a:extLst>
              <a:ext uri="{FF2B5EF4-FFF2-40B4-BE49-F238E27FC236}">
                <a16:creationId xmlns:a16="http://schemas.microsoft.com/office/drawing/2014/main" id="{B7745F61-F768-6C49-98AD-B35DBE66C65A}"/>
              </a:ext>
            </a:extLst>
          </p:cNvPr>
          <p:cNvSpPr txBox="1">
            <a:spLocks/>
          </p:cNvSpPr>
          <p:nvPr/>
        </p:nvSpPr>
        <p:spPr>
          <a:xfrm>
            <a:off x="734783" y="3797826"/>
            <a:ext cx="3098800"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dirty="0">
                <a:solidFill>
                  <a:schemeClr val="bg1">
                    <a:lumMod val="50000"/>
                  </a:schemeClr>
                </a:solidFill>
                <a:latin typeface="Iberia Text" panose="02000506040000020004" pitchFamily="2" charset="77"/>
              </a:rPr>
              <a:t>Got a question regarding our NDC? Contact your Iberia Account Manager or send us an e-mail to:</a:t>
            </a:r>
          </a:p>
          <a:p>
            <a:pPr marL="7938" algn="ctr"/>
            <a:endParaRPr lang="es-ES" sz="1400" u="sng" dirty="0">
              <a:solidFill>
                <a:schemeClr val="bg1">
                  <a:lumMod val="50000"/>
                </a:schemeClr>
              </a:solidFill>
              <a:latin typeface="Iberia Text" panose="02000506040000020004" pitchFamily="2" charset="77"/>
              <a:hlinkClick r:id="rId6">
                <a:extLst>
                  <a:ext uri="{A12FA001-AC4F-418D-AE19-62706E023703}">
                    <ahyp:hlinkClr xmlns:ahyp="http://schemas.microsoft.com/office/drawing/2018/hyperlinkcolor" val="tx"/>
                  </a:ext>
                </a:extLst>
              </a:hlinkClick>
            </a:endParaRPr>
          </a:p>
          <a:p>
            <a:pPr marL="7938" algn="ctr"/>
            <a:r>
              <a:rPr lang="es-ES" sz="1400" u="sng" dirty="0">
                <a:solidFill>
                  <a:schemeClr val="tx2"/>
                </a:solidFill>
                <a:latin typeface="Iberia Text" panose="02000506040000020004" pitchFamily="2" charset="77"/>
                <a:hlinkClick r:id="rId6">
                  <a:extLst>
                    <a:ext uri="{A12FA001-AC4F-418D-AE19-62706E023703}">
                      <ahyp:hlinkClr xmlns:ahyp="http://schemas.microsoft.com/office/drawing/2018/hyperlinkcolor" val="tx"/>
                    </a:ext>
                  </a:extLst>
                </a:hlinkClick>
              </a:rPr>
              <a:t>New.Distribution@iberia.es</a:t>
            </a:r>
            <a:endParaRPr lang="es-ES" sz="1400" dirty="0">
              <a:solidFill>
                <a:schemeClr val="tx2"/>
              </a:solidFill>
              <a:latin typeface="Iberia Text" panose="02000506040000020004" pitchFamily="2" charset="77"/>
            </a:endParaRPr>
          </a:p>
        </p:txBody>
      </p:sp>
      <p:grpSp>
        <p:nvGrpSpPr>
          <p:cNvPr id="87" name="Grupo 86">
            <a:extLst>
              <a:ext uri="{FF2B5EF4-FFF2-40B4-BE49-F238E27FC236}">
                <a16:creationId xmlns:a16="http://schemas.microsoft.com/office/drawing/2014/main" id="{C721FDDF-1C6D-6348-88FC-7C1651EF1858}"/>
              </a:ext>
            </a:extLst>
          </p:cNvPr>
          <p:cNvGrpSpPr/>
          <p:nvPr/>
        </p:nvGrpSpPr>
        <p:grpSpPr>
          <a:xfrm>
            <a:off x="5102497" y="5879721"/>
            <a:ext cx="1986282" cy="713448"/>
            <a:chOff x="11479475" y="162696"/>
            <a:chExt cx="2335354" cy="838830"/>
          </a:xfrm>
        </p:grpSpPr>
        <p:grpSp>
          <p:nvGrpSpPr>
            <p:cNvPr id="88" name="Grupo 87">
              <a:extLst>
                <a:ext uri="{FF2B5EF4-FFF2-40B4-BE49-F238E27FC236}">
                  <a16:creationId xmlns:a16="http://schemas.microsoft.com/office/drawing/2014/main" id="{6936F4D1-9E92-B744-BF0F-5F0212445F3F}"/>
                </a:ext>
              </a:extLst>
            </p:cNvPr>
            <p:cNvGrpSpPr/>
            <p:nvPr/>
          </p:nvGrpSpPr>
          <p:grpSpPr>
            <a:xfrm>
              <a:off x="12291642" y="162696"/>
              <a:ext cx="1523187" cy="838830"/>
              <a:chOff x="12291642" y="162696"/>
              <a:chExt cx="1523187" cy="838830"/>
            </a:xfrm>
          </p:grpSpPr>
          <p:pic>
            <p:nvPicPr>
              <p:cNvPr id="90" name="Imagen 89">
                <a:extLst>
                  <a:ext uri="{FF2B5EF4-FFF2-40B4-BE49-F238E27FC236}">
                    <a16:creationId xmlns:a16="http://schemas.microsoft.com/office/drawing/2014/main" id="{9E607872-AE5C-454C-8998-14659C4E853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91" name="Imagen 90">
                <a:extLst>
                  <a:ext uri="{FF2B5EF4-FFF2-40B4-BE49-F238E27FC236}">
                    <a16:creationId xmlns:a16="http://schemas.microsoft.com/office/drawing/2014/main" id="{E4FEBA7A-35C9-1746-93ED-75CCC865E384}"/>
                  </a:ext>
                </a:extLst>
              </p:cNvPr>
              <p:cNvPicPr/>
              <p:nvPr/>
            </p:nvPicPr>
            <p:blipFill>
              <a:blip r:embed="rId8"/>
              <a:stretch>
                <a:fillRect/>
              </a:stretch>
            </p:blipFill>
            <p:spPr bwMode="auto">
              <a:xfrm>
                <a:off x="12291642" y="235352"/>
                <a:ext cx="697527" cy="693518"/>
              </a:xfrm>
              <a:prstGeom prst="rect">
                <a:avLst/>
              </a:prstGeom>
              <a:noFill/>
              <a:ln>
                <a:noFill/>
              </a:ln>
            </p:spPr>
          </p:pic>
        </p:grpSp>
        <p:pic>
          <p:nvPicPr>
            <p:cNvPr id="89" name="Picture 2" descr="image004">
              <a:extLst>
                <a:ext uri="{FF2B5EF4-FFF2-40B4-BE49-F238E27FC236}">
                  <a16:creationId xmlns:a16="http://schemas.microsoft.com/office/drawing/2014/main" id="{57DD4846-AD11-284E-9923-7C02C48FA6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Elipse 20">
            <a:extLst>
              <a:ext uri="{FF2B5EF4-FFF2-40B4-BE49-F238E27FC236}">
                <a16:creationId xmlns:a16="http://schemas.microsoft.com/office/drawing/2014/main" id="{D04946EB-9E08-3948-9A7A-6284BF99BA91}"/>
              </a:ext>
            </a:extLst>
          </p:cNvPr>
          <p:cNvSpPr/>
          <p:nvPr/>
        </p:nvSpPr>
        <p:spPr>
          <a:xfrm>
            <a:off x="9298176" y="2231417"/>
            <a:ext cx="1198951" cy="119895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Elipse 21">
            <a:extLst>
              <a:ext uri="{FF2B5EF4-FFF2-40B4-BE49-F238E27FC236}">
                <a16:creationId xmlns:a16="http://schemas.microsoft.com/office/drawing/2014/main" id="{E3034AF5-B780-2F4B-AEFD-C2FDF1D92C23}"/>
              </a:ext>
            </a:extLst>
          </p:cNvPr>
          <p:cNvSpPr/>
          <p:nvPr/>
        </p:nvSpPr>
        <p:spPr>
          <a:xfrm>
            <a:off x="5499849" y="2231417"/>
            <a:ext cx="1198951" cy="119895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3" name="Imagen 22">
            <a:extLst>
              <a:ext uri="{FF2B5EF4-FFF2-40B4-BE49-F238E27FC236}">
                <a16:creationId xmlns:a16="http://schemas.microsoft.com/office/drawing/2014/main" id="{0A2F434D-A573-7E45-AE99-BFC4B88096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10474" y="2508552"/>
            <a:ext cx="777701" cy="593880"/>
          </a:xfrm>
          <a:prstGeom prst="rect">
            <a:avLst/>
          </a:prstGeom>
        </p:spPr>
      </p:pic>
      <p:sp>
        <p:nvSpPr>
          <p:cNvPr id="24" name="Elipse 23">
            <a:extLst>
              <a:ext uri="{FF2B5EF4-FFF2-40B4-BE49-F238E27FC236}">
                <a16:creationId xmlns:a16="http://schemas.microsoft.com/office/drawing/2014/main" id="{FEDFDACF-BE46-3848-B7D1-F056881B43A5}"/>
              </a:ext>
            </a:extLst>
          </p:cNvPr>
          <p:cNvSpPr/>
          <p:nvPr/>
        </p:nvSpPr>
        <p:spPr>
          <a:xfrm>
            <a:off x="1677149" y="2231417"/>
            <a:ext cx="1198951" cy="119895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5" name="Imagen 24">
            <a:extLst>
              <a:ext uri="{FF2B5EF4-FFF2-40B4-BE49-F238E27FC236}">
                <a16:creationId xmlns:a16="http://schemas.microsoft.com/office/drawing/2014/main" id="{FD380ECE-276D-BD41-A8D9-D99A229A8D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18254" y="2542036"/>
            <a:ext cx="723346" cy="573112"/>
          </a:xfrm>
          <a:prstGeom prst="rect">
            <a:avLst/>
          </a:prstGeom>
        </p:spPr>
      </p:pic>
      <p:pic>
        <p:nvPicPr>
          <p:cNvPr id="26" name="Imagen 25">
            <a:extLst>
              <a:ext uri="{FF2B5EF4-FFF2-40B4-BE49-F238E27FC236}">
                <a16:creationId xmlns:a16="http://schemas.microsoft.com/office/drawing/2014/main" id="{6759004F-AE90-2143-A35C-B16F41993D7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12083" y="2448137"/>
            <a:ext cx="771136" cy="771136"/>
          </a:xfrm>
          <a:prstGeom prst="rect">
            <a:avLst/>
          </a:prstGeom>
        </p:spPr>
      </p:pic>
    </p:spTree>
    <p:extLst>
      <p:ext uri="{BB962C8B-B14F-4D97-AF65-F5344CB8AC3E}">
        <p14:creationId xmlns:p14="http://schemas.microsoft.com/office/powerpoint/2010/main" val="621905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3D3C02D8-A523-42A1-84B9-30F8B21EFC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857609CF-E056-418D-87AD-6B4B9622C1B2}"/>
              </a:ext>
            </a:extLst>
          </p:cNvPr>
          <p:cNvSpPr>
            <a:spLocks noGrp="1"/>
          </p:cNvSpPr>
          <p:nvPr>
            <p:ph type="title"/>
          </p:nvPr>
        </p:nvSpPr>
        <p:spPr>
          <a:xfrm>
            <a:off x="417513" y="481013"/>
            <a:ext cx="11366500" cy="726439"/>
          </a:xfrm>
        </p:spPr>
        <p:txBody>
          <a:bodyPr vert="horz"/>
          <a:lstStyle/>
          <a:p>
            <a:r>
              <a:rPr lang="es-ES" dirty="0"/>
              <a:t>Service Providers IB NDC - Appendix I</a:t>
            </a:r>
          </a:p>
        </p:txBody>
      </p:sp>
      <p:grpSp>
        <p:nvGrpSpPr>
          <p:cNvPr id="6" name="Grupo 5">
            <a:extLst>
              <a:ext uri="{FF2B5EF4-FFF2-40B4-BE49-F238E27FC236}">
                <a16:creationId xmlns:a16="http://schemas.microsoft.com/office/drawing/2014/main" id="{730150EB-E720-4F3D-9BC2-6D72FADBF2C9}"/>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a16="http://schemas.microsoft.com/office/drawing/2014/main" id="{38963F93-4047-4D4E-8157-713ADBDFE07F}"/>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a16="http://schemas.microsoft.com/office/drawing/2014/main" id="{809C1B82-B636-45F7-81E6-B2009886587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a16="http://schemas.microsoft.com/office/drawing/2014/main" id="{5408C479-B45E-4632-885D-846E590C3B9A}"/>
                  </a:ext>
                </a:extLst>
              </p:cNvPr>
              <p:cNvPicPr/>
              <p:nvPr/>
            </p:nvPicPr>
            <p:blipFill>
              <a:blip r:embed="rId7"/>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a16="http://schemas.microsoft.com/office/drawing/2014/main" id="{C5BA7DEE-6AB2-40C5-8A63-A801EDEFD2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agen 2"/>
          <p:cNvPicPr>
            <a:picLocks noChangeAspect="1"/>
          </p:cNvPicPr>
          <p:nvPr/>
        </p:nvPicPr>
        <p:blipFill>
          <a:blip r:embed="rId9"/>
          <a:stretch>
            <a:fillRect/>
          </a:stretch>
        </p:blipFill>
        <p:spPr>
          <a:xfrm>
            <a:off x="792206" y="1255524"/>
            <a:ext cx="9888363" cy="4869647"/>
          </a:xfrm>
          <a:prstGeom prst="rect">
            <a:avLst/>
          </a:prstGeom>
        </p:spPr>
      </p:pic>
    </p:spTree>
    <p:extLst>
      <p:ext uri="{BB962C8B-B14F-4D97-AF65-F5344CB8AC3E}">
        <p14:creationId xmlns:p14="http://schemas.microsoft.com/office/powerpoint/2010/main" val="252665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00568C66B7334428D3313AAD62E6651" ma:contentTypeVersion="11" ma:contentTypeDescription="Crear nuevo documento." ma:contentTypeScope="" ma:versionID="b72eeecb2f3eb8c0d3d23cf4da671956">
  <xsd:schema xmlns:xsd="http://www.w3.org/2001/XMLSchema" xmlns:xs="http://www.w3.org/2001/XMLSchema" xmlns:p="http://schemas.microsoft.com/office/2006/metadata/properties" xmlns:ns2="bdf8ba1f-976d-458a-b93a-2143791ba4bf" xmlns:ns3="67feefc2-69b2-475f-938c-1b7f05cdbb5a" targetNamespace="http://schemas.microsoft.com/office/2006/metadata/properties" ma:root="true" ma:fieldsID="a41ab3d59bbfff19b32121e574351ae7" ns2:_="" ns3:_="">
    <xsd:import namespace="bdf8ba1f-976d-458a-b93a-2143791ba4bf"/>
    <xsd:import namespace="67feefc2-69b2-475f-938c-1b7f05cdbb5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8ba1f-976d-458a-b93a-2143791ba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51b74dd6-b53c-4e81-a203-7705450161b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feefc2-69b2-475f-938c-1b7f05cdbb5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a56160f-48d9-4167-a0b6-02de41f74d59}" ma:internalName="TaxCatchAll" ma:showField="CatchAllData" ma:web="67feefc2-69b2-475f-938c-1b7f05cdbb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bdf8ba1f-976d-458a-b93a-2143791ba4bf" xsi:nil="true"/>
    <lcf76f155ced4ddcb4097134ff3c332f xmlns="bdf8ba1f-976d-458a-b93a-2143791ba4bf">
      <Terms xmlns="http://schemas.microsoft.com/office/infopath/2007/PartnerControls"/>
    </lcf76f155ced4ddcb4097134ff3c332f>
    <TaxCatchAll xmlns="67feefc2-69b2-475f-938c-1b7f05cdbb5a" xsi:nil="true"/>
  </documentManagement>
</p:properties>
</file>

<file path=customXml/itemProps1.xml><?xml version="1.0" encoding="utf-8"?>
<ds:datastoreItem xmlns:ds="http://schemas.openxmlformats.org/officeDocument/2006/customXml" ds:itemID="{08758669-FDB5-4D8E-A8FA-362525F1B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8ba1f-976d-458a-b93a-2143791ba4bf"/>
    <ds:schemaRef ds:uri="67feefc2-69b2-475f-938c-1b7f05cdbb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DA131-91ED-480E-99E6-9A4A9D31E151}">
  <ds:schemaRefs>
    <ds:schemaRef ds:uri="http://schemas.microsoft.com/sharepoint/v3/contenttype/forms"/>
  </ds:schemaRefs>
</ds:datastoreItem>
</file>

<file path=customXml/itemProps3.xml><?xml version="1.0" encoding="utf-8"?>
<ds:datastoreItem xmlns:ds="http://schemas.openxmlformats.org/officeDocument/2006/customXml" ds:itemID="{C280FF94-8668-4F13-B81D-F365A49EA78E}">
  <ds:schemaRefs>
    <ds:schemaRef ds:uri="http://purl.org/dc/terms/"/>
    <ds:schemaRef ds:uri="http://www.w3.org/XML/1998/namespace"/>
    <ds:schemaRef ds:uri="http://schemas.microsoft.com/office/2006/metadata/properties"/>
    <ds:schemaRef ds:uri="http://schemas.microsoft.com/office/infopath/2007/PartnerControls"/>
    <ds:schemaRef ds:uri="http://purl.org/dc/elements/1.1/"/>
    <ds:schemaRef ds:uri="http://purl.org/dc/dcmitype/"/>
    <ds:schemaRef ds:uri="http://schemas.microsoft.com/office/2006/documentManagement/types"/>
    <ds:schemaRef ds:uri="bdf8ba1f-976d-458a-b93a-2143791ba4bf"/>
    <ds:schemaRef ds:uri="http://schemas.openxmlformats.org/package/2006/metadata/core-properties"/>
    <ds:schemaRef ds:uri="67feefc2-69b2-475f-938c-1b7f05cdbb5a"/>
  </ds:schemaRefs>
</ds:datastoreItem>
</file>

<file path=docProps/app.xml><?xml version="1.0" encoding="utf-8"?>
<Properties xmlns="http://schemas.openxmlformats.org/officeDocument/2006/extended-properties" xmlns:vt="http://schemas.openxmlformats.org/officeDocument/2006/docPropsVTypes">
  <Template>Tema Iberia PPT</Template>
  <TotalTime>2538</TotalTime>
  <Words>1370</Words>
  <Application>Microsoft Office PowerPoint</Application>
  <PresentationFormat>Panorámica</PresentationFormat>
  <Paragraphs>159</Paragraphs>
  <Slides>11</Slides>
  <Notes>7</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8" baseType="lpstr">
      <vt:lpstr>Arial</vt:lpstr>
      <vt:lpstr>Calibri</vt:lpstr>
      <vt:lpstr>Courier New</vt:lpstr>
      <vt:lpstr>Iberia Headline</vt:lpstr>
      <vt:lpstr>Iberia Text</vt:lpstr>
      <vt:lpstr>Tema Iberia PPT</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Service Providers IB NDC - Appendix I</vt:lpstr>
      <vt:lpstr>Service Providers IB NDC - Appendix I</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Grijalba Sierra, Marina</cp:lastModifiedBy>
  <cp:revision>127</cp:revision>
  <cp:lastPrinted>2022-09-21T06:12:46Z</cp:lastPrinted>
  <dcterms:created xsi:type="dcterms:W3CDTF">2022-02-17T11:31:30Z</dcterms:created>
  <dcterms:modified xsi:type="dcterms:W3CDTF">2023-04-19T14:37:33Z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0x010100A38FC148473847499C61478FF08804A7</vt:lpwstr>
  </property>
  <property fmtid="{D5CDD505-2E9C-101B-9397-08002B2CF9AE}" pid="3" name="MediaServiceImageTags">
    <vt:lpwstr/>
  </property>
</Properties>
</file>