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147377758" r:id="rId5"/>
    <p:sldId id="2147377761" r:id="rId6"/>
    <p:sldId id="2147377791" r:id="rId7"/>
    <p:sldId id="2147377779" r:id="rId8"/>
    <p:sldId id="2147377792" r:id="rId9"/>
    <p:sldId id="270" r:id="rId10"/>
    <p:sldId id="2147377793" r:id="rId11"/>
    <p:sldId id="2147377794" r:id="rId12"/>
    <p:sldId id="2147377762" r:id="rId13"/>
    <p:sldId id="2147377763" r:id="rId14"/>
    <p:sldId id="2147377757" r:id="rId15"/>
  </p:sldIdLst>
  <p:sldSz cx="12192000" cy="6858000"/>
  <p:notesSz cx="6797675" cy="9926638"/>
  <p:custDataLst>
    <p:tags r:id="rId1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E2AD2-4248-4B60-ABCF-79D84A709D9F}" v="16" dt="2023-06-30T12:05:49.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5987"/>
  </p:normalViewPr>
  <p:slideViewPr>
    <p:cSldViewPr snapToGrid="0" snapToObjects="1">
      <p:cViewPr varScale="1">
        <p:scale>
          <a:sx n="105" d="100"/>
          <a:sy n="105" d="100"/>
        </p:scale>
        <p:origin x="378" y="114"/>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jalba Sierra, Marina" userId="1f3e32b2-1783-4a0d-a8c1-65745f00c290" providerId="ADAL" clId="{083E2AD2-4248-4B60-ABCF-79D84A709D9F}"/>
    <pc:docChg chg="custSel addSld delSld modSld delMainMaster modMainMaster replTag">
      <pc:chgData name="Grijalba Sierra, Marina" userId="1f3e32b2-1783-4a0d-a8c1-65745f00c290" providerId="ADAL" clId="{083E2AD2-4248-4B60-ABCF-79D84A709D9F}" dt="2023-06-30T12:06:07.507" v="143" actId="113"/>
      <pc:docMkLst>
        <pc:docMk/>
      </pc:docMkLst>
      <pc:sldChg chg="del">
        <pc:chgData name="Grijalba Sierra, Marina" userId="1f3e32b2-1783-4a0d-a8c1-65745f00c290" providerId="ADAL" clId="{083E2AD2-4248-4B60-ABCF-79D84A709D9F}" dt="2023-06-30T11:52:39.535" v="40" actId="47"/>
        <pc:sldMkLst>
          <pc:docMk/>
          <pc:sldMk cId="3813550794" sldId="269"/>
        </pc:sldMkLst>
      </pc:sldChg>
      <pc:sldChg chg="modSp add mod setBg">
        <pc:chgData name="Grijalba Sierra, Marina" userId="1f3e32b2-1783-4a0d-a8c1-65745f00c290" providerId="ADAL" clId="{083E2AD2-4248-4B60-ABCF-79D84A709D9F}" dt="2023-06-30T11:54:24.223" v="112" actId="20577"/>
        <pc:sldMkLst>
          <pc:docMk/>
          <pc:sldMk cId="1435673236" sldId="270"/>
        </pc:sldMkLst>
        <pc:spChg chg="mod">
          <ac:chgData name="Grijalba Sierra, Marina" userId="1f3e32b2-1783-4a0d-a8c1-65745f00c290" providerId="ADAL" clId="{083E2AD2-4248-4B60-ABCF-79D84A709D9F}" dt="2023-06-30T11:54:24.223" v="112" actId="20577"/>
          <ac:spMkLst>
            <pc:docMk/>
            <pc:sldMk cId="1435673236" sldId="270"/>
            <ac:spMk id="41" creationId="{ED296D0A-F44B-48F5-86FB-13B2EAA73993}"/>
          </ac:spMkLst>
        </pc:spChg>
      </pc:sldChg>
      <pc:sldChg chg="del">
        <pc:chgData name="Grijalba Sierra, Marina" userId="1f3e32b2-1783-4a0d-a8c1-65745f00c290" providerId="ADAL" clId="{083E2AD2-4248-4B60-ABCF-79D84A709D9F}" dt="2023-06-30T11:48:23.301" v="1" actId="47"/>
        <pc:sldMkLst>
          <pc:docMk/>
          <pc:sldMk cId="1556616858" sldId="282"/>
        </pc:sldMkLst>
      </pc:sldChg>
      <pc:sldChg chg="del">
        <pc:chgData name="Grijalba Sierra, Marina" userId="1f3e32b2-1783-4a0d-a8c1-65745f00c290" providerId="ADAL" clId="{083E2AD2-4248-4B60-ABCF-79D84A709D9F}" dt="2023-06-30T11:52:41.660" v="42" actId="47"/>
        <pc:sldMkLst>
          <pc:docMk/>
          <pc:sldMk cId="404785398" sldId="283"/>
        </pc:sldMkLst>
      </pc:sldChg>
      <pc:sldChg chg="del">
        <pc:chgData name="Grijalba Sierra, Marina" userId="1f3e32b2-1783-4a0d-a8c1-65745f00c290" providerId="ADAL" clId="{083E2AD2-4248-4B60-ABCF-79D84A709D9F}" dt="2023-06-30T11:52:40.717" v="41" actId="47"/>
        <pc:sldMkLst>
          <pc:docMk/>
          <pc:sldMk cId="1696167792" sldId="2147377765"/>
        </pc:sldMkLst>
      </pc:sldChg>
      <pc:sldChg chg="setBg">
        <pc:chgData name="Grijalba Sierra, Marina" userId="1f3e32b2-1783-4a0d-a8c1-65745f00c290" providerId="ADAL" clId="{083E2AD2-4248-4B60-ABCF-79D84A709D9F}" dt="2023-06-30T11:51:58.603" v="38"/>
        <pc:sldMkLst>
          <pc:docMk/>
          <pc:sldMk cId="3534746238" sldId="2147377779"/>
        </pc:sldMkLst>
      </pc:sldChg>
      <pc:sldChg chg="del">
        <pc:chgData name="Grijalba Sierra, Marina" userId="1f3e32b2-1783-4a0d-a8c1-65745f00c290" providerId="ADAL" clId="{083E2AD2-4248-4B60-ABCF-79D84A709D9F}" dt="2023-06-30T12:05:43.123" v="141" actId="47"/>
        <pc:sldMkLst>
          <pc:docMk/>
          <pc:sldMk cId="801903758" sldId="2147377790"/>
        </pc:sldMkLst>
      </pc:sldChg>
      <pc:sldChg chg="modSp add mod">
        <pc:chgData name="Grijalba Sierra, Marina" userId="1f3e32b2-1783-4a0d-a8c1-65745f00c290" providerId="ADAL" clId="{083E2AD2-4248-4B60-ABCF-79D84A709D9F}" dt="2023-06-30T12:06:07.507" v="143" actId="113"/>
        <pc:sldMkLst>
          <pc:docMk/>
          <pc:sldMk cId="2180162980" sldId="2147377791"/>
        </pc:sldMkLst>
        <pc:spChg chg="mod">
          <ac:chgData name="Grijalba Sierra, Marina" userId="1f3e32b2-1783-4a0d-a8c1-65745f00c290" providerId="ADAL" clId="{083E2AD2-4248-4B60-ABCF-79D84A709D9F}" dt="2023-06-30T12:06:07.507" v="143" actId="113"/>
          <ac:spMkLst>
            <pc:docMk/>
            <pc:sldMk cId="2180162980" sldId="2147377791"/>
            <ac:spMk id="72" creationId="{2ED390ED-4C9B-A34A-9EBE-501D8F870958}"/>
          </ac:spMkLst>
        </pc:spChg>
      </pc:sldChg>
      <pc:sldChg chg="modSp add mod setBg">
        <pc:chgData name="Grijalba Sierra, Marina" userId="1f3e32b2-1783-4a0d-a8c1-65745f00c290" providerId="ADAL" clId="{083E2AD2-4248-4B60-ABCF-79D84A709D9F}" dt="2023-06-30T11:54:15.367" v="85" actId="20577"/>
        <pc:sldMkLst>
          <pc:docMk/>
          <pc:sldMk cId="3737438151" sldId="2147377792"/>
        </pc:sldMkLst>
        <pc:spChg chg="mod">
          <ac:chgData name="Grijalba Sierra, Marina" userId="1f3e32b2-1783-4a0d-a8c1-65745f00c290" providerId="ADAL" clId="{083E2AD2-4248-4B60-ABCF-79D84A709D9F}" dt="2023-06-30T11:54:15.367" v="85" actId="20577"/>
          <ac:spMkLst>
            <pc:docMk/>
            <pc:sldMk cId="3737438151" sldId="2147377792"/>
            <ac:spMk id="39" creationId="{B8A1E747-F69A-462E-849F-3EFFDCC43164}"/>
          </ac:spMkLst>
        </pc:spChg>
        <pc:spChg chg="mod">
          <ac:chgData name="Grijalba Sierra, Marina" userId="1f3e32b2-1783-4a0d-a8c1-65745f00c290" providerId="ADAL" clId="{083E2AD2-4248-4B60-ABCF-79D84A709D9F}" dt="2023-06-30T11:53:05.243" v="46" actId="113"/>
          <ac:spMkLst>
            <pc:docMk/>
            <pc:sldMk cId="3737438151" sldId="2147377792"/>
            <ac:spMk id="93" creationId="{B2DAA49B-FD6A-6E49-98D0-D21465E1CE83}"/>
          </ac:spMkLst>
        </pc:spChg>
      </pc:sldChg>
      <pc:sldChg chg="addSp modSp add mod setBg">
        <pc:chgData name="Grijalba Sierra, Marina" userId="1f3e32b2-1783-4a0d-a8c1-65745f00c290" providerId="ADAL" clId="{083E2AD2-4248-4B60-ABCF-79D84A709D9F}" dt="2023-06-30T11:54:34.520" v="139" actId="20577"/>
        <pc:sldMkLst>
          <pc:docMk/>
          <pc:sldMk cId="1399485565" sldId="2147377793"/>
        </pc:sldMkLst>
        <pc:spChg chg="mod">
          <ac:chgData name="Grijalba Sierra, Marina" userId="1f3e32b2-1783-4a0d-a8c1-65745f00c290" providerId="ADAL" clId="{083E2AD2-4248-4B60-ABCF-79D84A709D9F}" dt="2023-06-30T11:54:34.520" v="139" actId="20577"/>
          <ac:spMkLst>
            <pc:docMk/>
            <pc:sldMk cId="1399485565" sldId="2147377793"/>
            <ac:spMk id="23" creationId="{7538533D-B3F4-2B4E-8F2A-7E2A46048C7A}"/>
          </ac:spMkLst>
        </pc:spChg>
        <pc:spChg chg="mod">
          <ac:chgData name="Grijalba Sierra, Marina" userId="1f3e32b2-1783-4a0d-a8c1-65745f00c290" providerId="ADAL" clId="{083E2AD2-4248-4B60-ABCF-79D84A709D9F}" dt="2023-06-30T11:54:04.649" v="55" actId="790"/>
          <ac:spMkLst>
            <pc:docMk/>
            <pc:sldMk cId="1399485565" sldId="2147377793"/>
            <ac:spMk id="24" creationId="{00E64B04-6C87-E44B-8079-E6A159C12667}"/>
          </ac:spMkLst>
        </pc:spChg>
        <pc:spChg chg="mod">
          <ac:chgData name="Grijalba Sierra, Marina" userId="1f3e32b2-1783-4a0d-a8c1-65745f00c290" providerId="ADAL" clId="{083E2AD2-4248-4B60-ABCF-79D84A709D9F}" dt="2023-06-30T11:53:49.301" v="54" actId="14100"/>
          <ac:spMkLst>
            <pc:docMk/>
            <pc:sldMk cId="1399485565" sldId="2147377793"/>
            <ac:spMk id="34" creationId="{89AC5152-D34C-0A47-8966-2741549617C6}"/>
          </ac:spMkLst>
        </pc:spChg>
        <pc:graphicFrameChg chg="add mod ord modVis replST">
          <ac:chgData name="Grijalba Sierra, Marina" userId="1f3e32b2-1783-4a0d-a8c1-65745f00c290" providerId="ADAL" clId="{083E2AD2-4248-4B60-ABCF-79D84A709D9F}" dt="2023-06-30T11:54:05.230" v="73"/>
          <ac:graphicFrameMkLst>
            <pc:docMk/>
            <pc:sldMk cId="1399485565" sldId="2147377793"/>
            <ac:graphicFrameMk id="2" creationId="{6D40DF20-D852-21C6-C344-3F404F314EF9}"/>
          </ac:graphicFrameMkLst>
        </pc:graphicFrameChg>
        <pc:picChg chg="mod">
          <ac:chgData name="Grijalba Sierra, Marina" userId="1f3e32b2-1783-4a0d-a8c1-65745f00c290" providerId="ADAL" clId="{083E2AD2-4248-4B60-ABCF-79D84A709D9F}" dt="2023-06-30T11:53:42.578" v="52" actId="1076"/>
          <ac:picMkLst>
            <pc:docMk/>
            <pc:sldMk cId="1399485565" sldId="2147377793"/>
            <ac:picMk id="39" creationId="{93BE1C79-9BD9-CD46-946E-6FFCA241310D}"/>
          </ac:picMkLst>
        </pc:picChg>
      </pc:sldChg>
      <pc:sldChg chg="add setBg">
        <pc:chgData name="Grijalba Sierra, Marina" userId="1f3e32b2-1783-4a0d-a8c1-65745f00c290" providerId="ADAL" clId="{083E2AD2-4248-4B60-ABCF-79D84A709D9F}" dt="2023-06-30T12:05:49.286" v="142"/>
        <pc:sldMkLst>
          <pc:docMk/>
          <pc:sldMk cId="906378515" sldId="2147377794"/>
        </pc:sldMkLst>
      </pc:sldChg>
      <pc:sldMasterChg chg="modSp mod">
        <pc:chgData name="Grijalba Sierra, Marina" userId="1f3e32b2-1783-4a0d-a8c1-65745f00c290" providerId="ADAL" clId="{083E2AD2-4248-4B60-ABCF-79D84A709D9F}" dt="2023-06-30T11:51:16.480" v="37" actId="20577"/>
        <pc:sldMasterMkLst>
          <pc:docMk/>
          <pc:sldMasterMk cId="1366170194" sldId="2147483672"/>
        </pc:sldMasterMkLst>
        <pc:spChg chg="mod">
          <ac:chgData name="Grijalba Sierra, Marina" userId="1f3e32b2-1783-4a0d-a8c1-65745f00c290" providerId="ADAL" clId="{083E2AD2-4248-4B60-ABCF-79D84A709D9F}" dt="2023-06-30T11:51:16.480" v="37" actId="20577"/>
          <ac:spMkLst>
            <pc:docMk/>
            <pc:sldMasterMk cId="1366170194" sldId="2147483672"/>
            <ac:spMk id="8" creationId="{3A55BC80-CAB7-A347-92CE-27223A90D582}"/>
          </ac:spMkLst>
        </pc:spChg>
      </pc:sldMasterChg>
      <pc:sldMasterChg chg="modSp del mod delSldLayout">
        <pc:chgData name="Grijalba Sierra, Marina" userId="1f3e32b2-1783-4a0d-a8c1-65745f00c290" providerId="ADAL" clId="{083E2AD2-4248-4B60-ABCF-79D84A709D9F}" dt="2023-06-30T11:52:41.660" v="42" actId="47"/>
        <pc:sldMasterMkLst>
          <pc:docMk/>
          <pc:sldMasterMk cId="3815939998" sldId="2147483776"/>
        </pc:sldMasterMkLst>
        <pc:spChg chg="mod">
          <ac:chgData name="Grijalba Sierra, Marina" userId="1f3e32b2-1783-4a0d-a8c1-65745f00c290" providerId="ADAL" clId="{083E2AD2-4248-4B60-ABCF-79D84A709D9F}" dt="2023-06-30T11:50:31.944" v="35" actId="20577"/>
          <ac:spMkLst>
            <pc:docMk/>
            <pc:sldMasterMk cId="3815939998" sldId="2147483776"/>
            <ac:spMk id="8" creationId="{3A55BC80-CAB7-A347-92CE-27223A90D582}"/>
          </ac:spMkLst>
        </pc:spChg>
        <pc:sldLayoutChg chg="del">
          <pc:chgData name="Grijalba Sierra, Marina" userId="1f3e32b2-1783-4a0d-a8c1-65745f00c290" providerId="ADAL" clId="{083E2AD2-4248-4B60-ABCF-79D84A709D9F}" dt="2023-06-30T11:52:41.660" v="42" actId="47"/>
          <pc:sldLayoutMkLst>
            <pc:docMk/>
            <pc:sldMasterMk cId="3815939998" sldId="2147483776"/>
            <pc:sldLayoutMk cId="852071433" sldId="214748377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139958140" sldId="214748377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89311269" sldId="214748377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883318933" sldId="214748378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944593507" sldId="214748378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944698632" sldId="214748378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414162152" sldId="214748378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917743830" sldId="214748378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277604508" sldId="214748378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191665643" sldId="214748378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059425808" sldId="214748378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991652191" sldId="214748378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862997729" sldId="214748378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880738464" sldId="214748379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046846673" sldId="214748379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965777275" sldId="214748379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779699051" sldId="214748379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305057651" sldId="214748379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930981956" sldId="214748379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744198545" sldId="214748379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212876984" sldId="214748379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70929258" sldId="214748379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585903405" sldId="214748379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74037380" sldId="214748380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342157506" sldId="214748380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971599542" sldId="214748380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868729786" sldId="214748380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935628909" sldId="214748380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729026218" sldId="214748380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006602973" sldId="214748380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31610424" sldId="214748380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133556245" sldId="214748380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964685279" sldId="214748380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662094067" sldId="214748381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234309383" sldId="214748381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925755964" sldId="214748381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311484418" sldId="214748381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125705970" sldId="214748381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649020051" sldId="214748381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244445572" sldId="214748381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724594903" sldId="214748381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087363435" sldId="214748381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584782942" sldId="214748381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982208375" sldId="214748382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007016124" sldId="214748382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048819365" sldId="214748382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867500648" sldId="214748382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172316244" sldId="214748382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870365775" sldId="214748382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391858730" sldId="214748382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092300480" sldId="214748382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37921126" sldId="214748382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300730427" sldId="214748382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945792332" sldId="214748383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278321184" sldId="214748383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969822030" sldId="214748383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445352556" sldId="214748383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148191495" sldId="214748383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20756541" sldId="214748383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14841291" sldId="214748383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727228399" sldId="214748383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263231867" sldId="214748383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775719675" sldId="214748383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584797736" sldId="214748384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519233481" sldId="214748384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977777282" sldId="214748384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476602776" sldId="214748384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279979730" sldId="214748384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899582151" sldId="214748384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079395517" sldId="214748384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989836970" sldId="214748384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260801144" sldId="214748384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86836981" sldId="214748384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192432661" sldId="214748385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270239573" sldId="214748385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818285865" sldId="214748385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296314642" sldId="214748385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025346066" sldId="214748385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200287900" sldId="214748385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286212538" sldId="214748385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046328168" sldId="214748385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54089277" sldId="214748385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044032928" sldId="214748385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65797648" sldId="214748386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713444507" sldId="214748386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080313930" sldId="214748386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290418750" sldId="214748386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163573932" sldId="214748386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4004125836" sldId="214748386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039198469" sldId="214748386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375995801" sldId="214748386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589262758" sldId="2147483868"/>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778214668" sldId="2147483869"/>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67145881" sldId="2147483870"/>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521683575" sldId="2147483871"/>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76760047" sldId="2147483872"/>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898632087" sldId="2147483873"/>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811587422" sldId="2147483874"/>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235921479" sldId="2147483875"/>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1058067225" sldId="2147483876"/>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2872263374" sldId="2147483877"/>
          </pc:sldLayoutMkLst>
        </pc:sldLayoutChg>
        <pc:sldLayoutChg chg="del">
          <pc:chgData name="Grijalba Sierra, Marina" userId="1f3e32b2-1783-4a0d-a8c1-65745f00c290" providerId="ADAL" clId="{083E2AD2-4248-4B60-ABCF-79D84A709D9F}" dt="2023-06-30T11:52:41.660" v="42" actId="47"/>
          <pc:sldLayoutMkLst>
            <pc:docMk/>
            <pc:sldMasterMk cId="3815939998" sldId="2147483776"/>
            <pc:sldLayoutMk cId="3883986483" sldId="2147483878"/>
          </pc:sldLayoutMkLst>
        </pc:sldLayoutChg>
      </pc:sldMasterChg>
      <pc:sldMasterChg chg="modSp mod">
        <pc:chgData name="Grijalba Sierra, Marina" userId="1f3e32b2-1783-4a0d-a8c1-65745f00c290" providerId="ADAL" clId="{083E2AD2-4248-4B60-ABCF-79D84A709D9F}" dt="2023-06-30T11:49:56.360" v="33" actId="20577"/>
        <pc:sldMasterMkLst>
          <pc:docMk/>
          <pc:sldMasterMk cId="2798183197" sldId="2147483879"/>
        </pc:sldMasterMkLst>
        <pc:spChg chg="mod">
          <ac:chgData name="Grijalba Sierra, Marina" userId="1f3e32b2-1783-4a0d-a8c1-65745f00c290" providerId="ADAL" clId="{083E2AD2-4248-4B60-ABCF-79D84A709D9F}" dt="2023-06-30T11:49:56.360" v="33" actId="20577"/>
          <ac:spMkLst>
            <pc:docMk/>
            <pc:sldMasterMk cId="2798183197" sldId="2147483879"/>
            <ac:spMk id="8" creationId="{3A55BC80-CAB7-A347-92CE-27223A90D582}"/>
          </ac:spMkLst>
        </pc:spChg>
      </pc:sldMasterChg>
      <pc:sldMasterChg chg="del delSldLayout">
        <pc:chgData name="Grijalba Sierra, Marina" userId="1f3e32b2-1783-4a0d-a8c1-65745f00c290" providerId="ADAL" clId="{083E2AD2-4248-4B60-ABCF-79D84A709D9F}" dt="2023-06-30T12:05:43.123" v="141" actId="47"/>
        <pc:sldMasterMkLst>
          <pc:docMk/>
          <pc:sldMasterMk cId="2543047591" sldId="2147483981"/>
        </pc:sldMasterMkLst>
        <pc:sldLayoutChg chg="del">
          <pc:chgData name="Grijalba Sierra, Marina" userId="1f3e32b2-1783-4a0d-a8c1-65745f00c290" providerId="ADAL" clId="{083E2AD2-4248-4B60-ABCF-79D84A709D9F}" dt="2023-06-30T12:05:43.123" v="141" actId="47"/>
          <pc:sldLayoutMkLst>
            <pc:docMk/>
            <pc:sldMasterMk cId="2543047591" sldId="2147483981"/>
            <pc:sldLayoutMk cId="2298130036" sldId="214748398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939556638" sldId="214748398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88262551" sldId="214748398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47001633" sldId="214748398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04076001" sldId="214748398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42655766" sldId="214748398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13983837" sldId="214748398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99618321" sldId="214748398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441360190" sldId="214748399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272453228" sldId="214748399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830486644" sldId="214748399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37830573" sldId="214748399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602687482" sldId="214748399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7309682" sldId="214748399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248614254" sldId="214748399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168953336" sldId="214748399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679891240" sldId="214748399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522317919" sldId="214748399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447031216" sldId="214748400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710285471" sldId="214748400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890734429" sldId="214748400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492612226" sldId="214748400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780428961" sldId="214748400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023724819" sldId="214748400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00696964" sldId="214748400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158520566" sldId="214748400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825518042" sldId="214748400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59092479" sldId="214748400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564745904" sldId="214748401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47579029" sldId="214748401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34456246" sldId="214748401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496589176" sldId="214748401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670375564" sldId="214748401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287269959" sldId="214748401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190089416" sldId="214748401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717405050" sldId="214748401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618346293" sldId="214748401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100749283" sldId="214748401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033102340" sldId="214748402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546935761" sldId="214748402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88082650" sldId="214748402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389805077" sldId="214748402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198431519" sldId="214748402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321180860" sldId="214748402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720865693" sldId="214748402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878884729" sldId="214748402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733702836" sldId="214748402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430575150" sldId="214748402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19996983" sldId="214748403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689771646" sldId="214748403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162280650" sldId="214748403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05368077" sldId="214748403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005272983" sldId="214748403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721126758" sldId="214748403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866460688" sldId="214748403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229019794" sldId="214748403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82103106" sldId="214748403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768080912" sldId="214748403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934437303" sldId="214748404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576308234" sldId="214748404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405390031" sldId="214748404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653861906" sldId="214748404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317852325" sldId="214748404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589499719" sldId="214748404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563365665" sldId="214748404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49796010" sldId="214748404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931792518" sldId="214748404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889044876" sldId="214748404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422675943" sldId="214748405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239625333" sldId="214748405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460729985" sldId="214748405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832607444" sldId="214748405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66645170" sldId="214748405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268256017" sldId="214748405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001656265" sldId="214748405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796893047" sldId="214748405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9258431" sldId="214748405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517741279" sldId="214748405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799210871" sldId="214748406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665017504" sldId="214748406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34862564" sldId="214748406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073425456" sldId="214748406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112793171" sldId="214748406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307926921" sldId="214748406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074280448" sldId="214748406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673011890" sldId="214748406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949708669" sldId="214748406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773569896" sldId="214748406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682403886" sldId="214748407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992120305" sldId="214748407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390980686" sldId="2147484072"/>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751895684" sldId="2147484073"/>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406106588" sldId="2147484074"/>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95538853" sldId="2147484075"/>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990506558" sldId="2147484076"/>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138416191" sldId="2147484077"/>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697857686" sldId="2147484078"/>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1829493695" sldId="2147484079"/>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2269016772" sldId="2147484080"/>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4129539475" sldId="2147484081"/>
          </pc:sldLayoutMkLst>
        </pc:sldLayoutChg>
        <pc:sldLayoutChg chg="del">
          <pc:chgData name="Grijalba Sierra, Marina" userId="1f3e32b2-1783-4a0d-a8c1-65745f00c290" providerId="ADAL" clId="{083E2AD2-4248-4B60-ABCF-79D84A709D9F}" dt="2023-06-30T12:05:43.123" v="141" actId="47"/>
          <pc:sldLayoutMkLst>
            <pc:docMk/>
            <pc:sldMasterMk cId="2543047591" sldId="2147483981"/>
            <pc:sldLayoutMk cId="3407571911" sldId="214748408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30/06/2023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30/06/2023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9759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30/06/2023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0597559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3478409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0437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65448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5776720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2552151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3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0270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junio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4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8301811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6513114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6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279485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7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7042665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8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7576813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9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8766792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0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109065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1489418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4776334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37298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junio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61233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30 de junio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junio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junio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30 de junio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oleObject" Target="../embeddings/oleObject1.bin"/><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image" Target="../media/image1.emf"/><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theme" Target="../theme/theme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2AAEA1F-C56B-B576-CCFD-59F5CF2792B8}"/>
              </a:ext>
            </a:extLst>
          </p:cNvPr>
          <p:cNvGraphicFramePr>
            <a:graphicFrameLocks noChangeAspect="1"/>
          </p:cNvGraphicFramePr>
          <p:nvPr userDrawn="1">
            <p:custDataLst>
              <p:tags r:id="rId122"/>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23" imgW="338" imgH="338" progId="TCLayout.ActiveDocument.1">
                  <p:embed/>
                </p:oleObj>
              </mc:Choice>
              <mc:Fallback>
                <p:oleObj name="Diapositiva de think-cell" r:id="rId123" imgW="338" imgH="338" progId="TCLayout.ActiveDocument.1">
                  <p:embed/>
                  <p:pic>
                    <p:nvPicPr>
                      <p:cNvPr id="2" name="Objeto 1" hidden="1">
                        <a:extLst>
                          <a:ext uri="{FF2B5EF4-FFF2-40B4-BE49-F238E27FC236}">
                            <a16:creationId xmlns:a16="http://schemas.microsoft.com/office/drawing/2014/main" id="{42AAEA1F-C56B-B576-CCFD-59F5CF2792B8}"/>
                          </a:ext>
                        </a:extLst>
                      </p:cNvPr>
                      <p:cNvPicPr/>
                      <p:nvPr/>
                    </p:nvPicPr>
                    <p:blipFill>
                      <a:blip r:embed="rId124"/>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25">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EN</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 id="2147483880" r:id="rId103"/>
    <p:sldLayoutId id="2147483881" r:id="rId104"/>
    <p:sldLayoutId id="2147483882" r:id="rId105"/>
    <p:sldLayoutId id="2147483883" r:id="rId106"/>
    <p:sldLayoutId id="2147483884" r:id="rId107"/>
    <p:sldLayoutId id="2147483885" r:id="rId108"/>
    <p:sldLayoutId id="2147484084" r:id="rId109"/>
    <p:sldLayoutId id="2147484085" r:id="rId110"/>
    <p:sldLayoutId id="2147484086" r:id="rId111"/>
    <p:sldLayoutId id="2147484087" r:id="rId112"/>
    <p:sldLayoutId id="2147484088" r:id="rId113"/>
    <p:sldLayoutId id="2147484089" r:id="rId114"/>
    <p:sldLayoutId id="2147484091" r:id="rId115"/>
    <p:sldLayoutId id="2147484092" r:id="rId116"/>
    <p:sldLayoutId id="2147484093" r:id="rId117"/>
    <p:sldLayoutId id="2147484094" r:id="rId118"/>
    <p:sldLayoutId id="2147484095" r:id="rId119"/>
    <p:sldLayoutId id="2147484096" r:id="rId120"/>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oleObject" Target="../embeddings/oleObject7.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hyperlink" Target="https://ndc.ba.com/" TargetMode="External"/><Relationship Id="rId13"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hyperlink" Target="https://agencyportal.iag.cloud/register" TargetMode="External"/><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iag-portal.force.com/s/ndc-request-pub?redirect=false" TargetMode="External"/><Relationship Id="rId11" Type="http://schemas.openxmlformats.org/officeDocument/2006/relationships/image" Target="../media/image40.png"/><Relationship Id="rId5" Type="http://schemas.openxmlformats.org/officeDocument/2006/relationships/image" Target="../media/image39.emf"/><Relationship Id="rId10" Type="http://schemas.openxmlformats.org/officeDocument/2006/relationships/hyperlink" Target="https://transform.atlassian.net/wiki/spaces/NDCDOC/overview?homepageId=1157398993" TargetMode="External"/><Relationship Id="rId4" Type="http://schemas.openxmlformats.org/officeDocument/2006/relationships/oleObject" Target="../embeddings/oleObject2.bin"/><Relationship Id="rId9" Type="http://schemas.openxmlformats.org/officeDocument/2006/relationships/hyperlink" Target="https://developer.iairgroup.com/member/register" TargetMode="Externa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tags" Target="../tags/tag5.xml"/><Relationship Id="rId21" Type="http://schemas.openxmlformats.org/officeDocument/2006/relationships/image" Target="../media/image52.png"/><Relationship Id="rId7" Type="http://schemas.openxmlformats.org/officeDocument/2006/relationships/image" Target="../media/image41.emf"/><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tags" Target="../tags/tag4.xml"/><Relationship Id="rId16" Type="http://schemas.openxmlformats.org/officeDocument/2006/relationships/image" Target="../media/image37.png"/><Relationship Id="rId20" Type="http://schemas.openxmlformats.org/officeDocument/2006/relationships/image" Target="../media/image51.png"/><Relationship Id="rId1" Type="http://schemas.openxmlformats.org/officeDocument/2006/relationships/themeOverride" Target="../theme/themeOverride1.xml"/><Relationship Id="rId6" Type="http://schemas.openxmlformats.org/officeDocument/2006/relationships/oleObject" Target="../embeddings/oleObject3.bin"/><Relationship Id="rId11" Type="http://schemas.openxmlformats.org/officeDocument/2006/relationships/image" Target="../media/image45.png"/><Relationship Id="rId5" Type="http://schemas.openxmlformats.org/officeDocument/2006/relationships/notesSlide" Target="../notesSlides/notesSlide4.xml"/><Relationship Id="rId15" Type="http://schemas.openxmlformats.org/officeDocument/2006/relationships/image" Target="../media/image36.png"/><Relationship Id="rId10" Type="http://schemas.openxmlformats.org/officeDocument/2006/relationships/image" Target="../media/image44.png"/><Relationship Id="rId19" Type="http://schemas.openxmlformats.org/officeDocument/2006/relationships/image" Target="../media/image50.png"/><Relationship Id="rId4" Type="http://schemas.openxmlformats.org/officeDocument/2006/relationships/slideLayout" Target="../slideLayouts/slideLayout5.xml"/><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5.png"/><Relationship Id="rId7" Type="http://schemas.openxmlformats.org/officeDocument/2006/relationships/image" Target="../media/image43.png"/><Relationship Id="rId12"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37.png"/><Relationship Id="rId10" Type="http://schemas.openxmlformats.org/officeDocument/2006/relationships/image" Target="../media/image57.png"/><Relationship Id="rId4" Type="http://schemas.openxmlformats.org/officeDocument/2006/relationships/image" Target="../media/image36.png"/><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6.png"/><Relationship Id="rId3" Type="http://schemas.openxmlformats.org/officeDocument/2006/relationships/image" Target="../media/image35.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37.png"/><Relationship Id="rId10" Type="http://schemas.openxmlformats.org/officeDocument/2006/relationships/image" Target="../media/image64.png"/><Relationship Id="rId4" Type="http://schemas.openxmlformats.org/officeDocument/2006/relationships/image" Target="../media/image36.png"/><Relationship Id="rId9" Type="http://schemas.openxmlformats.org/officeDocument/2006/relationships/image" Target="../media/image63.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9.png"/><Relationship Id="rId3" Type="http://schemas.openxmlformats.org/officeDocument/2006/relationships/slideLayout" Target="../slideLayouts/slideLayout3.xml"/><Relationship Id="rId7" Type="http://schemas.openxmlformats.org/officeDocument/2006/relationships/image" Target="../media/image35.png"/><Relationship Id="rId12" Type="http://schemas.openxmlformats.org/officeDocument/2006/relationships/image" Target="../media/image68.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67.png"/><Relationship Id="rId11" Type="http://schemas.openxmlformats.org/officeDocument/2006/relationships/image" Target="../media/image64.png"/><Relationship Id="rId5" Type="http://schemas.openxmlformats.org/officeDocument/2006/relationships/image" Target="../media/image1.emf"/><Relationship Id="rId10" Type="http://schemas.openxmlformats.org/officeDocument/2006/relationships/image" Target="../media/image63.png"/><Relationship Id="rId4" Type="http://schemas.openxmlformats.org/officeDocument/2006/relationships/oleObject" Target="../embeddings/oleObject4.bin"/><Relationship Id="rId9" Type="http://schemas.openxmlformats.org/officeDocument/2006/relationships/image" Target="../media/image37.png"/><Relationship Id="rId14" Type="http://schemas.openxmlformats.org/officeDocument/2006/relationships/image" Target="../media/image69.png"/></Relationships>
</file>

<file path=ppt/slides/_rels/slide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3" Type="http://schemas.openxmlformats.org/officeDocument/2006/relationships/slideLayout" Target="../slideLayouts/slideLayout6.xml"/><Relationship Id="rId7" Type="http://schemas.openxmlformats.org/officeDocument/2006/relationships/hyperlink" Target="https://id.atlassian.com/login" TargetMode="External"/><Relationship Id="rId12" Type="http://schemas.openxmlformats.org/officeDocument/2006/relationships/image" Target="../media/image73.png"/><Relationship Id="rId2" Type="http://schemas.openxmlformats.org/officeDocument/2006/relationships/tags" Target="../tags/tag7.xml"/><Relationship Id="rId16" Type="http://schemas.openxmlformats.org/officeDocument/2006/relationships/image" Target="../media/image75.png"/><Relationship Id="rId1" Type="http://schemas.openxmlformats.org/officeDocument/2006/relationships/themeOverride" Target="../theme/themeOverride5.xml"/><Relationship Id="rId6" Type="http://schemas.openxmlformats.org/officeDocument/2006/relationships/hyperlink" Target="https://transform.atlassian.net/wiki/spaces/NDCDOC/pages/3612180488/Iberia+NDC+Support" TargetMode="External"/><Relationship Id="rId11" Type="http://schemas.openxmlformats.org/officeDocument/2006/relationships/image" Target="../media/image68.png"/><Relationship Id="rId5" Type="http://schemas.openxmlformats.org/officeDocument/2006/relationships/image" Target="../media/image1.emf"/><Relationship Id="rId15" Type="http://schemas.openxmlformats.org/officeDocument/2006/relationships/image" Target="../media/image55.png"/><Relationship Id="rId10" Type="http://schemas.openxmlformats.org/officeDocument/2006/relationships/image" Target="../media/image72.png"/><Relationship Id="rId4" Type="http://schemas.openxmlformats.org/officeDocument/2006/relationships/oleObject" Target="../embeddings/oleObject5.bin"/><Relationship Id="rId9" Type="http://schemas.openxmlformats.org/officeDocument/2006/relationships/image" Target="../media/image71.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MAY</a:t>
            </a:r>
            <a:endParaRPr kumimoji="0" lang="es-ES_tradnl" sz="1100" b="0" i="0" u="none" strike="noStrike" kern="1200" cap="none" spc="300" normalizeH="0" baseline="0" noProof="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9ABC1FF5-FD2F-DEA7-D914-FC8158ABF906}"/>
              </a:ext>
            </a:extLst>
          </p:cNvPr>
          <p:cNvPicPr>
            <a:picLocks noChangeAspect="1"/>
          </p:cNvPicPr>
          <p:nvPr/>
        </p:nvPicPr>
        <p:blipFill>
          <a:blip r:embed="rId8"/>
          <a:stretch>
            <a:fillRect/>
          </a:stretch>
        </p:blipFill>
        <p:spPr>
          <a:xfrm>
            <a:off x="0" y="1350475"/>
            <a:ext cx="12192000" cy="4157050"/>
          </a:xfrm>
          <a:prstGeom prst="rect">
            <a:avLst/>
          </a:prstGeom>
        </p:spPr>
      </p:pic>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4888800" y="1512819"/>
            <a:ext cx="6757213" cy="434682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dirty="0" err="1"/>
              <a:t>Last</a:t>
            </a:r>
            <a:r>
              <a:rPr lang="es-ES" sz="1400" dirty="0"/>
              <a:t> 20</a:t>
            </a:r>
            <a:r>
              <a:rPr lang="es-ES" sz="1400" baseline="30000" dirty="0"/>
              <a:t>th</a:t>
            </a:r>
            <a:r>
              <a:rPr lang="es-ES" sz="1400" dirty="0"/>
              <a:t> of </a:t>
            </a:r>
            <a:r>
              <a:rPr lang="es-ES" sz="1400" dirty="0" err="1"/>
              <a:t>April</a:t>
            </a:r>
            <a:r>
              <a:rPr lang="es-ES" sz="1400" dirty="0"/>
              <a:t> </a:t>
            </a:r>
            <a:r>
              <a:rPr lang="es-ES" sz="1400" b="1" dirty="0"/>
              <a:t>IB NDC</a:t>
            </a:r>
            <a:r>
              <a:rPr lang="es-ES" sz="1400" dirty="0"/>
              <a:t> </a:t>
            </a:r>
            <a:r>
              <a:rPr lang="es-ES" sz="1400" dirty="0" err="1"/>
              <a:t>participated</a:t>
            </a:r>
            <a:r>
              <a:rPr lang="es-ES" sz="1400" dirty="0"/>
              <a:t> as a </a:t>
            </a:r>
            <a:r>
              <a:rPr lang="es-ES" sz="1400" dirty="0" err="1"/>
              <a:t>panelist</a:t>
            </a:r>
            <a:r>
              <a:rPr lang="es-ES" sz="1400" dirty="0"/>
              <a:t> in </a:t>
            </a:r>
            <a:r>
              <a:rPr lang="es-ES" sz="1400" b="1" dirty="0"/>
              <a:t>Amadeus NDC-X </a:t>
            </a:r>
            <a:r>
              <a:rPr lang="es-ES" sz="1400" b="1" dirty="0" err="1"/>
              <a:t>Forum</a:t>
            </a:r>
            <a:r>
              <a:rPr lang="es-ES" sz="1400" dirty="0"/>
              <a:t> </a:t>
            </a:r>
            <a:r>
              <a:rPr lang="es-ES" sz="1400" dirty="0" err="1"/>
              <a:t>held</a:t>
            </a:r>
            <a:r>
              <a:rPr lang="es-ES" sz="1400" dirty="0"/>
              <a:t> in </a:t>
            </a:r>
            <a:r>
              <a:rPr lang="es-ES" sz="1400" b="1" dirty="0"/>
              <a:t>Madrid</a:t>
            </a:r>
            <a:r>
              <a:rPr lang="es-ES" sz="1400" dirty="0"/>
              <a:t> </a:t>
            </a:r>
            <a:r>
              <a:rPr lang="es-ES" sz="1400" dirty="0" err="1"/>
              <a:t>where</a:t>
            </a:r>
            <a:r>
              <a:rPr lang="es-ES" sz="1400" dirty="0"/>
              <a:t> </a:t>
            </a:r>
            <a:r>
              <a:rPr lang="es-ES" sz="1400" dirty="0" err="1"/>
              <a:t>we</a:t>
            </a:r>
            <a:r>
              <a:rPr lang="es-ES" sz="1400" dirty="0"/>
              <a:t> </a:t>
            </a:r>
            <a:r>
              <a:rPr lang="es-ES" sz="1400" dirty="0" err="1"/>
              <a:t>had</a:t>
            </a:r>
            <a:r>
              <a:rPr lang="es-ES" sz="1400" dirty="0"/>
              <a:t> </a:t>
            </a:r>
            <a:r>
              <a:rPr lang="es-ES" sz="1400" dirty="0" err="1"/>
              <a:t>the</a:t>
            </a:r>
            <a:r>
              <a:rPr lang="es-ES" sz="1400" dirty="0"/>
              <a:t> chance to share </a:t>
            </a:r>
            <a:r>
              <a:rPr lang="es-ES" sz="1400" dirty="0" err="1"/>
              <a:t>with</a:t>
            </a:r>
            <a:r>
              <a:rPr lang="es-ES" sz="1400" dirty="0"/>
              <a:t> </a:t>
            </a:r>
            <a:r>
              <a:rPr lang="es-ES" sz="1400" b="1" dirty="0"/>
              <a:t>Travel Agencies and </a:t>
            </a:r>
            <a:r>
              <a:rPr lang="es-ES" sz="1400" b="1" dirty="0" err="1"/>
              <a:t>other</a:t>
            </a:r>
            <a:r>
              <a:rPr lang="es-ES" sz="1400" b="1" dirty="0"/>
              <a:t> Airlines </a:t>
            </a:r>
            <a:r>
              <a:rPr lang="es-ES" sz="1400" dirty="0" err="1"/>
              <a:t>all</a:t>
            </a:r>
            <a:r>
              <a:rPr lang="es-ES" sz="1400" dirty="0"/>
              <a:t> </a:t>
            </a:r>
            <a:r>
              <a:rPr lang="es-ES" sz="1400" dirty="0" err="1"/>
              <a:t>news</a:t>
            </a:r>
            <a:r>
              <a:rPr lang="es-ES" sz="1400" dirty="0"/>
              <a:t> and </a:t>
            </a:r>
            <a:r>
              <a:rPr lang="es-ES" sz="1400" dirty="0" err="1"/>
              <a:t>improvements</a:t>
            </a:r>
            <a:r>
              <a:rPr lang="es-ES" sz="1400" dirty="0"/>
              <a:t> </a:t>
            </a:r>
            <a:r>
              <a:rPr lang="es-ES" sz="1400" dirty="0" err="1"/>
              <a:t>with</a:t>
            </a:r>
            <a:r>
              <a:rPr lang="es-ES" sz="1400" dirty="0"/>
              <a:t> </a:t>
            </a:r>
            <a:r>
              <a:rPr lang="es-ES" sz="1400" dirty="0" err="1"/>
              <a:t>regards</a:t>
            </a:r>
            <a:r>
              <a:rPr lang="es-ES" sz="1400" dirty="0"/>
              <a:t> to </a:t>
            </a:r>
            <a:r>
              <a:rPr lang="es-ES" sz="1400" dirty="0" err="1"/>
              <a:t>distribution</a:t>
            </a:r>
            <a:r>
              <a:rPr lang="es-ES" sz="1400" dirty="0"/>
              <a:t> </a:t>
            </a:r>
            <a:r>
              <a:rPr lang="es-ES" sz="1400" dirty="0" err="1"/>
              <a:t>sponsored</a:t>
            </a:r>
            <a:r>
              <a:rPr lang="es-ES" sz="1400" dirty="0"/>
              <a:t> </a:t>
            </a:r>
            <a:r>
              <a:rPr lang="es-ES" sz="1400" dirty="0" err="1"/>
              <a:t>by</a:t>
            </a:r>
            <a:r>
              <a:rPr lang="es-ES" sz="1400" dirty="0"/>
              <a:t> Amadeus NDC-X </a:t>
            </a:r>
            <a:r>
              <a:rPr lang="es-ES" sz="1400" dirty="0" err="1"/>
              <a:t>who</a:t>
            </a:r>
            <a:r>
              <a:rPr lang="es-ES" sz="1400" dirty="0"/>
              <a:t> </a:t>
            </a:r>
            <a:r>
              <a:rPr lang="es-ES" sz="1400" dirty="0" err="1"/>
              <a:t>presented</a:t>
            </a:r>
            <a:r>
              <a:rPr lang="es-ES" sz="1400" dirty="0"/>
              <a:t> </a:t>
            </a:r>
            <a:r>
              <a:rPr lang="es-ES" sz="1400" dirty="0" err="1"/>
              <a:t>their</a:t>
            </a:r>
            <a:r>
              <a:rPr lang="es-ES" sz="1400" dirty="0"/>
              <a:t> NDC </a:t>
            </a:r>
            <a:r>
              <a:rPr lang="es-ES" sz="1400" dirty="0" err="1"/>
              <a:t>news</a:t>
            </a:r>
            <a:r>
              <a:rPr lang="es-ES" sz="1400" dirty="0"/>
              <a:t>.</a:t>
            </a:r>
          </a:p>
          <a:p>
            <a:pPr algn="l"/>
            <a:endParaRPr lang="es-ES" sz="1400" dirty="0"/>
          </a:p>
          <a:p>
            <a:pPr algn="l"/>
            <a:r>
              <a:rPr lang="es-ES" sz="1400" dirty="0" err="1"/>
              <a:t>We</a:t>
            </a:r>
            <a:r>
              <a:rPr lang="es-ES" sz="1400" dirty="0"/>
              <a:t> </a:t>
            </a:r>
            <a:r>
              <a:rPr lang="es-ES" sz="1400" dirty="0" err="1"/>
              <a:t>have</a:t>
            </a:r>
            <a:r>
              <a:rPr lang="es-ES" sz="1400" dirty="0"/>
              <a:t> </a:t>
            </a:r>
            <a:r>
              <a:rPr lang="es-ES" sz="1400" dirty="0" err="1"/>
              <a:t>launched</a:t>
            </a:r>
            <a:r>
              <a:rPr lang="es-ES" sz="1400" dirty="0"/>
              <a:t> </a:t>
            </a:r>
            <a:r>
              <a:rPr lang="es-ES" sz="1400" dirty="0" err="1"/>
              <a:t>two</a:t>
            </a:r>
            <a:r>
              <a:rPr lang="es-ES" sz="1400" dirty="0"/>
              <a:t> new </a:t>
            </a:r>
            <a:r>
              <a:rPr lang="es-ES" sz="1400" dirty="0" err="1"/>
              <a:t>functionalities</a:t>
            </a:r>
            <a:r>
              <a:rPr lang="es-ES" sz="1400" dirty="0"/>
              <a:t>, </a:t>
            </a:r>
            <a:r>
              <a:rPr lang="es-ES" sz="1400" b="1" dirty="0" err="1"/>
              <a:t>Upselling</a:t>
            </a:r>
            <a:r>
              <a:rPr lang="es-ES" sz="1400" b="1" dirty="0"/>
              <a:t> and </a:t>
            </a:r>
            <a:r>
              <a:rPr lang="es-ES" sz="1400" b="1" dirty="0" err="1"/>
              <a:t>Combinability</a:t>
            </a:r>
            <a:r>
              <a:rPr lang="es-ES" sz="1400" b="1" dirty="0"/>
              <a:t> </a:t>
            </a:r>
            <a:r>
              <a:rPr lang="es-ES" sz="1400" dirty="0"/>
              <a:t>of </a:t>
            </a:r>
            <a:r>
              <a:rPr lang="es-ES" sz="1400" dirty="0" err="1"/>
              <a:t>all</a:t>
            </a:r>
            <a:r>
              <a:rPr lang="es-ES" sz="1400" dirty="0"/>
              <a:t> </a:t>
            </a:r>
            <a:r>
              <a:rPr lang="es-ES" sz="1400" dirty="0" err="1"/>
              <a:t>fares</a:t>
            </a:r>
            <a:r>
              <a:rPr lang="es-ES" sz="1400" dirty="0"/>
              <a:t> </a:t>
            </a:r>
            <a:r>
              <a:rPr lang="es-ES" sz="1400" dirty="0" err="1"/>
              <a:t>families</a:t>
            </a:r>
            <a:r>
              <a:rPr lang="es-ES" sz="1400" dirty="0"/>
              <a:t> </a:t>
            </a:r>
            <a:r>
              <a:rPr lang="es-ES" sz="1400" dirty="0" err="1"/>
              <a:t>available</a:t>
            </a:r>
            <a:r>
              <a:rPr lang="es-ES" sz="1400" dirty="0"/>
              <a:t> are </a:t>
            </a:r>
            <a:r>
              <a:rPr lang="es-ES" sz="1400" dirty="0" err="1"/>
              <a:t>now</a:t>
            </a:r>
            <a:r>
              <a:rPr lang="es-ES" sz="1400" dirty="0"/>
              <a:t> </a:t>
            </a:r>
            <a:r>
              <a:rPr lang="es-ES" sz="1400" dirty="0" err="1"/>
              <a:t>available</a:t>
            </a:r>
            <a:r>
              <a:rPr lang="es-ES" sz="1400" dirty="0"/>
              <a:t> in NDC. </a:t>
            </a:r>
            <a:r>
              <a:rPr lang="es-ES" sz="1400" dirty="0" err="1"/>
              <a:t>These</a:t>
            </a:r>
            <a:r>
              <a:rPr lang="es-ES" sz="1400" dirty="0"/>
              <a:t> new </a:t>
            </a:r>
            <a:r>
              <a:rPr lang="es-ES" sz="1400" dirty="0" err="1"/>
              <a:t>capabilities</a:t>
            </a:r>
            <a:r>
              <a:rPr lang="es-ES" sz="1400" dirty="0"/>
              <a:t> </a:t>
            </a:r>
            <a:r>
              <a:rPr lang="es-ES" sz="1400" dirty="0" err="1"/>
              <a:t>improves</a:t>
            </a:r>
            <a:r>
              <a:rPr lang="es-ES" sz="1400" dirty="0"/>
              <a:t> and </a:t>
            </a:r>
            <a:r>
              <a:rPr lang="es-ES" sz="1400" dirty="0" err="1"/>
              <a:t>enlarges</a:t>
            </a:r>
            <a:r>
              <a:rPr lang="es-ES" sz="1400" dirty="0"/>
              <a:t> </a:t>
            </a:r>
            <a:r>
              <a:rPr lang="es-ES" sz="1400" dirty="0" err="1"/>
              <a:t>our</a:t>
            </a:r>
            <a:r>
              <a:rPr lang="es-ES" sz="1400" dirty="0"/>
              <a:t> </a:t>
            </a:r>
            <a:r>
              <a:rPr lang="es-ES" sz="1400" dirty="0" err="1"/>
              <a:t>offer</a:t>
            </a:r>
            <a:r>
              <a:rPr lang="es-ES" sz="1400" dirty="0"/>
              <a:t> to Travel Agencies </a:t>
            </a:r>
            <a:r>
              <a:rPr lang="es-ES" sz="1400" dirty="0" err="1"/>
              <a:t>using</a:t>
            </a:r>
            <a:r>
              <a:rPr lang="es-ES" sz="1400" dirty="0"/>
              <a:t> </a:t>
            </a:r>
            <a:r>
              <a:rPr lang="es-ES" sz="1400" dirty="0" err="1"/>
              <a:t>our</a:t>
            </a:r>
            <a:r>
              <a:rPr lang="es-ES" sz="1400" dirty="0"/>
              <a:t> NDC.</a:t>
            </a:r>
          </a:p>
          <a:p>
            <a:pPr algn="l"/>
            <a:endParaRPr lang="es-ES" sz="1400" dirty="0"/>
          </a:p>
          <a:p>
            <a:pPr algn="l"/>
            <a:r>
              <a:rPr lang="es-ES" sz="1400" b="1" dirty="0"/>
              <a:t>IAG Portal </a:t>
            </a:r>
            <a:r>
              <a:rPr lang="es-ES" sz="1400" dirty="0"/>
              <a:t>has </a:t>
            </a:r>
            <a:r>
              <a:rPr lang="es-ES" sz="1400" dirty="0" err="1"/>
              <a:t>implemented</a:t>
            </a:r>
            <a:r>
              <a:rPr lang="es-ES" sz="1400" dirty="0"/>
              <a:t> </a:t>
            </a:r>
            <a:r>
              <a:rPr lang="es-ES" sz="1400" b="1" dirty="0" err="1"/>
              <a:t>Muliticity</a:t>
            </a:r>
            <a:r>
              <a:rPr lang="es-ES" sz="1400" b="1" dirty="0"/>
              <a:t> and </a:t>
            </a:r>
            <a:r>
              <a:rPr lang="es-ES" sz="1400" b="1" dirty="0" err="1"/>
              <a:t>Stopover</a:t>
            </a:r>
            <a:r>
              <a:rPr lang="es-ES" sz="1400" b="1" dirty="0"/>
              <a:t> </a:t>
            </a:r>
            <a:r>
              <a:rPr lang="es-ES" sz="1400" dirty="0" err="1"/>
              <a:t>options</a:t>
            </a:r>
            <a:r>
              <a:rPr lang="es-ES" sz="1400" dirty="0"/>
              <a:t> </a:t>
            </a:r>
            <a:r>
              <a:rPr lang="es-ES" sz="1400" dirty="0" err="1"/>
              <a:t>improving</a:t>
            </a:r>
            <a:r>
              <a:rPr lang="es-ES" sz="1400" dirty="0"/>
              <a:t> </a:t>
            </a:r>
            <a:r>
              <a:rPr lang="es-ES" sz="1400" dirty="0" err="1"/>
              <a:t>offer</a:t>
            </a:r>
            <a:r>
              <a:rPr lang="es-ES" sz="1400" dirty="0"/>
              <a:t> </a:t>
            </a:r>
            <a:r>
              <a:rPr lang="es-ES" sz="1400" dirty="0" err="1"/>
              <a:t>possibilities</a:t>
            </a:r>
            <a:r>
              <a:rPr lang="es-ES" sz="1400" dirty="0"/>
              <a:t> to </a:t>
            </a:r>
            <a:r>
              <a:rPr lang="es-ES" sz="1400" dirty="0" err="1"/>
              <a:t>clients</a:t>
            </a:r>
            <a:r>
              <a:rPr lang="es-ES" sz="1400" dirty="0"/>
              <a:t>. </a:t>
            </a:r>
            <a:r>
              <a:rPr lang="es-ES" sz="1400" dirty="0" err="1"/>
              <a:t>These</a:t>
            </a:r>
            <a:r>
              <a:rPr lang="es-ES" sz="1400" dirty="0"/>
              <a:t> new </a:t>
            </a:r>
            <a:r>
              <a:rPr lang="es-ES" sz="1400" dirty="0" err="1"/>
              <a:t>capabilities</a:t>
            </a:r>
            <a:r>
              <a:rPr lang="es-ES" sz="1400" dirty="0"/>
              <a:t> are </a:t>
            </a:r>
            <a:r>
              <a:rPr lang="es-ES" sz="1400" dirty="0" err="1"/>
              <a:t>now</a:t>
            </a:r>
            <a:r>
              <a:rPr lang="es-ES" sz="1400" dirty="0"/>
              <a:t> </a:t>
            </a:r>
            <a:r>
              <a:rPr lang="es-ES" sz="1400" dirty="0" err="1"/>
              <a:t>available</a:t>
            </a:r>
            <a:r>
              <a:rPr lang="es-ES" sz="1400" dirty="0"/>
              <a:t> </a:t>
            </a:r>
            <a:r>
              <a:rPr lang="es-ES" sz="1400" dirty="0" err="1"/>
              <a:t>for</a:t>
            </a:r>
            <a:r>
              <a:rPr lang="es-ES" sz="1400" dirty="0"/>
              <a:t> Travel Agencies </a:t>
            </a:r>
            <a:r>
              <a:rPr lang="es-ES" sz="1400" dirty="0" err="1"/>
              <a:t>connected</a:t>
            </a:r>
            <a:r>
              <a:rPr lang="es-ES" sz="1400" dirty="0"/>
              <a:t> to </a:t>
            </a:r>
            <a:r>
              <a:rPr lang="es-ES" sz="1400" dirty="0" err="1"/>
              <a:t>the</a:t>
            </a:r>
            <a:r>
              <a:rPr lang="es-ES" sz="1400" dirty="0"/>
              <a:t> IAG Portal and </a:t>
            </a:r>
            <a:r>
              <a:rPr lang="es-ES" sz="1400" dirty="0" err="1"/>
              <a:t>they´d</a:t>
            </a:r>
            <a:r>
              <a:rPr lang="es-ES" sz="1400" dirty="0"/>
              <a:t> be </a:t>
            </a:r>
            <a:r>
              <a:rPr lang="es-ES" sz="1400" dirty="0" err="1"/>
              <a:t>able</a:t>
            </a:r>
            <a:r>
              <a:rPr lang="es-ES" sz="1400" dirty="0"/>
              <a:t> to </a:t>
            </a:r>
            <a:r>
              <a:rPr lang="es-ES" sz="1400" dirty="0" err="1"/>
              <a:t>enlarge</a:t>
            </a:r>
            <a:r>
              <a:rPr lang="es-ES" sz="1400" dirty="0"/>
              <a:t> </a:t>
            </a:r>
            <a:r>
              <a:rPr lang="es-ES" sz="1400" dirty="0" err="1"/>
              <a:t>the</a:t>
            </a:r>
            <a:r>
              <a:rPr lang="es-ES" sz="1400" dirty="0"/>
              <a:t> </a:t>
            </a:r>
            <a:r>
              <a:rPr lang="es-ES" sz="1400" dirty="0" err="1"/>
              <a:t>travel</a:t>
            </a:r>
            <a:r>
              <a:rPr lang="es-ES" sz="1400" dirty="0"/>
              <a:t> </a:t>
            </a:r>
            <a:r>
              <a:rPr lang="es-ES" sz="1400" dirty="0" err="1"/>
              <a:t>options</a:t>
            </a:r>
            <a:r>
              <a:rPr lang="es-ES" sz="1400" dirty="0"/>
              <a:t> </a:t>
            </a:r>
            <a:r>
              <a:rPr lang="es-ES" sz="1400" dirty="0" err="1"/>
              <a:t>when</a:t>
            </a:r>
            <a:r>
              <a:rPr lang="es-ES" sz="1400" dirty="0"/>
              <a:t> </a:t>
            </a:r>
            <a:r>
              <a:rPr lang="es-ES" sz="1400" dirty="0" err="1"/>
              <a:t>accessing</a:t>
            </a:r>
            <a:r>
              <a:rPr lang="es-ES" sz="1400" dirty="0"/>
              <a:t> IB NDC </a:t>
            </a:r>
            <a:r>
              <a:rPr lang="es-ES" sz="1400" dirty="0" err="1"/>
              <a:t>content</a:t>
            </a:r>
            <a:r>
              <a:rPr lang="es-ES" sz="1400" dirty="0"/>
              <a:t> through </a:t>
            </a:r>
            <a:r>
              <a:rPr lang="es-ES" sz="1400" dirty="0" err="1"/>
              <a:t>the</a:t>
            </a:r>
            <a:r>
              <a:rPr lang="es-ES" sz="1400" dirty="0"/>
              <a:t> IAG Portal.</a:t>
            </a:r>
          </a:p>
          <a:p>
            <a:r>
              <a:rPr lang="es-ES" sz="1400" dirty="0"/>
              <a:t> </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084" y="1596459"/>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38872" y="5879721"/>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5"/>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4898981" y="1062658"/>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a:solidFill>
                  <a:srgbClr val="C00000"/>
                </a:solidFill>
                <a:latin typeface="Iberia Text"/>
                <a:sym typeface="Iberia Text"/>
              </a:rPr>
              <a:t>MAY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084" y="2713839"/>
            <a:ext cx="144100" cy="102929"/>
          </a:xfrm>
          <a:prstGeom prst="rect">
            <a:avLst/>
          </a:prstGeom>
        </p:spPr>
      </p:pic>
      <p:pic>
        <p:nvPicPr>
          <p:cNvPr id="15" name="Imagen 14">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561" y="3522191"/>
            <a:ext cx="149146" cy="106533"/>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538" y="1596459"/>
            <a:ext cx="3927745" cy="3336257"/>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C618F1E-15EC-1FE5-6EC4-A048349BC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2" name="Objeto 1" hidden="1">
                        <a:extLst>
                          <a:ext uri="{FF2B5EF4-FFF2-40B4-BE49-F238E27FC236}">
                            <a16:creationId xmlns:a16="http://schemas.microsoft.com/office/drawing/2014/main" id="{6C618F1E-15EC-1FE5-6EC4-A048349BC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0" name="Rectángulo 69">
            <a:extLst>
              <a:ext uri="{FF2B5EF4-FFF2-40B4-BE49-F238E27FC236}">
                <a16:creationId xmlns:a16="http://schemas.microsoft.com/office/drawing/2014/main" id="{865C3DAE-9666-D44F-9B20-CC103A313293}"/>
              </a:ext>
            </a:extLst>
          </p:cNvPr>
          <p:cNvSpPr/>
          <p:nvPr/>
        </p:nvSpPr>
        <p:spPr>
          <a:xfrm>
            <a:off x="177421" y="168543"/>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Connection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54147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For IB it´s available only for Leisure segment.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Portal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Service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registration register here your Agency and users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7"/>
              </a:rPr>
              <a:t>agencyportal.iag.cloud/register</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a:t>
            </a: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via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thir</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-party Service Provider connection, full fill and submit the form.</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see next slide.</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GB"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follow these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lang="en-US" sz="1100" dirty="0">
                <a:solidFill>
                  <a:srgbClr val="FFFFFF">
                    <a:lumMod val="50000"/>
                  </a:srgbClr>
                </a:solidFill>
                <a:latin typeface="Iberia Text" panose="02000506040000020004" pitchFamily="2" charset="77"/>
                <a:ea typeface="Verdana" panose="020B0604030504040204" pitchFamily="34" charset="0"/>
              </a:rPr>
              <a:t>Visit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9"/>
              </a:rPr>
              <a:t>Mashery Username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to create your Mashery User ID. </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Submit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Direct,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ful</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l fill your data and select</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“Pre-Live Plan” to get access to our Sandbox. </a:t>
            </a: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rgbClr val="D7192C"/>
              </a:buClr>
              <a:buFont typeface="Arial" panose="020B0604020202020204" pitchFamily="34" charset="0"/>
              <a:buChar char="•"/>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more information regarding IB NDC API please visit </a:t>
            </a:r>
            <a:r>
              <a:rPr lang="en-US" sz="1100" u="sng" dirty="0">
                <a:solidFill>
                  <a:srgbClr val="0563C1"/>
                </a:solidFill>
                <a:effectLst/>
                <a:latin typeface="Iberia Text" panose="02000506040000020004" pitchFamily="50" charset="0"/>
                <a:ea typeface="Calibri" panose="020F0502020204030204" pitchFamily="34" charset="0"/>
                <a:cs typeface="Arial" panose="020B0604020202020204" pitchFamily="34" charset="0"/>
                <a:hlinkClick r:id="rId10"/>
              </a:rPr>
              <a:t>IB NDC API Documentation</a:t>
            </a:r>
            <a:endParaRPr lang="es-ES" sz="1100" dirty="0">
              <a:effectLst/>
              <a:latin typeface="Iberia Text" panose="02000506040000020004" pitchFamily="50" charset="0"/>
              <a:ea typeface="Calibri" panose="020F0502020204030204" pitchFamily="34" charset="0"/>
              <a:cs typeface="Arial" panose="020B060402020202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7938" marR="0" lvl="1" indent="0" algn="l" defTabSz="914400" rtl="0" eaLnBrk="1" fontAlgn="auto" latinLnBrk="0" hangingPunct="1">
              <a:lnSpc>
                <a:spcPct val="100000"/>
              </a:lnSpc>
              <a:spcBef>
                <a:spcPts val="0"/>
              </a:spcBef>
              <a:spcAft>
                <a:spcPts val="0"/>
              </a:spcAft>
              <a:buClr>
                <a:srgbClr val="D7192C"/>
              </a:buClr>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an aggregator or service provider</a:t>
            </a:r>
            <a:endPar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IAG Portal</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Freedom of choice is important</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Iberia or BA NDC Services</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3"/>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C</a:t>
            </a:r>
          </a:p>
        </p:txBody>
      </p:sp>
    </p:spTree>
    <p:extLst>
      <p:ext uri="{BB962C8B-B14F-4D97-AF65-F5344CB8AC3E}">
        <p14:creationId xmlns:p14="http://schemas.microsoft.com/office/powerpoint/2010/main" val="218016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270" imgH="270" progId="TCLayout.ActiveDocument.1">
                  <p:embed/>
                </p:oleObj>
              </mc:Choice>
              <mc:Fallback>
                <p:oleObj name="Diapositiva de think-cell" r:id="rId6" imgW="270" imgH="270" progId="TCLayout.ActiveDocument.1">
                  <p:embed/>
                  <p:pic>
                    <p:nvPicPr>
                      <p:cNvPr id="5" name="Objeto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3"/>
            </p:custDataLst>
          </p:nvPr>
        </p:nvSpPr>
        <p:spPr>
          <a:xfrm>
            <a:off x="79342" y="-59124"/>
            <a:ext cx="65" cy="276999"/>
          </a:xfrm>
          <a:prstGeom prst="rect">
            <a:avLst/>
          </a:prstGeom>
          <a:solidFill>
            <a:schemeClr val="tx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D7192C"/>
              </a:solidFill>
              <a:effectLst/>
              <a:uLnTx/>
              <a:uFillTx/>
              <a:latin typeface="Iberia Headline" panose="020B0506040904020804" pitchFamily="34" charset="0"/>
              <a:ea typeface="+mn-ea"/>
              <a:cs typeface="Verdana" panose="020B0604030504040204" pitchFamily="34" charset="0"/>
              <a:sym typeface="Iberia Headline" panose="020B0506040904020804" pitchFamily="34" charset="0"/>
            </a:endParaRPr>
          </a:p>
        </p:txBody>
      </p:sp>
      <p:sp>
        <p:nvSpPr>
          <p:cNvPr id="78" name="Rectángulo 77">
            <a:extLst>
              <a:ext uri="{FF2B5EF4-FFF2-40B4-BE49-F238E27FC236}">
                <a16:creationId xmlns:a16="http://schemas.microsoft.com/office/drawing/2014/main" id="{35EAFDC7-DF5D-3000-9789-57B9811AED64}"/>
              </a:ext>
            </a:extLst>
          </p:cNvPr>
          <p:cNvSpPr/>
          <p:nvPr/>
        </p:nvSpPr>
        <p:spPr>
          <a:xfrm>
            <a:off x="177421" y="142915"/>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9" name="Marcador de contenido 3">
            <a:extLst>
              <a:ext uri="{FF2B5EF4-FFF2-40B4-BE49-F238E27FC236}">
                <a16:creationId xmlns:a16="http://schemas.microsoft.com/office/drawing/2014/main" id="{F71A477A-F665-5A09-4726-C81F5EC60310}"/>
              </a:ext>
            </a:extLst>
          </p:cNvPr>
          <p:cNvSpPr txBox="1">
            <a:spLocks/>
          </p:cNvSpPr>
          <p:nvPr/>
        </p:nvSpPr>
        <p:spPr>
          <a:xfrm>
            <a:off x="9067800" y="2652760"/>
            <a:ext cx="2634851" cy="1068364"/>
          </a:xfr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9 bag pieces</a:t>
            </a: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15, 23 and 32 kg Baggs</a:t>
            </a: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Priority Boarding</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FFFFF">
                    <a:lumMod val="50000"/>
                  </a:srgbClr>
                </a:solidFill>
                <a:effectLst/>
                <a:uLnTx/>
                <a:uFillTx/>
                <a:latin typeface="Iberia Text"/>
                <a:ea typeface="+mn-ea"/>
                <a:cs typeface="+mn-cs"/>
              </a:rPr>
              <a:t> </a:t>
            </a:r>
          </a:p>
        </p:txBody>
      </p:sp>
      <p:sp>
        <p:nvSpPr>
          <p:cNvPr id="80" name="Título 6">
            <a:extLst>
              <a:ext uri="{FF2B5EF4-FFF2-40B4-BE49-F238E27FC236}">
                <a16:creationId xmlns:a16="http://schemas.microsoft.com/office/drawing/2014/main" id="{070EE825-C118-697C-66B5-78E807D29AD2}"/>
              </a:ext>
            </a:extLst>
          </p:cNvPr>
          <p:cNvSpPr txBox="1">
            <a:spLocks/>
          </p:cNvSpPr>
          <p:nvPr/>
        </p:nvSpPr>
        <p:spPr>
          <a:xfrm>
            <a:off x="380169" y="430760"/>
            <a:ext cx="6296859" cy="78891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Content differentiation</a:t>
            </a:r>
          </a:p>
        </p:txBody>
      </p:sp>
      <p:sp>
        <p:nvSpPr>
          <p:cNvPr id="81" name="Rectángulo 80">
            <a:extLst>
              <a:ext uri="{FF2B5EF4-FFF2-40B4-BE49-F238E27FC236}">
                <a16:creationId xmlns:a16="http://schemas.microsoft.com/office/drawing/2014/main" id="{66859B9A-65D6-4107-5431-44A8683EAEDA}"/>
              </a:ext>
            </a:extLst>
          </p:cNvPr>
          <p:cNvSpPr/>
          <p:nvPr/>
        </p:nvSpPr>
        <p:spPr>
          <a:xfrm>
            <a:off x="590711" y="1964505"/>
            <a:ext cx="5361230" cy="270974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1CC71B75-E315-DA26-CC73-D3823A6AB2C3}"/>
              </a:ext>
            </a:extLst>
          </p:cNvPr>
          <p:cNvSpPr/>
          <p:nvPr/>
        </p:nvSpPr>
        <p:spPr>
          <a:xfrm>
            <a:off x="9067800" y="1964506"/>
            <a:ext cx="2634851" cy="17566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8AC8ECFE-9709-894C-0BDE-27979F7D7342}"/>
              </a:ext>
            </a:extLst>
          </p:cNvPr>
          <p:cNvSpPr/>
          <p:nvPr/>
        </p:nvSpPr>
        <p:spPr>
          <a:xfrm>
            <a:off x="6192445" y="196450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Marcador de texto 2">
            <a:extLst>
              <a:ext uri="{FF2B5EF4-FFF2-40B4-BE49-F238E27FC236}">
                <a16:creationId xmlns:a16="http://schemas.microsoft.com/office/drawing/2014/main" id="{2621FFD5-005E-3246-83CA-5A4E4EC2DE43}"/>
              </a:ext>
            </a:extLst>
          </p:cNvPr>
          <p:cNvSpPr txBox="1">
            <a:spLocks/>
          </p:cNvSpPr>
          <p:nvPr/>
        </p:nvSpPr>
        <p:spPr>
          <a:xfrm>
            <a:off x="1393700" y="2223867"/>
            <a:ext cx="2258102"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Additional</a:t>
            </a:r>
            <a:r>
              <a:rPr kumimoji="0" lang="es-ES" sz="1600" b="0" i="0" u="none" strike="noStrike" kern="1200" cap="none" spc="0" normalizeH="0" baseline="0" noProof="0" dirty="0">
                <a:ln>
                  <a:noFill/>
                </a:ln>
                <a:solidFill>
                  <a:srgbClr val="D7192C"/>
                </a:solidFill>
                <a:effectLst/>
                <a:uLnTx/>
                <a:uFillTx/>
                <a:latin typeface="Iberia Text"/>
                <a:ea typeface="+mn-ea"/>
                <a:cs typeface="+mn-cs"/>
              </a:rPr>
              <a:t> Price </a:t>
            </a: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Points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86" name="Imagen 85">
            <a:extLst>
              <a:ext uri="{FF2B5EF4-FFF2-40B4-BE49-F238E27FC236}">
                <a16:creationId xmlns:a16="http://schemas.microsoft.com/office/drawing/2014/main" id="{729134DA-B37B-59C2-4FB8-6A70CF7DA7B2}"/>
              </a:ext>
            </a:extLst>
          </p:cNvPr>
          <p:cNvPicPr>
            <a:picLocks noChangeAspect="1"/>
          </p:cNvPicPr>
          <p:nvPr/>
        </p:nvPicPr>
        <p:blipFill>
          <a:blip r:embed="rId8"/>
          <a:srcRect/>
          <a:stretch/>
        </p:blipFill>
        <p:spPr>
          <a:xfrm>
            <a:off x="1121013" y="2621804"/>
            <a:ext cx="4095834" cy="1715431"/>
          </a:xfrm>
          <a:prstGeom prst="rect">
            <a:avLst/>
          </a:prstGeom>
        </p:spPr>
      </p:pic>
      <p:sp>
        <p:nvSpPr>
          <p:cNvPr id="87" name="Marcador de texto 2">
            <a:extLst>
              <a:ext uri="{FF2B5EF4-FFF2-40B4-BE49-F238E27FC236}">
                <a16:creationId xmlns:a16="http://schemas.microsoft.com/office/drawing/2014/main" id="{D4EB865A-310C-F26A-6BD4-608D1C4FA561}"/>
              </a:ext>
            </a:extLst>
          </p:cNvPr>
          <p:cNvSpPr txBox="1">
            <a:spLocks/>
          </p:cNvSpPr>
          <p:nvPr/>
        </p:nvSpPr>
        <p:spPr>
          <a:xfrm>
            <a:off x="1201479"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8" name="Marcador de texto 2">
            <a:extLst>
              <a:ext uri="{FF2B5EF4-FFF2-40B4-BE49-F238E27FC236}">
                <a16:creationId xmlns:a16="http://schemas.microsoft.com/office/drawing/2014/main" id="{71E23131-34DE-6E08-56B8-17B091E2EE63}"/>
              </a:ext>
            </a:extLst>
          </p:cNvPr>
          <p:cNvSpPr txBox="1">
            <a:spLocks/>
          </p:cNvSpPr>
          <p:nvPr/>
        </p:nvSpPr>
        <p:spPr>
          <a:xfrm>
            <a:off x="182880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9" name="Marcador de texto 2">
            <a:extLst>
              <a:ext uri="{FF2B5EF4-FFF2-40B4-BE49-F238E27FC236}">
                <a16:creationId xmlns:a16="http://schemas.microsoft.com/office/drawing/2014/main" id="{8128AAAE-91A9-F508-ABBE-C999295F287D}"/>
              </a:ext>
            </a:extLst>
          </p:cNvPr>
          <p:cNvSpPr txBox="1">
            <a:spLocks/>
          </p:cNvSpPr>
          <p:nvPr/>
        </p:nvSpPr>
        <p:spPr>
          <a:xfrm>
            <a:off x="2434856"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F3427822-2E2B-C580-0369-19CE757A4B3C}"/>
              </a:ext>
            </a:extLst>
          </p:cNvPr>
          <p:cNvSpPr txBox="1">
            <a:spLocks/>
          </p:cNvSpPr>
          <p:nvPr/>
        </p:nvSpPr>
        <p:spPr>
          <a:xfrm>
            <a:off x="3339571"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1" name="Marcador de texto 2">
            <a:extLst>
              <a:ext uri="{FF2B5EF4-FFF2-40B4-BE49-F238E27FC236}">
                <a16:creationId xmlns:a16="http://schemas.microsoft.com/office/drawing/2014/main" id="{A1024BF4-0C37-20FE-EACE-88113D35618D}"/>
              </a:ext>
            </a:extLst>
          </p:cNvPr>
          <p:cNvSpPr txBox="1">
            <a:spLocks/>
          </p:cNvSpPr>
          <p:nvPr/>
        </p:nvSpPr>
        <p:spPr>
          <a:xfrm>
            <a:off x="349528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2" name="Marcador de texto 2">
            <a:extLst>
              <a:ext uri="{FF2B5EF4-FFF2-40B4-BE49-F238E27FC236}">
                <a16:creationId xmlns:a16="http://schemas.microsoft.com/office/drawing/2014/main" id="{BC7A90A5-18F2-7DD9-5CBA-3F1AF3F53834}"/>
              </a:ext>
            </a:extLst>
          </p:cNvPr>
          <p:cNvSpPr txBox="1">
            <a:spLocks/>
          </p:cNvSpPr>
          <p:nvPr/>
        </p:nvSpPr>
        <p:spPr>
          <a:xfrm>
            <a:off x="3664186"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3" name="Marcador de texto 2">
            <a:extLst>
              <a:ext uri="{FF2B5EF4-FFF2-40B4-BE49-F238E27FC236}">
                <a16:creationId xmlns:a16="http://schemas.microsoft.com/office/drawing/2014/main" id="{D6CEE452-6874-3D79-8B19-4F4BC2662AD8}"/>
              </a:ext>
            </a:extLst>
          </p:cNvPr>
          <p:cNvSpPr txBox="1">
            <a:spLocks/>
          </p:cNvSpPr>
          <p:nvPr/>
        </p:nvSpPr>
        <p:spPr>
          <a:xfrm>
            <a:off x="3974409"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4" name="Marcador de texto 2">
            <a:extLst>
              <a:ext uri="{FF2B5EF4-FFF2-40B4-BE49-F238E27FC236}">
                <a16:creationId xmlns:a16="http://schemas.microsoft.com/office/drawing/2014/main" id="{A464FDA3-9CC2-2CEC-5939-7DB12E4B0F53}"/>
              </a:ext>
            </a:extLst>
          </p:cNvPr>
          <p:cNvSpPr txBox="1">
            <a:spLocks/>
          </p:cNvSpPr>
          <p:nvPr/>
        </p:nvSpPr>
        <p:spPr>
          <a:xfrm>
            <a:off x="4130122"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5" name="Marcador de texto 2">
            <a:extLst>
              <a:ext uri="{FF2B5EF4-FFF2-40B4-BE49-F238E27FC236}">
                <a16:creationId xmlns:a16="http://schemas.microsoft.com/office/drawing/2014/main" id="{B9E0AFD2-B920-15D1-8A96-1EF2CC5AF5AF}"/>
              </a:ext>
            </a:extLst>
          </p:cNvPr>
          <p:cNvSpPr txBox="1">
            <a:spLocks/>
          </p:cNvSpPr>
          <p:nvPr/>
        </p:nvSpPr>
        <p:spPr>
          <a:xfrm>
            <a:off x="429902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6" name="Marcador de texto 2">
            <a:extLst>
              <a:ext uri="{FF2B5EF4-FFF2-40B4-BE49-F238E27FC236}">
                <a16:creationId xmlns:a16="http://schemas.microsoft.com/office/drawing/2014/main" id="{CBBF3992-04B6-9E54-C8BD-BF9ECAE5D120}"/>
              </a:ext>
            </a:extLst>
          </p:cNvPr>
          <p:cNvSpPr txBox="1">
            <a:spLocks/>
          </p:cNvSpPr>
          <p:nvPr/>
        </p:nvSpPr>
        <p:spPr>
          <a:xfrm>
            <a:off x="460146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7" name="Marcador de texto 2">
            <a:extLst>
              <a:ext uri="{FF2B5EF4-FFF2-40B4-BE49-F238E27FC236}">
                <a16:creationId xmlns:a16="http://schemas.microsoft.com/office/drawing/2014/main" id="{F82BD9BC-4406-E870-BF64-1C85D2AB116F}"/>
              </a:ext>
            </a:extLst>
          </p:cNvPr>
          <p:cNvSpPr txBox="1">
            <a:spLocks/>
          </p:cNvSpPr>
          <p:nvPr/>
        </p:nvSpPr>
        <p:spPr>
          <a:xfrm>
            <a:off x="2434856"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8" name="Marcador de texto 2">
            <a:extLst>
              <a:ext uri="{FF2B5EF4-FFF2-40B4-BE49-F238E27FC236}">
                <a16:creationId xmlns:a16="http://schemas.microsoft.com/office/drawing/2014/main" id="{30149B03-B41E-3B2F-B7DF-7859D7FD0631}"/>
              </a:ext>
            </a:extLst>
          </p:cNvPr>
          <p:cNvSpPr txBox="1">
            <a:spLocks/>
          </p:cNvSpPr>
          <p:nvPr/>
        </p:nvSpPr>
        <p:spPr>
          <a:xfrm>
            <a:off x="4618933"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9" name="Marcador de texto 2">
            <a:extLst>
              <a:ext uri="{FF2B5EF4-FFF2-40B4-BE49-F238E27FC236}">
                <a16:creationId xmlns:a16="http://schemas.microsoft.com/office/drawing/2014/main" id="{3B876F64-DBE7-CD58-04F7-83F47452F688}"/>
              </a:ext>
            </a:extLst>
          </p:cNvPr>
          <p:cNvSpPr txBox="1">
            <a:spLocks/>
          </p:cNvSpPr>
          <p:nvPr/>
        </p:nvSpPr>
        <p:spPr>
          <a:xfrm>
            <a:off x="2053171" y="2669964"/>
            <a:ext cx="958400"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NON NDC</a:t>
            </a:r>
          </a:p>
        </p:txBody>
      </p:sp>
      <p:sp>
        <p:nvSpPr>
          <p:cNvPr id="100" name="Marcador de texto 2">
            <a:extLst>
              <a:ext uri="{FF2B5EF4-FFF2-40B4-BE49-F238E27FC236}">
                <a16:creationId xmlns:a16="http://schemas.microsoft.com/office/drawing/2014/main" id="{AEC7219C-324F-6E8C-B4D5-75291B727529}"/>
              </a:ext>
            </a:extLst>
          </p:cNvPr>
          <p:cNvSpPr txBox="1">
            <a:spLocks/>
          </p:cNvSpPr>
          <p:nvPr/>
        </p:nvSpPr>
        <p:spPr>
          <a:xfrm>
            <a:off x="4078821" y="2669964"/>
            <a:ext cx="59590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NDC</a:t>
            </a:r>
          </a:p>
        </p:txBody>
      </p:sp>
      <p:pic>
        <p:nvPicPr>
          <p:cNvPr id="101" name="Imagen 100">
            <a:extLst>
              <a:ext uri="{FF2B5EF4-FFF2-40B4-BE49-F238E27FC236}">
                <a16:creationId xmlns:a16="http://schemas.microsoft.com/office/drawing/2014/main" id="{6AAC6299-F639-2918-3D65-90D8BB924FC1}"/>
              </a:ext>
            </a:extLst>
          </p:cNvPr>
          <p:cNvPicPr>
            <a:picLocks noChangeAspect="1"/>
          </p:cNvPicPr>
          <p:nvPr/>
        </p:nvPicPr>
        <p:blipFill>
          <a:blip r:embed="rId9"/>
          <a:stretch>
            <a:fillRect/>
          </a:stretch>
        </p:blipFill>
        <p:spPr>
          <a:xfrm>
            <a:off x="6366970" y="2087378"/>
            <a:ext cx="406072" cy="557169"/>
          </a:xfrm>
          <a:prstGeom prst="rect">
            <a:avLst/>
          </a:prstGeom>
        </p:spPr>
      </p:pic>
      <p:sp>
        <p:nvSpPr>
          <p:cNvPr id="102" name="Marcador de texto 2">
            <a:extLst>
              <a:ext uri="{FF2B5EF4-FFF2-40B4-BE49-F238E27FC236}">
                <a16:creationId xmlns:a16="http://schemas.microsoft.com/office/drawing/2014/main" id="{0568698D-0064-64D2-E395-58E0E8D35367}"/>
              </a:ext>
            </a:extLst>
          </p:cNvPr>
          <p:cNvSpPr txBox="1">
            <a:spLocks/>
          </p:cNvSpPr>
          <p:nvPr/>
        </p:nvSpPr>
        <p:spPr>
          <a:xfrm>
            <a:off x="7011113" y="2258371"/>
            <a:ext cx="789609"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No DTC</a:t>
            </a:r>
          </a:p>
        </p:txBody>
      </p:sp>
      <p:sp>
        <p:nvSpPr>
          <p:cNvPr id="104" name="Marcador de texto 2">
            <a:extLst>
              <a:ext uri="{FF2B5EF4-FFF2-40B4-BE49-F238E27FC236}">
                <a16:creationId xmlns:a16="http://schemas.microsoft.com/office/drawing/2014/main" id="{F989B858-D02E-02EC-C53B-076DF9E08899}"/>
              </a:ext>
            </a:extLst>
          </p:cNvPr>
          <p:cNvSpPr txBox="1">
            <a:spLocks/>
          </p:cNvSpPr>
          <p:nvPr/>
        </p:nvSpPr>
        <p:spPr>
          <a:xfrm>
            <a:off x="9756499" y="2215238"/>
            <a:ext cx="125537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Ancillaries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sp>
        <p:nvSpPr>
          <p:cNvPr id="105" name="Rectángulo 104">
            <a:extLst>
              <a:ext uri="{FF2B5EF4-FFF2-40B4-BE49-F238E27FC236}">
                <a16:creationId xmlns:a16="http://schemas.microsoft.com/office/drawing/2014/main" id="{F1606CBC-36AA-DEFE-66F9-5D9709952C01}"/>
              </a:ext>
            </a:extLst>
          </p:cNvPr>
          <p:cNvSpPr/>
          <p:nvPr/>
        </p:nvSpPr>
        <p:spPr>
          <a:xfrm>
            <a:off x="6192445" y="2904783"/>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6" name="Marcador de texto 2">
            <a:extLst>
              <a:ext uri="{FF2B5EF4-FFF2-40B4-BE49-F238E27FC236}">
                <a16:creationId xmlns:a16="http://schemas.microsoft.com/office/drawing/2014/main" id="{9B79A49B-5377-DD54-9BFC-BFBA2D82DE3D}"/>
              </a:ext>
            </a:extLst>
          </p:cNvPr>
          <p:cNvSpPr txBox="1">
            <a:spLocks/>
          </p:cNvSpPr>
          <p:nvPr/>
        </p:nvSpPr>
        <p:spPr>
          <a:xfrm>
            <a:off x="7011113" y="3054846"/>
            <a:ext cx="1413513" cy="57485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Payment with Voucher IB</a:t>
            </a:r>
          </a:p>
        </p:txBody>
      </p:sp>
      <p:pic>
        <p:nvPicPr>
          <p:cNvPr id="108" name="Imagen 107">
            <a:extLst>
              <a:ext uri="{FF2B5EF4-FFF2-40B4-BE49-F238E27FC236}">
                <a16:creationId xmlns:a16="http://schemas.microsoft.com/office/drawing/2014/main" id="{F03CD5E1-D6E2-E045-2CA5-DE19731F21A6}"/>
              </a:ext>
            </a:extLst>
          </p:cNvPr>
          <p:cNvPicPr>
            <a:picLocks noChangeAspect="1"/>
          </p:cNvPicPr>
          <p:nvPr/>
        </p:nvPicPr>
        <p:blipFill>
          <a:blip r:embed="rId10"/>
          <a:srcRect/>
          <a:stretch/>
        </p:blipFill>
        <p:spPr>
          <a:xfrm>
            <a:off x="863138" y="2097248"/>
            <a:ext cx="525679" cy="525679"/>
          </a:xfrm>
          <a:prstGeom prst="rect">
            <a:avLst/>
          </a:prstGeom>
        </p:spPr>
      </p:pic>
      <p:pic>
        <p:nvPicPr>
          <p:cNvPr id="109" name="Imagen 108">
            <a:extLst>
              <a:ext uri="{FF2B5EF4-FFF2-40B4-BE49-F238E27FC236}">
                <a16:creationId xmlns:a16="http://schemas.microsoft.com/office/drawing/2014/main" id="{88C71227-77DA-C67C-52D9-E1832022C284}"/>
              </a:ext>
            </a:extLst>
          </p:cNvPr>
          <p:cNvPicPr>
            <a:picLocks noChangeAspect="1"/>
          </p:cNvPicPr>
          <p:nvPr/>
        </p:nvPicPr>
        <p:blipFill>
          <a:blip r:embed="rId11"/>
          <a:srcRect/>
          <a:stretch/>
        </p:blipFill>
        <p:spPr>
          <a:xfrm>
            <a:off x="9327113" y="2063959"/>
            <a:ext cx="406072" cy="517741"/>
          </a:xfrm>
          <a:prstGeom prst="rect">
            <a:avLst/>
          </a:prstGeom>
        </p:spPr>
      </p:pic>
      <p:pic>
        <p:nvPicPr>
          <p:cNvPr id="110" name="Imagen 109" descr="Icono&#10;&#10;Descripción generada automáticamente">
            <a:extLst>
              <a:ext uri="{FF2B5EF4-FFF2-40B4-BE49-F238E27FC236}">
                <a16:creationId xmlns:a16="http://schemas.microsoft.com/office/drawing/2014/main" id="{0C51A4F1-ECE3-F052-57AA-C8C69F69524C}"/>
              </a:ext>
            </a:extLst>
          </p:cNvPr>
          <p:cNvPicPr>
            <a:picLocks noChangeAspect="1"/>
          </p:cNvPicPr>
          <p:nvPr/>
        </p:nvPicPr>
        <p:blipFill>
          <a:blip r:embed="rId12"/>
          <a:stretch>
            <a:fillRect/>
          </a:stretch>
        </p:blipFill>
        <p:spPr>
          <a:xfrm>
            <a:off x="6301939" y="3092646"/>
            <a:ext cx="536135" cy="536135"/>
          </a:xfrm>
          <a:prstGeom prst="rect">
            <a:avLst/>
          </a:prstGeom>
        </p:spPr>
      </p:pic>
      <p:sp>
        <p:nvSpPr>
          <p:cNvPr id="111" name="Rectángulo 110">
            <a:extLst>
              <a:ext uri="{FF2B5EF4-FFF2-40B4-BE49-F238E27FC236}">
                <a16:creationId xmlns:a16="http://schemas.microsoft.com/office/drawing/2014/main" id="{3C7D724A-0CDF-620F-F34A-199B61E054B7}"/>
              </a:ext>
            </a:extLst>
          </p:cNvPr>
          <p:cNvSpPr/>
          <p:nvPr/>
        </p:nvSpPr>
        <p:spPr>
          <a:xfrm>
            <a:off x="7306812" y="669925"/>
            <a:ext cx="4513714"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grpSp>
        <p:nvGrpSpPr>
          <p:cNvPr id="113" name="Grupo 112">
            <a:extLst>
              <a:ext uri="{FF2B5EF4-FFF2-40B4-BE49-F238E27FC236}">
                <a16:creationId xmlns:a16="http://schemas.microsoft.com/office/drawing/2014/main" id="{75DC2A72-827B-DF6F-A005-3C2C0B18D000}"/>
              </a:ext>
            </a:extLst>
          </p:cNvPr>
          <p:cNvGrpSpPr/>
          <p:nvPr/>
        </p:nvGrpSpPr>
        <p:grpSpPr>
          <a:xfrm>
            <a:off x="7091168" y="407868"/>
            <a:ext cx="453090" cy="453090"/>
            <a:chOff x="7438457" y="-1067642"/>
            <a:chExt cx="587950" cy="587950"/>
          </a:xfrm>
        </p:grpSpPr>
        <p:sp>
          <p:nvSpPr>
            <p:cNvPr id="114" name="Elipse 113">
              <a:extLst>
                <a:ext uri="{FF2B5EF4-FFF2-40B4-BE49-F238E27FC236}">
                  <a16:creationId xmlns:a16="http://schemas.microsoft.com/office/drawing/2014/main" id="{0CB4E98B-7B46-0C0B-2418-D91BE1E533A9}"/>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115" name="Imagen 114">
              <a:extLst>
                <a:ext uri="{FF2B5EF4-FFF2-40B4-BE49-F238E27FC236}">
                  <a16:creationId xmlns:a16="http://schemas.microsoft.com/office/drawing/2014/main" id="{DBB00E26-E863-B1B3-CBB4-298FE25951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116" name="Grupo 115">
            <a:extLst>
              <a:ext uri="{FF2B5EF4-FFF2-40B4-BE49-F238E27FC236}">
                <a16:creationId xmlns:a16="http://schemas.microsoft.com/office/drawing/2014/main" id="{3FB90866-7C30-9912-945F-DC1E87AD5BE8}"/>
              </a:ext>
            </a:extLst>
          </p:cNvPr>
          <p:cNvGrpSpPr/>
          <p:nvPr/>
        </p:nvGrpSpPr>
        <p:grpSpPr>
          <a:xfrm>
            <a:off x="5102497" y="5879721"/>
            <a:ext cx="1986282" cy="713448"/>
            <a:chOff x="11479475" y="162696"/>
            <a:chExt cx="2335354" cy="838830"/>
          </a:xfrm>
        </p:grpSpPr>
        <p:grpSp>
          <p:nvGrpSpPr>
            <p:cNvPr id="117" name="Grupo 116">
              <a:extLst>
                <a:ext uri="{FF2B5EF4-FFF2-40B4-BE49-F238E27FC236}">
                  <a16:creationId xmlns:a16="http://schemas.microsoft.com/office/drawing/2014/main" id="{52423581-56E7-7C40-0FC0-F2E72C65FB18}"/>
                </a:ext>
              </a:extLst>
            </p:cNvPr>
            <p:cNvGrpSpPr/>
            <p:nvPr/>
          </p:nvGrpSpPr>
          <p:grpSpPr>
            <a:xfrm>
              <a:off x="12291642" y="162696"/>
              <a:ext cx="1523187" cy="838830"/>
              <a:chOff x="12291642" y="162696"/>
              <a:chExt cx="1523187" cy="838830"/>
            </a:xfrm>
          </p:grpSpPr>
          <p:pic>
            <p:nvPicPr>
              <p:cNvPr id="119" name="Imagen 118">
                <a:extLst>
                  <a:ext uri="{FF2B5EF4-FFF2-40B4-BE49-F238E27FC236}">
                    <a16:creationId xmlns:a16="http://schemas.microsoft.com/office/drawing/2014/main" id="{FDFE41CF-C266-AAEF-FCFF-534F185218A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20" name="Imagen 119">
                <a:extLst>
                  <a:ext uri="{FF2B5EF4-FFF2-40B4-BE49-F238E27FC236}">
                    <a16:creationId xmlns:a16="http://schemas.microsoft.com/office/drawing/2014/main" id="{5B48EE12-AD44-FA6E-C3C9-107864824BC5}"/>
                  </a:ext>
                </a:extLst>
              </p:cNvPr>
              <p:cNvPicPr/>
              <p:nvPr/>
            </p:nvPicPr>
            <p:blipFill>
              <a:blip r:embed="rId15"/>
              <a:stretch>
                <a:fillRect/>
              </a:stretch>
            </p:blipFill>
            <p:spPr bwMode="auto">
              <a:xfrm>
                <a:off x="12291642" y="235352"/>
                <a:ext cx="697527" cy="693518"/>
              </a:xfrm>
              <a:prstGeom prst="rect">
                <a:avLst/>
              </a:prstGeom>
              <a:noFill/>
              <a:ln>
                <a:noFill/>
              </a:ln>
            </p:spPr>
          </p:pic>
        </p:grpSp>
        <p:pic>
          <p:nvPicPr>
            <p:cNvPr id="118" name="Picture 2" descr="image004">
              <a:extLst>
                <a:ext uri="{FF2B5EF4-FFF2-40B4-BE49-F238E27FC236}">
                  <a16:creationId xmlns:a16="http://schemas.microsoft.com/office/drawing/2014/main" id="{698A5FCE-3617-BAD9-86D5-690E3B6AE5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ángulo 48">
            <a:extLst>
              <a:ext uri="{FF2B5EF4-FFF2-40B4-BE49-F238E27FC236}">
                <a16:creationId xmlns:a16="http://schemas.microsoft.com/office/drawing/2014/main" id="{8AC8ECFE-9709-894C-0BDE-27979F7D7342}"/>
              </a:ext>
            </a:extLst>
          </p:cNvPr>
          <p:cNvSpPr/>
          <p:nvPr/>
        </p:nvSpPr>
        <p:spPr>
          <a:xfrm>
            <a:off x="6192445" y="384721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0" name="Rectángulo 49">
            <a:extLst>
              <a:ext uri="{FF2B5EF4-FFF2-40B4-BE49-F238E27FC236}">
                <a16:creationId xmlns:a16="http://schemas.microsoft.com/office/drawing/2014/main" id="{F1606CBC-36AA-DEFE-66F9-5D9709952C01}"/>
              </a:ext>
            </a:extLst>
          </p:cNvPr>
          <p:cNvSpPr/>
          <p:nvPr/>
        </p:nvSpPr>
        <p:spPr>
          <a:xfrm>
            <a:off x="6192445" y="481337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1" name="Rectángulo 50">
            <a:extLst>
              <a:ext uri="{FF2B5EF4-FFF2-40B4-BE49-F238E27FC236}">
                <a16:creationId xmlns:a16="http://schemas.microsoft.com/office/drawing/2014/main" id="{8AC8ECFE-9709-894C-0BDE-27979F7D7342}"/>
              </a:ext>
            </a:extLst>
          </p:cNvPr>
          <p:cNvSpPr/>
          <p:nvPr/>
        </p:nvSpPr>
        <p:spPr>
          <a:xfrm>
            <a:off x="9067800" y="385790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2" name="Rectángulo 51">
            <a:extLst>
              <a:ext uri="{FF2B5EF4-FFF2-40B4-BE49-F238E27FC236}">
                <a16:creationId xmlns:a16="http://schemas.microsoft.com/office/drawing/2014/main" id="{F1606CBC-36AA-DEFE-66F9-5D9709952C01}"/>
              </a:ext>
            </a:extLst>
          </p:cNvPr>
          <p:cNvSpPr/>
          <p:nvPr/>
        </p:nvSpPr>
        <p:spPr>
          <a:xfrm>
            <a:off x="9067800" y="482406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3" name="Rectángulo 52">
            <a:extLst>
              <a:ext uri="{FF2B5EF4-FFF2-40B4-BE49-F238E27FC236}">
                <a16:creationId xmlns:a16="http://schemas.microsoft.com/office/drawing/2014/main" id="{F1606CBC-36AA-DEFE-66F9-5D9709952C01}"/>
              </a:ext>
            </a:extLst>
          </p:cNvPr>
          <p:cNvSpPr/>
          <p:nvPr/>
        </p:nvSpPr>
        <p:spPr>
          <a:xfrm>
            <a:off x="576833" y="481129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4" name="Rectángulo 53">
            <a:extLst>
              <a:ext uri="{FF2B5EF4-FFF2-40B4-BE49-F238E27FC236}">
                <a16:creationId xmlns:a16="http://schemas.microsoft.com/office/drawing/2014/main" id="{F1606CBC-36AA-DEFE-66F9-5D9709952C01}"/>
              </a:ext>
            </a:extLst>
          </p:cNvPr>
          <p:cNvSpPr/>
          <p:nvPr/>
        </p:nvSpPr>
        <p:spPr>
          <a:xfrm>
            <a:off x="3322798" y="482198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5" name="Marcador de texto 4">
            <a:extLst>
              <a:ext uri="{FF2B5EF4-FFF2-40B4-BE49-F238E27FC236}">
                <a16:creationId xmlns:a16="http://schemas.microsoft.com/office/drawing/2014/main" id="{A7CEEF9E-384D-17ED-E5AC-3CD7BD71A602}"/>
              </a:ext>
            </a:extLst>
          </p:cNvPr>
          <p:cNvSpPr txBox="1">
            <a:spLocks/>
          </p:cNvSpPr>
          <p:nvPr/>
        </p:nvSpPr>
        <p:spPr>
          <a:xfrm>
            <a:off x="7011113" y="4067575"/>
            <a:ext cx="189240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TKTL</a:t>
            </a:r>
          </a:p>
        </p:txBody>
      </p:sp>
      <p:pic>
        <p:nvPicPr>
          <p:cNvPr id="56" name="Imagen 55">
            <a:extLst>
              <a:ext uri="{FF2B5EF4-FFF2-40B4-BE49-F238E27FC236}">
                <a16:creationId xmlns:a16="http://schemas.microsoft.com/office/drawing/2014/main" id="{F43B5A05-D81F-10B7-1661-8C6A6D8132EC}"/>
              </a:ext>
            </a:extLst>
          </p:cNvPr>
          <p:cNvPicPr>
            <a:picLocks noChangeAspect="1"/>
          </p:cNvPicPr>
          <p:nvPr/>
        </p:nvPicPr>
        <p:blipFill>
          <a:blip r:embed="rId17"/>
          <a:srcRect/>
          <a:stretch/>
        </p:blipFill>
        <p:spPr>
          <a:xfrm>
            <a:off x="6229643" y="3897654"/>
            <a:ext cx="680727" cy="680727"/>
          </a:xfrm>
          <a:prstGeom prst="rect">
            <a:avLst/>
          </a:prstGeom>
        </p:spPr>
      </p:pic>
      <p:pic>
        <p:nvPicPr>
          <p:cNvPr id="57" name="Imagen 56" descr="Icono&#10;&#10;Descripción generada automáticamente">
            <a:extLst>
              <a:ext uri="{FF2B5EF4-FFF2-40B4-BE49-F238E27FC236}">
                <a16:creationId xmlns:a16="http://schemas.microsoft.com/office/drawing/2014/main" id="{647BDB4F-95B8-E1C3-E80A-E88636E68A00}"/>
              </a:ext>
            </a:extLst>
          </p:cNvPr>
          <p:cNvPicPr>
            <a:picLocks noChangeAspect="1"/>
          </p:cNvPicPr>
          <p:nvPr/>
        </p:nvPicPr>
        <p:blipFill>
          <a:blip r:embed="rId18"/>
          <a:stretch>
            <a:fillRect/>
          </a:stretch>
        </p:blipFill>
        <p:spPr>
          <a:xfrm>
            <a:off x="9058550" y="3986023"/>
            <a:ext cx="560111" cy="560111"/>
          </a:xfrm>
          <a:prstGeom prst="rect">
            <a:avLst/>
          </a:prstGeom>
        </p:spPr>
      </p:pic>
      <p:sp>
        <p:nvSpPr>
          <p:cNvPr id="58" name="Marcador de texto 4">
            <a:extLst>
              <a:ext uri="{FF2B5EF4-FFF2-40B4-BE49-F238E27FC236}">
                <a16:creationId xmlns:a16="http://schemas.microsoft.com/office/drawing/2014/main" id="{28A52AD4-E4E6-B459-07BC-7CEE5D32A909}"/>
              </a:ext>
            </a:extLst>
          </p:cNvPr>
          <p:cNvSpPr txBox="1">
            <a:spLocks/>
          </p:cNvSpPr>
          <p:nvPr/>
        </p:nvSpPr>
        <p:spPr>
          <a:xfrm>
            <a:off x="9521057" y="4074772"/>
            <a:ext cx="2246034" cy="43634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Final Price commitment</a:t>
            </a:r>
          </a:p>
        </p:txBody>
      </p:sp>
      <p:pic>
        <p:nvPicPr>
          <p:cNvPr id="59" name="Imagen 58" descr="Icono&#10;&#10;Descripción generada automáticamente">
            <a:extLst>
              <a:ext uri="{FF2B5EF4-FFF2-40B4-BE49-F238E27FC236}">
                <a16:creationId xmlns:a16="http://schemas.microsoft.com/office/drawing/2014/main" id="{D446F8EA-D86C-EA69-1A1B-77777F283B05}"/>
              </a:ext>
            </a:extLst>
          </p:cNvPr>
          <p:cNvPicPr>
            <a:picLocks noChangeAspect="1"/>
          </p:cNvPicPr>
          <p:nvPr/>
        </p:nvPicPr>
        <p:blipFill>
          <a:blip r:embed="rId19"/>
          <a:stretch>
            <a:fillRect/>
          </a:stretch>
        </p:blipFill>
        <p:spPr>
          <a:xfrm>
            <a:off x="9405052" y="4981762"/>
            <a:ext cx="458857" cy="458857"/>
          </a:xfrm>
          <a:prstGeom prst="rect">
            <a:avLst/>
          </a:prstGeom>
        </p:spPr>
      </p:pic>
      <p:sp>
        <p:nvSpPr>
          <p:cNvPr id="60" name="Marcador de texto 4">
            <a:extLst>
              <a:ext uri="{FF2B5EF4-FFF2-40B4-BE49-F238E27FC236}">
                <a16:creationId xmlns:a16="http://schemas.microsoft.com/office/drawing/2014/main" id="{2B700B66-8AAE-9DCE-D96A-D6DE01803AA9}"/>
              </a:ext>
            </a:extLst>
          </p:cNvPr>
          <p:cNvSpPr txBox="1">
            <a:spLocks/>
          </p:cNvSpPr>
          <p:nvPr/>
        </p:nvSpPr>
        <p:spPr>
          <a:xfrm>
            <a:off x="6878607" y="5030711"/>
            <a:ext cx="180098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Cool-off period</a:t>
            </a:r>
          </a:p>
        </p:txBody>
      </p:sp>
      <p:sp>
        <p:nvSpPr>
          <p:cNvPr id="61" name="Marcador de texto 4">
            <a:extLst>
              <a:ext uri="{FF2B5EF4-FFF2-40B4-BE49-F238E27FC236}">
                <a16:creationId xmlns:a16="http://schemas.microsoft.com/office/drawing/2014/main" id="{8DA371CE-3809-97D4-5797-6538BA867754}"/>
              </a:ext>
            </a:extLst>
          </p:cNvPr>
          <p:cNvSpPr txBox="1">
            <a:spLocks/>
          </p:cNvSpPr>
          <p:nvPr/>
        </p:nvSpPr>
        <p:spPr>
          <a:xfrm>
            <a:off x="9937663" y="5030711"/>
            <a:ext cx="1074214"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No ADMs</a:t>
            </a:r>
          </a:p>
        </p:txBody>
      </p:sp>
      <p:pic>
        <p:nvPicPr>
          <p:cNvPr id="62" name="Imagen 61" descr="Icono&#10;&#10;Descripción generada automáticamente">
            <a:extLst>
              <a:ext uri="{FF2B5EF4-FFF2-40B4-BE49-F238E27FC236}">
                <a16:creationId xmlns:a16="http://schemas.microsoft.com/office/drawing/2014/main" id="{E18230ED-D565-90A4-5909-FDA520932A09}"/>
              </a:ext>
            </a:extLst>
          </p:cNvPr>
          <p:cNvPicPr>
            <a:picLocks noChangeAspect="1"/>
          </p:cNvPicPr>
          <p:nvPr/>
        </p:nvPicPr>
        <p:blipFill>
          <a:blip r:embed="rId20"/>
          <a:stretch>
            <a:fillRect/>
          </a:stretch>
        </p:blipFill>
        <p:spPr>
          <a:xfrm>
            <a:off x="6335159" y="4957372"/>
            <a:ext cx="469695" cy="469695"/>
          </a:xfrm>
          <a:prstGeom prst="rect">
            <a:avLst/>
          </a:prstGeom>
        </p:spPr>
      </p:pic>
      <p:sp>
        <p:nvSpPr>
          <p:cNvPr id="63" name="Marcador de texto 4">
            <a:extLst>
              <a:ext uri="{FF2B5EF4-FFF2-40B4-BE49-F238E27FC236}">
                <a16:creationId xmlns:a16="http://schemas.microsoft.com/office/drawing/2014/main" id="{E8697C8E-2124-18EB-D4E3-B041D0CD1CF0}"/>
              </a:ext>
            </a:extLst>
          </p:cNvPr>
          <p:cNvSpPr txBox="1">
            <a:spLocks/>
          </p:cNvSpPr>
          <p:nvPr/>
        </p:nvSpPr>
        <p:spPr>
          <a:xfrm>
            <a:off x="1297754" y="4967791"/>
            <a:ext cx="189863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NDC-Only Net Fare Products</a:t>
            </a:r>
          </a:p>
        </p:txBody>
      </p:sp>
      <p:pic>
        <p:nvPicPr>
          <p:cNvPr id="64" name="Imagen 63" descr="Pantalla de video juego&#10;&#10;Descripción generada automáticamente con confianza media">
            <a:extLst>
              <a:ext uri="{FF2B5EF4-FFF2-40B4-BE49-F238E27FC236}">
                <a16:creationId xmlns:a16="http://schemas.microsoft.com/office/drawing/2014/main" id="{0D5C6BF4-CE4A-C2FD-3E48-F2FEDE907271}"/>
              </a:ext>
            </a:extLst>
          </p:cNvPr>
          <p:cNvPicPr>
            <a:picLocks noChangeAspect="1"/>
          </p:cNvPicPr>
          <p:nvPr/>
        </p:nvPicPr>
        <p:blipFill>
          <a:blip r:embed="rId21"/>
          <a:stretch>
            <a:fillRect/>
          </a:stretch>
        </p:blipFill>
        <p:spPr>
          <a:xfrm>
            <a:off x="707112" y="4987337"/>
            <a:ext cx="469695" cy="439195"/>
          </a:xfrm>
          <a:prstGeom prst="rect">
            <a:avLst/>
          </a:prstGeom>
        </p:spPr>
      </p:pic>
      <p:pic>
        <p:nvPicPr>
          <p:cNvPr id="65" name="Imagen 64" descr="Icono&#10;&#10;Descripción generada automáticamente">
            <a:extLst>
              <a:ext uri="{FF2B5EF4-FFF2-40B4-BE49-F238E27FC236}">
                <a16:creationId xmlns:a16="http://schemas.microsoft.com/office/drawing/2014/main" id="{919A7DDE-38C7-3CD4-69ED-7425CEA0AE96}"/>
              </a:ext>
            </a:extLst>
          </p:cNvPr>
          <p:cNvPicPr>
            <a:picLocks noChangeAspect="1"/>
          </p:cNvPicPr>
          <p:nvPr/>
        </p:nvPicPr>
        <p:blipFill>
          <a:blip r:embed="rId22"/>
          <a:stretch>
            <a:fillRect/>
          </a:stretch>
        </p:blipFill>
        <p:spPr>
          <a:xfrm>
            <a:off x="3398923" y="4973198"/>
            <a:ext cx="508463" cy="521335"/>
          </a:xfrm>
          <a:prstGeom prst="rect">
            <a:avLst/>
          </a:prstGeom>
        </p:spPr>
      </p:pic>
      <p:sp>
        <p:nvSpPr>
          <p:cNvPr id="66" name="Marcador de texto 4">
            <a:extLst>
              <a:ext uri="{FF2B5EF4-FFF2-40B4-BE49-F238E27FC236}">
                <a16:creationId xmlns:a16="http://schemas.microsoft.com/office/drawing/2014/main" id="{7E038550-5C7A-C091-5E3F-A42059755359}"/>
              </a:ext>
            </a:extLst>
          </p:cNvPr>
          <p:cNvSpPr txBox="1">
            <a:spLocks/>
          </p:cNvSpPr>
          <p:nvPr/>
        </p:nvSpPr>
        <p:spPr>
          <a:xfrm>
            <a:off x="4012864" y="4991645"/>
            <a:ext cx="1915266"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NDC exclusive offers</a:t>
            </a:r>
          </a:p>
        </p:txBody>
      </p:sp>
      <p:sp>
        <p:nvSpPr>
          <p:cNvPr id="2" name="Marcador de texto 2">
            <a:extLst>
              <a:ext uri="{FF2B5EF4-FFF2-40B4-BE49-F238E27FC236}">
                <a16:creationId xmlns:a16="http://schemas.microsoft.com/office/drawing/2014/main" id="{B5AD46E4-D81D-BD66-A4CA-31C63AA7B977}"/>
              </a:ext>
            </a:extLst>
          </p:cNvPr>
          <p:cNvSpPr txBox="1">
            <a:spLocks/>
          </p:cNvSpPr>
          <p:nvPr/>
        </p:nvSpPr>
        <p:spPr>
          <a:xfrm>
            <a:off x="7395572" y="733469"/>
            <a:ext cx="4357841" cy="830941"/>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7192C"/>
                </a:solidFill>
                <a:effectLst/>
                <a:uLnTx/>
                <a:uFillTx/>
                <a:latin typeface="Iberia Text"/>
                <a:ea typeface="+mn-ea"/>
                <a:cs typeface="+mn-cs"/>
              </a:rPr>
              <a:t>Using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Iberia NDC</a:t>
            </a:r>
            <a:r>
              <a:rPr kumimoji="0" lang="en-US" sz="1100" b="0" i="0" u="none" strike="noStrike" kern="1200" cap="none" spc="0" normalizeH="0" baseline="0" noProof="0" dirty="0">
                <a:ln>
                  <a:noFill/>
                </a:ln>
                <a:solidFill>
                  <a:srgbClr val="D7192C"/>
                </a:solidFill>
                <a:effectLst/>
                <a:uLnTx/>
                <a:uFillTx/>
                <a:latin typeface="Iberia Text"/>
                <a:ea typeface="+mn-ea"/>
                <a:cs typeface="+mn-cs"/>
              </a:rPr>
              <a:t>, Travel Agencies may have access to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differential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prices and content. It is thanks to the power of this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new distribution channel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that we can provide more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flexibility and capabilities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to our clients and adapt our products to match our common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customers’ needs.</a:t>
            </a:r>
          </a:p>
        </p:txBody>
      </p:sp>
    </p:spTree>
    <p:extLst>
      <p:ext uri="{BB962C8B-B14F-4D97-AF65-F5344CB8AC3E}">
        <p14:creationId xmlns:p14="http://schemas.microsoft.com/office/powerpoint/2010/main" val="35347462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244564" y="2454897"/>
            <a:ext cx="3081190" cy="107343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Includes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journeys </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 Prime Flights ,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CodeShare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and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Intermodality</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(Bus and Train only in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spain</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657098"/>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the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of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one</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world</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carriers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programme</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only 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657098"/>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4837096"/>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1" y="3796272"/>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Apply</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discounts</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298398"/>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670195" y="2640981"/>
            <a:ext cx="2851610" cy="78731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fate result of</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combining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11411"/>
            <a:ext cx="3200745" cy="102340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 (except JBA routes).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6"/>
          <a:stretch>
            <a:fillRect/>
          </a:stretch>
        </p:blipFill>
        <p:spPr>
          <a:xfrm>
            <a:off x="9367426" y="1998813"/>
            <a:ext cx="421777" cy="421777"/>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7"/>
          <a:stretch>
            <a:fillRect/>
          </a:stretch>
        </p:blipFill>
        <p:spPr>
          <a:xfrm>
            <a:off x="5881557" y="1969613"/>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8"/>
          <a:stretch>
            <a:fillRect/>
          </a:stretch>
        </p:blipFill>
        <p:spPr>
          <a:xfrm>
            <a:off x="9451791" y="3888325"/>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9"/>
          <a:stretch>
            <a:fillRect/>
          </a:stretch>
        </p:blipFill>
        <p:spPr>
          <a:xfrm>
            <a:off x="5821452" y="3961661"/>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10"/>
          <a:stretch>
            <a:fillRect/>
          </a:stretch>
        </p:blipFill>
        <p:spPr>
          <a:xfrm>
            <a:off x="773913" y="4744770"/>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1"/>
          <a:stretch>
            <a:fillRect/>
          </a:stretch>
        </p:blipFill>
        <p:spPr>
          <a:xfrm>
            <a:off x="1083865" y="4260016"/>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2"/>
          <a:stretch>
            <a:fillRect/>
          </a:stretch>
        </p:blipFill>
        <p:spPr>
          <a:xfrm>
            <a:off x="705335" y="218153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2"/>
          <a:stretch>
            <a:fillRect/>
          </a:stretch>
        </p:blipFill>
        <p:spPr>
          <a:xfrm>
            <a:off x="687819" y="285682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2"/>
          <a:stretch>
            <a:fillRect/>
          </a:stretch>
        </p:blipFill>
        <p:spPr>
          <a:xfrm>
            <a:off x="687819" y="255598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2"/>
          <a:stretch>
            <a:fillRect/>
          </a:stretch>
        </p:blipFill>
        <p:spPr>
          <a:xfrm>
            <a:off x="686076" y="3186070"/>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Tree>
    <p:extLst>
      <p:ext uri="{BB962C8B-B14F-4D97-AF65-F5344CB8AC3E}">
        <p14:creationId xmlns:p14="http://schemas.microsoft.com/office/powerpoint/2010/main" val="37374381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Ordering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344944" y="2176076"/>
            <a:ext cx="1654082"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Create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bookings and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on-hold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to issue later </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3985779" y="2260781"/>
            <a:ext cx="1840987" cy="58917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Purchase Priority Boarding regardless the Group pre-assigned to board</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140299" y="2851723"/>
            <a:ext cx="2558511"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Accepted</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forms</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of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payment</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Vouchers and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Vouchers+Cash</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remark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6"/>
          <a:stretch>
            <a:fillRect/>
          </a:stretch>
        </p:blipFill>
        <p:spPr>
          <a:xfrm>
            <a:off x="684978" y="2289786"/>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7"/>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8"/>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0"/>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408905" y="3628657"/>
            <a:ext cx="1563213" cy="42849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Add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1"/>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1"/>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1"/>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2"/>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Add</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contact</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information</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pic>
        <p:nvPicPr>
          <p:cNvPr id="2" name="Imagen 1">
            <a:extLst>
              <a:ext uri="{FF2B5EF4-FFF2-40B4-BE49-F238E27FC236}">
                <a16:creationId xmlns:a16="http://schemas.microsoft.com/office/drawing/2014/main" id="{119E1578-1201-22F6-932A-AD269C0415FE}"/>
              </a:ext>
            </a:extLst>
          </p:cNvPr>
          <p:cNvPicPr>
            <a:picLocks noChangeAspect="1"/>
          </p:cNvPicPr>
          <p:nvPr/>
        </p:nvPicPr>
        <p:blipFill>
          <a:blip r:embed="rId13"/>
          <a:stretch>
            <a:fillRect/>
          </a:stretch>
        </p:blipFill>
        <p:spPr>
          <a:xfrm>
            <a:off x="3533774" y="2262886"/>
            <a:ext cx="395048" cy="410242"/>
          </a:xfrm>
          <a:prstGeom prst="rect">
            <a:avLst/>
          </a:prstGeom>
        </p:spPr>
      </p:pic>
    </p:spTree>
    <p:extLst>
      <p:ext uri="{BB962C8B-B14F-4D97-AF65-F5344CB8AC3E}">
        <p14:creationId xmlns:p14="http://schemas.microsoft.com/office/powerpoint/2010/main" val="143567323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D40DF20-D852-21C6-C344-3F404F314EF9}"/>
              </a:ext>
            </a:extLst>
          </p:cNvPr>
          <p:cNvGraphicFramePr>
            <a:graphicFrameLocks noChangeAspect="1"/>
          </p:cNvGraphicFramePr>
          <p:nvPr>
            <p:custDataLst>
              <p:tags r:id="rId2"/>
            </p:custDataLst>
            <p:extLst>
              <p:ext uri="{D42A27DB-BD31-4B8C-83A1-F6EECF244321}">
                <p14:modId xmlns:p14="http://schemas.microsoft.com/office/powerpoint/2010/main" val="885189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2" name="Objeto 1" hidden="1">
                        <a:extLst>
                          <a:ext uri="{FF2B5EF4-FFF2-40B4-BE49-F238E27FC236}">
                            <a16:creationId xmlns:a16="http://schemas.microsoft.com/office/drawing/2014/main" id="{6D40DF20-D852-21C6-C344-3F404F314E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Servicing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Manage</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your</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bookings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a:t>
            </a:r>
            <a:r>
              <a:rPr kumimoji="0" lang="en-US" sz="1200" b="0" i="0" u="none" strike="noStrike" kern="1200" cap="none" spc="0" normalizeH="0" baseline="0" noProof="0">
                <a:ln>
                  <a:noFill/>
                </a:ln>
                <a:solidFill>
                  <a:srgbClr val="000000">
                    <a:lumMod val="50000"/>
                    <a:lumOff val="50000"/>
                  </a:srgbClr>
                </a:solidFill>
                <a:effectLst/>
                <a:uLnTx/>
                <a:uFillTx/>
                <a:latin typeface="Iberia Text"/>
                <a:ea typeface="+mn-ea"/>
                <a:cs typeface="+mn-cs"/>
              </a:rPr>
              <a:t>pieces 23 kgs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a:ea typeface="+mn-ea"/>
                <a:cs typeface="+mn-cs"/>
              </a:rPr>
              <a:t>only</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issuing</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582315" y="2648548"/>
            <a:ext cx="5193277" cy="29872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Changing of schedule, Date and/or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Split:</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to Cancel and refund/void one passengers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to change something  in one of the pax</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Route Change: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Airport within the </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same city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 the number of segments in a same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OnD</a:t>
            </a: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Changes of FF or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Onbusiness</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number.</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Changes in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passeger</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contact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Cancel and refund/void </a:t>
            </a: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all passengers</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57829" y="2296410"/>
            <a:ext cx="2533490" cy="13230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Cancelation and Refund 100%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rgbClr val="000000">
                  <a:tint val="75000"/>
                </a:srgbClr>
              </a:solidFill>
              <a:latin typeface="Iberia Text"/>
            </a:endParaRPr>
          </a:p>
          <a:p>
            <a:pPr marL="171450" indent="-171450" algn="l">
              <a:buFont typeface="Arial" panose="020B0604020202020204" pitchFamily="34" charset="0"/>
              <a:buChar char="•"/>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be informed to the Agency and to the passenger by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Inform involuntary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n-US" sz="1200" b="0" i="0" u="none" strike="noStrike" kern="1200" cap="none" spc="0" normalizeH="0" baseline="0" noProof="0" dirty="0" err="1">
                <a:ln>
                  <a:noFill/>
                </a:ln>
                <a:solidFill>
                  <a:srgbClr val="000000">
                    <a:tint val="75000"/>
                  </a:srgbClr>
                </a:solidFill>
                <a:effectLst/>
                <a:uLnTx/>
                <a:uFillTx/>
                <a:latin typeface="Iberia Text"/>
                <a:ea typeface="+mn-ea"/>
                <a:cs typeface="+mn-cs"/>
              </a:rPr>
              <a:t>OrderChangeNotification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10"/>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11"/>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12"/>
          <a:stretch>
            <a:fillRect/>
          </a:stretch>
        </p:blipFill>
        <p:spPr>
          <a:xfrm>
            <a:off x="10150334" y="2004064"/>
            <a:ext cx="360602" cy="282824"/>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13"/>
          <a:stretch>
            <a:fillRect/>
          </a:stretch>
        </p:blipFill>
        <p:spPr>
          <a:xfrm>
            <a:off x="9916687" y="3973496"/>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4"/>
          <a:stretch>
            <a:fillRect/>
          </a:stretch>
        </p:blipFill>
        <p:spPr>
          <a:xfrm>
            <a:off x="3537490" y="2056628"/>
            <a:ext cx="1184721" cy="49276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4969909" y="2070622"/>
            <a:ext cx="3732213" cy="48217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 and</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with a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13994855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F3FC4003-5B3D-81CB-022D-8902286817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7" name="Objeto 6" hidden="1">
                        <a:extLst>
                          <a:ext uri="{FF2B5EF4-FFF2-40B4-BE49-F238E27FC236}">
                            <a16:creationId xmlns:a16="http://schemas.microsoft.com/office/drawing/2014/main" id="{F3FC4003-5B3D-81CB-022D-890228681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5F173BF3-E189-ACF9-B1D8-1C1655EBD35C}"/>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 name="Título 6">
            <a:extLst>
              <a:ext uri="{FF2B5EF4-FFF2-40B4-BE49-F238E27FC236}">
                <a16:creationId xmlns:a16="http://schemas.microsoft.com/office/drawing/2014/main" id="{21CAA3A9-074E-668F-102F-E52BC245FC36}"/>
              </a:ext>
            </a:extLst>
          </p:cNvPr>
          <p:cNvSpPr txBox="1">
            <a:spLocks/>
          </p:cNvSpPr>
          <p:nvPr/>
        </p:nvSpPr>
        <p:spPr>
          <a:xfrm>
            <a:off x="320855" y="301005"/>
            <a:ext cx="11789546"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Support for Travel Agencies connected to NDC</a:t>
            </a:r>
          </a:p>
        </p:txBody>
      </p:sp>
      <p:sp>
        <p:nvSpPr>
          <p:cNvPr id="9" name="Rectángulo 8">
            <a:extLst>
              <a:ext uri="{FF2B5EF4-FFF2-40B4-BE49-F238E27FC236}">
                <a16:creationId xmlns:a16="http://schemas.microsoft.com/office/drawing/2014/main" id="{1524BD9A-F9CD-3363-4F18-7A218273BEA9}"/>
              </a:ext>
            </a:extLst>
          </p:cNvPr>
          <p:cNvSpPr/>
          <p:nvPr/>
        </p:nvSpPr>
        <p:spPr>
          <a:xfrm>
            <a:off x="590712" y="1953135"/>
            <a:ext cx="2308134" cy="367720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 name="Marcador de texto 2">
            <a:extLst>
              <a:ext uri="{FF2B5EF4-FFF2-40B4-BE49-F238E27FC236}">
                <a16:creationId xmlns:a16="http://schemas.microsoft.com/office/drawing/2014/main" id="{44D776E3-999B-BF54-6923-0A4205573CB8}"/>
              </a:ext>
            </a:extLst>
          </p:cNvPr>
          <p:cNvSpPr txBox="1">
            <a:spLocks/>
          </p:cNvSpPr>
          <p:nvPr/>
        </p:nvSpPr>
        <p:spPr>
          <a:xfrm>
            <a:off x="587376" y="2022061"/>
            <a:ext cx="2404106" cy="56454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Technical and </a:t>
            </a:r>
            <a:r>
              <a:rPr kumimoji="0" lang="en-U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Funcional</a:t>
            </a: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Support  </a:t>
            </a:r>
            <a:r>
              <a:rPr kumimoji="0" lang="en-US" sz="12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(Direct Connections)</a:t>
            </a:r>
          </a:p>
        </p:txBody>
      </p:sp>
      <p:sp>
        <p:nvSpPr>
          <p:cNvPr id="12" name="Rectángulo 11">
            <a:extLst>
              <a:ext uri="{FF2B5EF4-FFF2-40B4-BE49-F238E27FC236}">
                <a16:creationId xmlns:a16="http://schemas.microsoft.com/office/drawing/2014/main" id="{5D72B7BC-CDC6-CA9F-5C4B-8CB1FFAC6A4D}"/>
              </a:ext>
            </a:extLst>
          </p:cNvPr>
          <p:cNvSpPr/>
          <p:nvPr/>
        </p:nvSpPr>
        <p:spPr>
          <a:xfrm>
            <a:off x="3053728" y="1949437"/>
            <a:ext cx="2308134" cy="367507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3" name="Marcador de texto 2">
            <a:extLst>
              <a:ext uri="{FF2B5EF4-FFF2-40B4-BE49-F238E27FC236}">
                <a16:creationId xmlns:a16="http://schemas.microsoft.com/office/drawing/2014/main" id="{F897CBCA-884A-CEC3-99F7-2C245B636C69}"/>
              </a:ext>
            </a:extLst>
          </p:cNvPr>
          <p:cNvSpPr txBox="1">
            <a:spLocks/>
          </p:cNvSpPr>
          <p:nvPr/>
        </p:nvSpPr>
        <p:spPr>
          <a:xfrm>
            <a:off x="3227110" y="2016640"/>
            <a:ext cx="2044616" cy="32816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Latest News</a:t>
            </a:r>
          </a:p>
        </p:txBody>
      </p:sp>
      <p:sp>
        <p:nvSpPr>
          <p:cNvPr id="15" name="Rectángulo 14">
            <a:extLst>
              <a:ext uri="{FF2B5EF4-FFF2-40B4-BE49-F238E27FC236}">
                <a16:creationId xmlns:a16="http://schemas.microsoft.com/office/drawing/2014/main" id="{783EA71F-40B8-2286-B546-BE80B7484C82}"/>
              </a:ext>
            </a:extLst>
          </p:cNvPr>
          <p:cNvSpPr/>
          <p:nvPr/>
        </p:nvSpPr>
        <p:spPr>
          <a:xfrm>
            <a:off x="5526121" y="1952625"/>
            <a:ext cx="6078503" cy="260918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7" name="Rectángulo 16">
            <a:extLst>
              <a:ext uri="{FF2B5EF4-FFF2-40B4-BE49-F238E27FC236}">
                <a16:creationId xmlns:a16="http://schemas.microsoft.com/office/drawing/2014/main" id="{701CD7B4-A4C8-5114-243C-F0D4D1CAF174}"/>
              </a:ext>
            </a:extLst>
          </p:cNvPr>
          <p:cNvSpPr/>
          <p:nvPr/>
        </p:nvSpPr>
        <p:spPr>
          <a:xfrm>
            <a:off x="5526121" y="4719976"/>
            <a:ext cx="6078504" cy="91588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8" name="Marcador de texto 2">
            <a:extLst>
              <a:ext uri="{FF2B5EF4-FFF2-40B4-BE49-F238E27FC236}">
                <a16:creationId xmlns:a16="http://schemas.microsoft.com/office/drawing/2014/main" id="{00468AB6-AB42-39D2-4685-146CF15B92D8}"/>
              </a:ext>
            </a:extLst>
          </p:cNvPr>
          <p:cNvSpPr txBox="1">
            <a:spLocks/>
          </p:cNvSpPr>
          <p:nvPr/>
        </p:nvSpPr>
        <p:spPr>
          <a:xfrm>
            <a:off x="5594254" y="4782997"/>
            <a:ext cx="3222931"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BA NDC </a:t>
            </a: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Contacts</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20" name="Marcador de texto 2">
            <a:extLst>
              <a:ext uri="{FF2B5EF4-FFF2-40B4-BE49-F238E27FC236}">
                <a16:creationId xmlns:a16="http://schemas.microsoft.com/office/drawing/2014/main" id="{6587BB36-E799-6262-54DD-1176CFF4FB64}"/>
              </a:ext>
            </a:extLst>
          </p:cNvPr>
          <p:cNvSpPr txBox="1">
            <a:spLocks/>
          </p:cNvSpPr>
          <p:nvPr/>
        </p:nvSpPr>
        <p:spPr>
          <a:xfrm>
            <a:off x="652367"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hlinkClick r:id="rId6"/>
              </a:rPr>
              <a:t>Iberia NDC Support</a:t>
            </a: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Service Desk in JIRA.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hlinkClick r:id="rId7"/>
              </a:rPr>
              <a:t>https://id.atlassian.com/login</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your provided JIRA user.</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Onboarding doubts at </a:t>
            </a:r>
            <a:r>
              <a:rPr kumimoji="0" lang="en-US" sz="1100" b="0" i="0" u="none" strike="noStrike" kern="1200" cap="none" spc="0" normalizeH="0" baseline="0" noProof="0" dirty="0" err="1">
                <a:ln>
                  <a:noFill/>
                </a:ln>
                <a:solidFill>
                  <a:srgbClr val="D7192C"/>
                </a:solidFill>
                <a:effectLst/>
                <a:uLnTx/>
                <a:uFillTx/>
                <a:latin typeface="Iberia Text"/>
                <a:ea typeface="+mn-ea"/>
                <a:cs typeface="+mn-cs"/>
              </a:rPr>
              <a:t>New.Distribution@iberia.es</a:t>
            </a:r>
            <a:endParaRPr kumimoji="0" lang="es-ES" sz="11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27" name="Imagen 26">
            <a:extLst>
              <a:ext uri="{FF2B5EF4-FFF2-40B4-BE49-F238E27FC236}">
                <a16:creationId xmlns:a16="http://schemas.microsoft.com/office/drawing/2014/main" id="{C3C3C8C2-9A86-51EB-3716-8FDFB931B555}"/>
              </a:ext>
            </a:extLst>
          </p:cNvPr>
          <p:cNvPicPr>
            <a:picLocks noChangeAspect="1"/>
          </p:cNvPicPr>
          <p:nvPr/>
        </p:nvPicPr>
        <p:blipFill>
          <a:blip r:embed="rId8"/>
          <a:srcRect/>
          <a:stretch/>
        </p:blipFill>
        <p:spPr>
          <a:xfrm>
            <a:off x="3932101" y="2630130"/>
            <a:ext cx="368790" cy="373458"/>
          </a:xfrm>
          <a:prstGeom prst="rect">
            <a:avLst/>
          </a:prstGeom>
        </p:spPr>
      </p:pic>
      <p:sp>
        <p:nvSpPr>
          <p:cNvPr id="33" name="Marcador de texto 2">
            <a:extLst>
              <a:ext uri="{FF2B5EF4-FFF2-40B4-BE49-F238E27FC236}">
                <a16:creationId xmlns:a16="http://schemas.microsoft.com/office/drawing/2014/main" id="{F8D10265-0852-7343-2862-243DE24C89E4}"/>
              </a:ext>
            </a:extLst>
          </p:cNvPr>
          <p:cNvSpPr txBox="1">
            <a:spLocks/>
          </p:cNvSpPr>
          <p:nvPr/>
        </p:nvSpPr>
        <p:spPr>
          <a:xfrm>
            <a:off x="5687897" y="5140359"/>
            <a:ext cx="1389060" cy="27431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https://</a:t>
            </a:r>
            <a:r>
              <a:rPr kumimoji="0" lang="es-ES" sz="1100" b="1" i="0" u="none" strike="noStrike" kern="1200" cap="none" spc="0" normalizeH="0" baseline="0" noProof="0" dirty="0" err="1">
                <a:ln>
                  <a:noFill/>
                </a:ln>
                <a:solidFill>
                  <a:srgbClr val="575756"/>
                </a:solidFill>
                <a:effectLst/>
                <a:uLnTx/>
                <a:uFillTx/>
                <a:latin typeface="Iberia Text"/>
                <a:ea typeface="ＭＳ Ｐゴシック" charset="0"/>
                <a:cs typeface="+mn-cs"/>
              </a:rPr>
              <a:t>ndc.ba.com</a:t>
            </a: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a:t>
            </a:r>
          </a:p>
        </p:txBody>
      </p:sp>
      <p:sp>
        <p:nvSpPr>
          <p:cNvPr id="35" name="Marcador de texto 2">
            <a:extLst>
              <a:ext uri="{FF2B5EF4-FFF2-40B4-BE49-F238E27FC236}">
                <a16:creationId xmlns:a16="http://schemas.microsoft.com/office/drawing/2014/main" id="{F1CA0D76-F4E4-623A-6C0C-AC233019B327}"/>
              </a:ext>
            </a:extLst>
          </p:cNvPr>
          <p:cNvSpPr txBox="1">
            <a:spLocks/>
          </p:cNvSpPr>
          <p:nvPr/>
        </p:nvSpPr>
        <p:spPr>
          <a:xfrm>
            <a:off x="5601511" y="2029750"/>
            <a:ext cx="4369485"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Support for Travel Agencies</a:t>
            </a:r>
          </a:p>
        </p:txBody>
      </p:sp>
      <p:sp>
        <p:nvSpPr>
          <p:cNvPr id="39" name="Marcador de texto 2">
            <a:extLst>
              <a:ext uri="{FF2B5EF4-FFF2-40B4-BE49-F238E27FC236}">
                <a16:creationId xmlns:a16="http://schemas.microsoft.com/office/drawing/2014/main" id="{2E50907A-D271-05F5-A277-607625B860ED}"/>
              </a:ext>
            </a:extLst>
          </p:cNvPr>
          <p:cNvSpPr txBox="1">
            <a:spLocks/>
          </p:cNvSpPr>
          <p:nvPr/>
        </p:nvSpPr>
        <p:spPr>
          <a:xfrm>
            <a:off x="6064176" y="2386979"/>
            <a:ext cx="5475457" cy="53175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Travel Agencies can use IAG Portal as their Servicing Tool in case their Service Provider doesn´t provide yet the functionality you need.</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0" name="Marcador de texto 2">
            <a:extLst>
              <a:ext uri="{FF2B5EF4-FFF2-40B4-BE49-F238E27FC236}">
                <a16:creationId xmlns:a16="http://schemas.microsoft.com/office/drawing/2014/main" id="{8909D66A-2C75-D8E7-E743-17E971F10969}"/>
              </a:ext>
            </a:extLst>
          </p:cNvPr>
          <p:cNvSpPr txBox="1">
            <a:spLocks/>
          </p:cNvSpPr>
          <p:nvPr/>
        </p:nvSpPr>
        <p:spPr>
          <a:xfrm>
            <a:off x="3080706" y="3068326"/>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Monthly</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Tarde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Newsletter</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Exclusive Comms with new capabilities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Visit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sng" strike="noStrike" kern="1200" cap="none" spc="0" normalizeH="0" baseline="0" noProof="0" dirty="0" err="1">
                <a:ln>
                  <a:noFill/>
                </a:ln>
                <a:solidFill>
                  <a:srgbClr val="D7192C"/>
                </a:solidFill>
                <a:effectLst/>
                <a:uLnTx/>
                <a:uFillTx/>
                <a:latin typeface="Iberia Text"/>
                <a:ea typeface="+mn-ea"/>
                <a:cs typeface="+mn-cs"/>
              </a:rPr>
              <a:t>Iberiagencias.com</a:t>
            </a:r>
            <a:endParaRPr kumimoji="0" lang="es-ES" sz="1100" b="0" i="0" u="sng" strike="noStrike" kern="1200" cap="none" spc="0" normalizeH="0" baseline="0" noProof="0" dirty="0">
              <a:ln>
                <a:noFill/>
              </a:ln>
              <a:solidFill>
                <a:srgbClr val="D7192C"/>
              </a:solidFill>
              <a:effectLst/>
              <a:uLnTx/>
              <a:uFillTx/>
              <a:latin typeface="Iberia Text"/>
              <a:ea typeface="+mn-ea"/>
              <a:cs typeface="+mn-cs"/>
            </a:endParaRPr>
          </a:p>
        </p:txBody>
      </p:sp>
      <p:pic>
        <p:nvPicPr>
          <p:cNvPr id="41" name="Imagen 40">
            <a:extLst>
              <a:ext uri="{FF2B5EF4-FFF2-40B4-BE49-F238E27FC236}">
                <a16:creationId xmlns:a16="http://schemas.microsoft.com/office/drawing/2014/main" id="{3321B04E-A05A-7529-A23C-9365A1560F2C}"/>
              </a:ext>
            </a:extLst>
          </p:cNvPr>
          <p:cNvPicPr>
            <a:picLocks noChangeAspect="1"/>
          </p:cNvPicPr>
          <p:nvPr/>
        </p:nvPicPr>
        <p:blipFill>
          <a:blip r:embed="rId8"/>
          <a:srcRect/>
          <a:stretch/>
        </p:blipFill>
        <p:spPr>
          <a:xfrm>
            <a:off x="3932101" y="3633430"/>
            <a:ext cx="368790" cy="373458"/>
          </a:xfrm>
          <a:prstGeom prst="rect">
            <a:avLst/>
          </a:prstGeom>
        </p:spPr>
      </p:pic>
      <p:pic>
        <p:nvPicPr>
          <p:cNvPr id="42" name="Imagen 41">
            <a:extLst>
              <a:ext uri="{FF2B5EF4-FFF2-40B4-BE49-F238E27FC236}">
                <a16:creationId xmlns:a16="http://schemas.microsoft.com/office/drawing/2014/main" id="{8743177F-5214-F7A3-6F6A-65ECB7149204}"/>
              </a:ext>
            </a:extLst>
          </p:cNvPr>
          <p:cNvPicPr>
            <a:picLocks noChangeAspect="1"/>
          </p:cNvPicPr>
          <p:nvPr/>
        </p:nvPicPr>
        <p:blipFill>
          <a:blip r:embed="rId8"/>
          <a:srcRect/>
          <a:stretch/>
        </p:blipFill>
        <p:spPr>
          <a:xfrm>
            <a:off x="3932101" y="4636730"/>
            <a:ext cx="368790" cy="373458"/>
          </a:xfrm>
          <a:prstGeom prst="rect">
            <a:avLst/>
          </a:prstGeom>
        </p:spPr>
      </p:pic>
      <p:sp>
        <p:nvSpPr>
          <p:cNvPr id="43" name="Marcador de texto 2">
            <a:extLst>
              <a:ext uri="{FF2B5EF4-FFF2-40B4-BE49-F238E27FC236}">
                <a16:creationId xmlns:a16="http://schemas.microsoft.com/office/drawing/2014/main" id="{E183F52A-5054-E00F-6602-4F58B3F2E9E8}"/>
              </a:ext>
            </a:extLst>
          </p:cNvPr>
          <p:cNvSpPr txBox="1">
            <a:spLocks/>
          </p:cNvSpPr>
          <p:nvPr/>
        </p:nvSpPr>
        <p:spPr>
          <a:xfrm>
            <a:off x="6064176" y="2879620"/>
            <a:ext cx="5419189" cy="26829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For all NDC bookings an exclusive IB NDC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Call Center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is available</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4" name="Marcador de texto 2">
            <a:extLst>
              <a:ext uri="{FF2B5EF4-FFF2-40B4-BE49-F238E27FC236}">
                <a16:creationId xmlns:a16="http://schemas.microsoft.com/office/drawing/2014/main" id="{F5115414-C934-335A-B40C-DD042FF29910}"/>
              </a:ext>
            </a:extLst>
          </p:cNvPr>
          <p:cNvSpPr txBox="1">
            <a:spLocks/>
          </p:cNvSpPr>
          <p:nvPr/>
        </p:nvSpPr>
        <p:spPr>
          <a:xfrm>
            <a:off x="6356220" y="3259974"/>
            <a:ext cx="5183413" cy="38057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Dialing your  usual local Call Center number selecting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NDC option</a:t>
            </a:r>
            <a:r>
              <a:rPr kumimoji="0" lang="en-US" sz="1100" b="0" i="0" u="none" strike="noStrike" kern="1200" cap="none" spc="0" normalizeH="0" baseline="0" noProof="0" dirty="0">
                <a:ln>
                  <a:noFill/>
                </a:ln>
                <a:solidFill>
                  <a:srgbClr val="FF0000"/>
                </a:solidFill>
                <a:effectLst/>
                <a:uLnTx/>
                <a:uFillTx/>
                <a:latin typeface="Iberia Text"/>
                <a:ea typeface="+mn-ea"/>
                <a:cs typeface="+mn-cs"/>
              </a:rPr>
              <a:t>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from the touch-tone menu attended the same usual timetable.</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5" name="Marcador de texto 2">
            <a:extLst>
              <a:ext uri="{FF2B5EF4-FFF2-40B4-BE49-F238E27FC236}">
                <a16:creationId xmlns:a16="http://schemas.microsoft.com/office/drawing/2014/main" id="{97E460B8-8C2D-EFFE-351E-08FD1760644B}"/>
              </a:ext>
            </a:extLst>
          </p:cNvPr>
          <p:cNvSpPr txBox="1">
            <a:spLocks/>
          </p:cNvSpPr>
          <p:nvPr/>
        </p:nvSpPr>
        <p:spPr>
          <a:xfrm>
            <a:off x="6355766" y="4194465"/>
            <a:ext cx="3615230" cy="20734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a:ea typeface="+mn-ea"/>
                <a:cs typeface="+mn-cs"/>
              </a:rPr>
              <a:t>91 9046 357</a:t>
            </a:r>
          </a:p>
        </p:txBody>
      </p:sp>
      <p:pic>
        <p:nvPicPr>
          <p:cNvPr id="47" name="Imagen 46">
            <a:extLst>
              <a:ext uri="{FF2B5EF4-FFF2-40B4-BE49-F238E27FC236}">
                <a16:creationId xmlns:a16="http://schemas.microsoft.com/office/drawing/2014/main" id="{738A12AE-A5AC-183F-26D3-3F7D7B75AFED}"/>
              </a:ext>
            </a:extLst>
          </p:cNvPr>
          <p:cNvPicPr>
            <a:picLocks noChangeAspect="1"/>
          </p:cNvPicPr>
          <p:nvPr/>
        </p:nvPicPr>
        <p:blipFill>
          <a:blip r:embed="rId9"/>
          <a:srcRect/>
          <a:stretch/>
        </p:blipFill>
        <p:spPr>
          <a:xfrm>
            <a:off x="1558587" y="2655530"/>
            <a:ext cx="357897" cy="373458"/>
          </a:xfrm>
          <a:prstGeom prst="rect">
            <a:avLst/>
          </a:prstGeom>
        </p:spPr>
      </p:pic>
      <p:pic>
        <p:nvPicPr>
          <p:cNvPr id="48" name="Imagen 47">
            <a:extLst>
              <a:ext uri="{FF2B5EF4-FFF2-40B4-BE49-F238E27FC236}">
                <a16:creationId xmlns:a16="http://schemas.microsoft.com/office/drawing/2014/main" id="{3AD9790B-C02E-BB21-6C93-38FC8AC12661}"/>
              </a:ext>
            </a:extLst>
          </p:cNvPr>
          <p:cNvPicPr>
            <a:picLocks noChangeAspect="1"/>
          </p:cNvPicPr>
          <p:nvPr/>
        </p:nvPicPr>
        <p:blipFill>
          <a:blip r:embed="rId10"/>
          <a:srcRect/>
          <a:stretch/>
        </p:blipFill>
        <p:spPr>
          <a:xfrm>
            <a:off x="1519270" y="3570198"/>
            <a:ext cx="436530" cy="436530"/>
          </a:xfrm>
          <a:prstGeom prst="rect">
            <a:avLst/>
          </a:prstGeom>
        </p:spPr>
      </p:pic>
      <p:pic>
        <p:nvPicPr>
          <p:cNvPr id="50" name="Imagen 49">
            <a:extLst>
              <a:ext uri="{FF2B5EF4-FFF2-40B4-BE49-F238E27FC236}">
                <a16:creationId xmlns:a16="http://schemas.microsoft.com/office/drawing/2014/main" id="{F4D37933-CDE6-BE48-DA39-6C4FE8A171CF}"/>
              </a:ext>
            </a:extLst>
          </p:cNvPr>
          <p:cNvPicPr>
            <a:picLocks noChangeAspect="1"/>
          </p:cNvPicPr>
          <p:nvPr/>
        </p:nvPicPr>
        <p:blipFill>
          <a:blip r:embed="rId11"/>
          <a:stretch>
            <a:fillRect/>
          </a:stretch>
        </p:blipFill>
        <p:spPr>
          <a:xfrm>
            <a:off x="1539536" y="4687133"/>
            <a:ext cx="395998" cy="310586"/>
          </a:xfrm>
          <a:prstGeom prst="rect">
            <a:avLst/>
          </a:prstGeom>
        </p:spPr>
      </p:pic>
      <p:pic>
        <p:nvPicPr>
          <p:cNvPr id="51" name="Imagen 50">
            <a:extLst>
              <a:ext uri="{FF2B5EF4-FFF2-40B4-BE49-F238E27FC236}">
                <a16:creationId xmlns:a16="http://schemas.microsoft.com/office/drawing/2014/main" id="{7A4044A0-84E8-6698-FEAA-C2E0F43906C5}"/>
              </a:ext>
            </a:extLst>
          </p:cNvPr>
          <p:cNvPicPr>
            <a:picLocks noChangeAspect="1"/>
          </p:cNvPicPr>
          <p:nvPr/>
        </p:nvPicPr>
        <p:blipFill>
          <a:blip r:embed="rId12"/>
          <a:stretch>
            <a:fillRect/>
          </a:stretch>
        </p:blipFill>
        <p:spPr>
          <a:xfrm>
            <a:off x="6106196" y="3266599"/>
            <a:ext cx="275628" cy="237871"/>
          </a:xfrm>
          <a:prstGeom prst="rect">
            <a:avLst/>
          </a:prstGeom>
        </p:spPr>
      </p:pic>
      <p:pic>
        <p:nvPicPr>
          <p:cNvPr id="53" name="Imagen 52">
            <a:extLst>
              <a:ext uri="{FF2B5EF4-FFF2-40B4-BE49-F238E27FC236}">
                <a16:creationId xmlns:a16="http://schemas.microsoft.com/office/drawing/2014/main" id="{3039A291-7297-FE69-F162-6739ED8D6363}"/>
              </a:ext>
            </a:extLst>
          </p:cNvPr>
          <p:cNvPicPr>
            <a:picLocks noChangeAspect="1"/>
          </p:cNvPicPr>
          <p:nvPr/>
        </p:nvPicPr>
        <p:blipFill>
          <a:blip r:embed="rId13"/>
          <a:srcRect/>
          <a:stretch/>
        </p:blipFill>
        <p:spPr>
          <a:xfrm>
            <a:off x="6178366" y="4178613"/>
            <a:ext cx="162756" cy="280615"/>
          </a:xfrm>
          <a:prstGeom prst="rect">
            <a:avLst/>
          </a:prstGeom>
        </p:spPr>
      </p:pic>
      <p:pic>
        <p:nvPicPr>
          <p:cNvPr id="54" name="Imagen 53">
            <a:extLst>
              <a:ext uri="{FF2B5EF4-FFF2-40B4-BE49-F238E27FC236}">
                <a16:creationId xmlns:a16="http://schemas.microsoft.com/office/drawing/2014/main" id="{39863779-6733-0584-2558-331AA99EE7D1}"/>
              </a:ext>
            </a:extLst>
          </p:cNvPr>
          <p:cNvPicPr>
            <a:picLocks noChangeAspect="1"/>
          </p:cNvPicPr>
          <p:nvPr/>
        </p:nvPicPr>
        <p:blipFill>
          <a:blip r:embed="rId14"/>
          <a:stretch>
            <a:fillRect/>
          </a:stretch>
        </p:blipFill>
        <p:spPr>
          <a:xfrm>
            <a:off x="5802728" y="2391142"/>
            <a:ext cx="303468" cy="303468"/>
          </a:xfrm>
          <a:prstGeom prst="rect">
            <a:avLst/>
          </a:prstGeom>
        </p:spPr>
      </p:pic>
      <p:cxnSp>
        <p:nvCxnSpPr>
          <p:cNvPr id="56" name="Conector recto 55">
            <a:extLst>
              <a:ext uri="{FF2B5EF4-FFF2-40B4-BE49-F238E27FC236}">
                <a16:creationId xmlns:a16="http://schemas.microsoft.com/office/drawing/2014/main" id="{CA18B703-8845-0ADD-2646-4F3A68537A93}"/>
              </a:ext>
            </a:extLst>
          </p:cNvPr>
          <p:cNvCxnSpPr>
            <a:cxnSpLocks/>
          </p:cNvCxnSpPr>
          <p:nvPr/>
        </p:nvCxnSpPr>
        <p:spPr>
          <a:xfrm>
            <a:off x="7133225" y="5315317"/>
            <a:ext cx="4171243"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D6742413-3228-9DA7-6B8A-8B21B777BCF3}"/>
              </a:ext>
            </a:extLst>
          </p:cNvPr>
          <p:cNvPicPr>
            <a:picLocks noChangeAspect="1"/>
          </p:cNvPicPr>
          <p:nvPr/>
        </p:nvPicPr>
        <p:blipFill rotWithShape="1">
          <a:blip r:embed="rId15"/>
          <a:srcRect r="8370" b="26215"/>
          <a:stretch/>
        </p:blipFill>
        <p:spPr>
          <a:xfrm>
            <a:off x="10638290" y="4757183"/>
            <a:ext cx="666282" cy="536518"/>
          </a:xfrm>
          <a:prstGeom prst="rect">
            <a:avLst/>
          </a:prstGeom>
        </p:spPr>
      </p:pic>
      <p:sp>
        <p:nvSpPr>
          <p:cNvPr id="2" name="Marcador de texto 2">
            <a:extLst>
              <a:ext uri="{FF2B5EF4-FFF2-40B4-BE49-F238E27FC236}">
                <a16:creationId xmlns:a16="http://schemas.microsoft.com/office/drawing/2014/main" id="{FFCED003-EB4A-24F8-9D81-6EA131516E81}"/>
              </a:ext>
            </a:extLst>
          </p:cNvPr>
          <p:cNvSpPr txBox="1">
            <a:spLocks/>
          </p:cNvSpPr>
          <p:nvPr/>
        </p:nvSpPr>
        <p:spPr>
          <a:xfrm>
            <a:off x="6356220" y="3706289"/>
            <a:ext cx="5183413" cy="41640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Spain for Spanish IATAs we have a dedicated number attended 24 hours, 7/7 both in Spanish and English.</a:t>
            </a:r>
          </a:p>
        </p:txBody>
      </p:sp>
      <p:pic>
        <p:nvPicPr>
          <p:cNvPr id="3" name="Imagen 2">
            <a:extLst>
              <a:ext uri="{FF2B5EF4-FFF2-40B4-BE49-F238E27FC236}">
                <a16:creationId xmlns:a16="http://schemas.microsoft.com/office/drawing/2014/main" id="{FFD4C965-02E7-4DD0-6F20-A26245019909}"/>
              </a:ext>
            </a:extLst>
          </p:cNvPr>
          <p:cNvPicPr>
            <a:picLocks noChangeAspect="1"/>
          </p:cNvPicPr>
          <p:nvPr/>
        </p:nvPicPr>
        <p:blipFill>
          <a:blip r:embed="rId16"/>
          <a:stretch>
            <a:fillRect/>
          </a:stretch>
        </p:blipFill>
        <p:spPr>
          <a:xfrm>
            <a:off x="6131573" y="3726179"/>
            <a:ext cx="237871" cy="237871"/>
          </a:xfrm>
          <a:prstGeom prst="rect">
            <a:avLst/>
          </a:prstGeom>
        </p:spPr>
      </p:pic>
      <p:pic>
        <p:nvPicPr>
          <p:cNvPr id="4" name="Imagen 3">
            <a:extLst>
              <a:ext uri="{FF2B5EF4-FFF2-40B4-BE49-F238E27FC236}">
                <a16:creationId xmlns:a16="http://schemas.microsoft.com/office/drawing/2014/main" id="{32A26891-18FD-2303-1A02-7F5C219BF3FF}"/>
              </a:ext>
            </a:extLst>
          </p:cNvPr>
          <p:cNvPicPr>
            <a:picLocks noChangeAspect="1"/>
          </p:cNvPicPr>
          <p:nvPr/>
        </p:nvPicPr>
        <p:blipFill>
          <a:blip r:embed="rId14"/>
          <a:stretch>
            <a:fillRect/>
          </a:stretch>
        </p:blipFill>
        <p:spPr>
          <a:xfrm>
            <a:off x="5802728" y="2869267"/>
            <a:ext cx="303468" cy="303468"/>
          </a:xfrm>
          <a:prstGeom prst="rect">
            <a:avLst/>
          </a:prstGeom>
        </p:spPr>
      </p:pic>
    </p:spTree>
    <p:extLst>
      <p:ext uri="{BB962C8B-B14F-4D97-AF65-F5344CB8AC3E}">
        <p14:creationId xmlns:p14="http://schemas.microsoft.com/office/powerpoint/2010/main" val="9063785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C7CAE12D-04D5-F88A-2D2C-F28FDFA794A9}"/>
              </a:ext>
            </a:extLst>
          </p:cNvPr>
          <p:cNvPicPr>
            <a:picLocks noChangeAspect="1"/>
          </p:cNvPicPr>
          <p:nvPr/>
        </p:nvPicPr>
        <p:blipFill>
          <a:blip r:embed="rId9"/>
          <a:stretch>
            <a:fillRect/>
          </a:stretch>
        </p:blipFill>
        <p:spPr>
          <a:xfrm>
            <a:off x="0" y="1194461"/>
            <a:ext cx="12192000" cy="5170311"/>
          </a:xfrm>
          <a:prstGeom prst="rect">
            <a:avLst/>
          </a:prstGeom>
        </p:spPr>
      </p:pic>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JjMxM6rTkaCTD0wU9pA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2.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3.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4.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5.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C0A35E8AEE34B46A5F3596514067199" ma:contentTypeVersion="10" ma:contentTypeDescription="Crear nuevo documento." ma:contentTypeScope="" ma:versionID="804b7beacebe6b717800f444a451c281">
  <xsd:schema xmlns:xsd="http://www.w3.org/2001/XMLSchema" xmlns:xs="http://www.w3.org/2001/XMLSchema" xmlns:p="http://schemas.microsoft.com/office/2006/metadata/properties" xmlns:ns1="http://schemas.microsoft.com/sharepoint/v3" xmlns:ns2="57f23a6e-410a-4b3b-befa-8df0b4ebdbc5" xmlns:ns3="90a80300-bef4-4eea-86a3-c0d8a26c9a99" targetNamespace="http://schemas.microsoft.com/office/2006/metadata/properties" ma:root="true" ma:fieldsID="77aef3a8f05082a5804b7193b7bf2619" ns1:_="" ns2:_="" ns3:_="">
    <xsd:import namespace="http://schemas.microsoft.com/sharepoint/v3"/>
    <xsd:import namespace="57f23a6e-410a-4b3b-befa-8df0b4ebdbc5"/>
    <xsd:import namespace="90a80300-bef4-4eea-86a3-c0d8a26c9a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Propiedades de la Directiva de cumplimiento unificado" ma:hidden="true" ma:internalName="_ip_UnifiedCompliancePolicyProperties">
      <xsd:simpleType>
        <xsd:restriction base="dms:Note"/>
      </xsd:simpleType>
    </xsd:element>
    <xsd:element name="_ip_UnifiedCompliancePolicyUIAction" ma:index="17"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23a6e-410a-4b3b-befa-8df0b4ebdbc5"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a80300-bef4-4eea-86a3-c0d8a26c9a9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3A9D6B5-824E-46E1-92BB-4503CED0F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23a6e-410a-4b3b-befa-8df0b4ebdbc5"/>
    <ds:schemaRef ds:uri="90a80300-bef4-4eea-86a3-c0d8a26c9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DA131-91ED-480E-99E6-9A4A9D31E151}">
  <ds:schemaRefs>
    <ds:schemaRef ds:uri="http://schemas.microsoft.com/sharepoint/v3/contenttype/forms"/>
  </ds:schemaRefs>
</ds:datastoreItem>
</file>

<file path=customXml/itemProps3.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2631</TotalTime>
  <Words>1499</Words>
  <Application>Microsoft Office PowerPoint</Application>
  <PresentationFormat>Panorámica</PresentationFormat>
  <Paragraphs>219</Paragraphs>
  <Slides>11</Slides>
  <Notes>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8" baseType="lpstr">
      <vt:lpstr>Arial</vt:lpstr>
      <vt:lpstr>Calibri</vt:lpstr>
      <vt:lpstr>Courier New</vt:lpstr>
      <vt:lpstr>Iberia Headline</vt:lpstr>
      <vt:lpstr>Iberia Text</vt:lpstr>
      <vt:lpstr>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Grijalba Sierra, Marina</cp:lastModifiedBy>
  <cp:revision>132</cp:revision>
  <cp:lastPrinted>2022-09-21T06:12:46Z</cp:lastPrinted>
  <dcterms:created xsi:type="dcterms:W3CDTF">2022-02-17T11:31:30Z</dcterms:created>
  <dcterms:modified xsi:type="dcterms:W3CDTF">2023-06-30T12:06:12Z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