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Override2.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76" r:id="rId5"/>
  </p:sldMasterIdLst>
  <p:notesMasterIdLst>
    <p:notesMasterId r:id="rId17"/>
  </p:notesMasterIdLst>
  <p:handoutMasterIdLst>
    <p:handoutMasterId r:id="rId18"/>
  </p:handoutMasterIdLst>
  <p:sldIdLst>
    <p:sldId id="2147377758" r:id="rId6"/>
    <p:sldId id="2147377761" r:id="rId7"/>
    <p:sldId id="2147377791" r:id="rId8"/>
    <p:sldId id="2147377779" r:id="rId9"/>
    <p:sldId id="269" r:id="rId10"/>
    <p:sldId id="2147377795" r:id="rId11"/>
    <p:sldId id="283" r:id="rId12"/>
    <p:sldId id="2147377794" r:id="rId13"/>
    <p:sldId id="2147377762" r:id="rId14"/>
    <p:sldId id="2147377763" r:id="rId15"/>
    <p:sldId id="2147377757" r:id="rId16"/>
  </p:sldIdLst>
  <p:sldSz cx="12192000" cy="6858000"/>
  <p:notesSz cx="6797675" cy="9926638"/>
  <p:custDataLst>
    <p:tags r:id="rId19"/>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36B42-1BAB-44B9-93F9-0399F13092D5}" v="45" dt="2023-10-04T14:15:5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105" d="100"/>
          <a:sy n="105" d="100"/>
        </p:scale>
        <p:origin x="378" y="150"/>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ba Sierra, Marina" userId="1f3e32b2-1783-4a0d-a8c1-65745f00c290" providerId="ADAL" clId="{ADC36B42-1BAB-44B9-93F9-0399F13092D5}"/>
    <pc:docChg chg="custSel addSld delSld modSld replTag">
      <pc:chgData name="Grijalba Sierra, Marina" userId="1f3e32b2-1783-4a0d-a8c1-65745f00c290" providerId="ADAL" clId="{ADC36B42-1BAB-44B9-93F9-0399F13092D5}" dt="2023-10-04T14:15:52.282" v="843"/>
      <pc:docMkLst>
        <pc:docMk/>
      </pc:docMkLst>
      <pc:sldChg chg="add">
        <pc:chgData name="Grijalba Sierra, Marina" userId="1f3e32b2-1783-4a0d-a8c1-65745f00c290" providerId="ADAL" clId="{ADC36B42-1BAB-44B9-93F9-0399F13092D5}" dt="2023-10-04T13:55:29.835" v="710"/>
        <pc:sldMkLst>
          <pc:docMk/>
          <pc:sldMk cId="3813550794" sldId="269"/>
        </pc:sldMkLst>
      </pc:sldChg>
      <pc:sldChg chg="addSp modSp del mod">
        <pc:chgData name="Grijalba Sierra, Marina" userId="1f3e32b2-1783-4a0d-a8c1-65745f00c290" providerId="ADAL" clId="{ADC36B42-1BAB-44B9-93F9-0399F13092D5}" dt="2023-10-04T13:55:36.628" v="712" actId="47"/>
        <pc:sldMkLst>
          <pc:docMk/>
          <pc:sldMk cId="1435673236" sldId="270"/>
        </pc:sldMkLst>
        <pc:spChg chg="mod">
          <ac:chgData name="Grijalba Sierra, Marina" userId="1f3e32b2-1783-4a0d-a8c1-65745f00c290" providerId="ADAL" clId="{ADC36B42-1BAB-44B9-93F9-0399F13092D5}" dt="2023-10-04T13:39:58.592" v="703" actId="790"/>
          <ac:spMkLst>
            <pc:docMk/>
            <pc:sldMk cId="1435673236" sldId="270"/>
            <ac:spMk id="39" creationId="{5FA041B4-7664-A54E-952C-4779F6A21700}"/>
          </ac:spMkLst>
        </pc:spChg>
        <pc:spChg chg="mod">
          <ac:chgData name="Grijalba Sierra, Marina" userId="1f3e32b2-1783-4a0d-a8c1-65745f00c290" providerId="ADAL" clId="{ADC36B42-1BAB-44B9-93F9-0399F13092D5}" dt="2023-10-04T13:39:32.964" v="674" actId="790"/>
          <ac:spMkLst>
            <pc:docMk/>
            <pc:sldMk cId="1435673236" sldId="270"/>
            <ac:spMk id="41" creationId="{ED296D0A-F44B-48F5-86FB-13B2EAA73993}"/>
          </ac:spMkLst>
        </pc:spChg>
        <pc:spChg chg="mod">
          <ac:chgData name="Grijalba Sierra, Marina" userId="1f3e32b2-1783-4a0d-a8c1-65745f00c290" providerId="ADAL" clId="{ADC36B42-1BAB-44B9-93F9-0399F13092D5}" dt="2023-10-04T13:39:43.268" v="693" actId="790"/>
          <ac:spMkLst>
            <pc:docMk/>
            <pc:sldMk cId="1435673236" sldId="270"/>
            <ac:spMk id="61" creationId="{896944A6-817B-F341-8CF3-A502739BC412}"/>
          </ac:spMkLst>
        </pc:spChg>
        <pc:graphicFrameChg chg="add mod ord modVis replST">
          <ac:chgData name="Grijalba Sierra, Marina" userId="1f3e32b2-1783-4a0d-a8c1-65745f00c290" providerId="ADAL" clId="{ADC36B42-1BAB-44B9-93F9-0399F13092D5}" dt="2023-10-04T13:39:59.109" v="707"/>
          <ac:graphicFrameMkLst>
            <pc:docMk/>
            <pc:sldMk cId="1435673236" sldId="270"/>
            <ac:graphicFrameMk id="3" creationId="{7A1A2DF7-2C2E-59AE-74EB-7162C1824178}"/>
          </ac:graphicFrameMkLst>
        </pc:graphicFrameChg>
      </pc:sldChg>
      <pc:sldChg chg="add">
        <pc:chgData name="Grijalba Sierra, Marina" userId="1f3e32b2-1783-4a0d-a8c1-65745f00c290" providerId="ADAL" clId="{ADC36B42-1BAB-44B9-93F9-0399F13092D5}" dt="2023-10-04T13:55:29.835" v="710"/>
        <pc:sldMkLst>
          <pc:docMk/>
          <pc:sldMk cId="404785398" sldId="283"/>
        </pc:sldMkLst>
      </pc:sldChg>
      <pc:sldChg chg="addSp modSp mod">
        <pc:chgData name="Grijalba Sierra, Marina" userId="1f3e32b2-1783-4a0d-a8c1-65745f00c290" providerId="ADAL" clId="{ADC36B42-1BAB-44B9-93F9-0399F13092D5}" dt="2023-10-04T14:15:35.101" v="838"/>
        <pc:sldMkLst>
          <pc:docMk/>
          <pc:sldMk cId="1119206661" sldId="2147377758"/>
        </pc:sldMkLst>
        <pc:spChg chg="mod">
          <ac:chgData name="Grijalba Sierra, Marina" userId="1f3e32b2-1783-4a0d-a8c1-65745f00c290" providerId="ADAL" clId="{ADC36B42-1BAB-44B9-93F9-0399F13092D5}" dt="2023-10-04T14:15:34.537" v="820" actId="790"/>
          <ac:spMkLst>
            <pc:docMk/>
            <pc:sldMk cId="1119206661" sldId="2147377758"/>
            <ac:spMk id="16" creationId="{C1890EA8-F738-A94E-8C1F-52A7FE2B09F7}"/>
          </ac:spMkLst>
        </pc:spChg>
        <pc:graphicFrameChg chg="add mod ord modVis replST">
          <ac:chgData name="Grijalba Sierra, Marina" userId="1f3e32b2-1783-4a0d-a8c1-65745f00c290" providerId="ADAL" clId="{ADC36B42-1BAB-44B9-93F9-0399F13092D5}" dt="2023-10-04T14:15:35.101" v="838"/>
          <ac:graphicFrameMkLst>
            <pc:docMk/>
            <pc:sldMk cId="1119206661" sldId="2147377758"/>
            <ac:graphicFrameMk id="2" creationId="{5A39D355-F5F3-469C-AC05-3C157C02EA39}"/>
          </ac:graphicFrameMkLst>
        </pc:graphicFrameChg>
      </pc:sldChg>
      <pc:sldChg chg="addSp delSp modSp mod">
        <pc:chgData name="Grijalba Sierra, Marina" userId="1f3e32b2-1783-4a0d-a8c1-65745f00c290" providerId="ADAL" clId="{ADC36B42-1BAB-44B9-93F9-0399F13092D5}" dt="2023-10-04T14:15:52.282" v="843"/>
        <pc:sldMkLst>
          <pc:docMk/>
          <pc:sldMk cId="1774364139" sldId="2147377761"/>
        </pc:sldMkLst>
        <pc:spChg chg="mod">
          <ac:chgData name="Grijalba Sierra, Marina" userId="1f3e32b2-1783-4a0d-a8c1-65745f00c290" providerId="ADAL" clId="{ADC36B42-1BAB-44B9-93F9-0399F13092D5}" dt="2023-10-04T14:15:52.051" v="839" actId="790"/>
          <ac:spMkLst>
            <pc:docMk/>
            <pc:sldMk cId="1774364139" sldId="2147377761"/>
            <ac:spMk id="13" creationId="{9FEC9B03-ED7A-4885-AF39-8B0FDCC6C69D}"/>
          </ac:spMkLst>
        </pc:spChg>
        <pc:spChg chg="mod">
          <ac:chgData name="Grijalba Sierra, Marina" userId="1f3e32b2-1783-4a0d-a8c1-65745f00c290" providerId="ADAL" clId="{ADC36B42-1BAB-44B9-93F9-0399F13092D5}" dt="2023-10-04T13:35:36.941" v="615" actId="6549"/>
          <ac:spMkLst>
            <pc:docMk/>
            <pc:sldMk cId="1774364139" sldId="2147377761"/>
            <ac:spMk id="21" creationId="{576F125A-F6C5-564D-8674-C21C579A2D46}"/>
          </ac:spMkLst>
        </pc:spChg>
        <pc:graphicFrameChg chg="mod">
          <ac:chgData name="Grijalba Sierra, Marina" userId="1f3e32b2-1783-4a0d-a8c1-65745f00c290" providerId="ADAL" clId="{ADC36B42-1BAB-44B9-93F9-0399F13092D5}" dt="2023-10-04T14:15:52.282" v="843"/>
          <ac:graphicFrameMkLst>
            <pc:docMk/>
            <pc:sldMk cId="1774364139" sldId="2147377761"/>
            <ac:graphicFrameMk id="5" creationId="{73B024C3-EB9A-FDF8-AD13-6D46B6A2B899}"/>
          </ac:graphicFrameMkLst>
        </pc:graphicFrameChg>
        <pc:picChg chg="add del mod">
          <ac:chgData name="Grijalba Sierra, Marina" userId="1f3e32b2-1783-4a0d-a8c1-65745f00c290" providerId="ADAL" clId="{ADC36B42-1BAB-44B9-93F9-0399F13092D5}" dt="2023-10-04T11:41:28.135" v="4" actId="478"/>
          <ac:picMkLst>
            <pc:docMk/>
            <pc:sldMk cId="1774364139" sldId="2147377761"/>
            <ac:picMk id="3" creationId="{B7E8EDC9-A146-B4DD-1994-6F5C2B4CCDE3}"/>
          </ac:picMkLst>
        </pc:picChg>
        <pc:picChg chg="del">
          <ac:chgData name="Grijalba Sierra, Marina" userId="1f3e32b2-1783-4a0d-a8c1-65745f00c290" providerId="ADAL" clId="{ADC36B42-1BAB-44B9-93F9-0399F13092D5}" dt="2023-10-04T11:40:07.064" v="1" actId="478"/>
          <ac:picMkLst>
            <pc:docMk/>
            <pc:sldMk cId="1774364139" sldId="2147377761"/>
            <ac:picMk id="4" creationId="{2EA697A7-E24E-45CC-B3CE-7F0616703CAF}"/>
          </ac:picMkLst>
        </pc:picChg>
        <pc:picChg chg="add mod">
          <ac:chgData name="Grijalba Sierra, Marina" userId="1f3e32b2-1783-4a0d-a8c1-65745f00c290" providerId="ADAL" clId="{ADC36B42-1BAB-44B9-93F9-0399F13092D5}" dt="2023-10-04T13:35:46.036" v="617" actId="1076"/>
          <ac:picMkLst>
            <pc:docMk/>
            <pc:sldMk cId="1774364139" sldId="2147377761"/>
            <ac:picMk id="6" creationId="{022AFA8C-343D-543D-D1B5-932750570076}"/>
          </ac:picMkLst>
        </pc:picChg>
        <pc:picChg chg="add mod">
          <ac:chgData name="Grijalba Sierra, Marina" userId="1f3e32b2-1783-4a0d-a8c1-65745f00c290" providerId="ADAL" clId="{ADC36B42-1BAB-44B9-93F9-0399F13092D5}" dt="2023-10-04T13:37:28.772" v="631" actId="1076"/>
          <ac:picMkLst>
            <pc:docMk/>
            <pc:sldMk cId="1774364139" sldId="2147377761"/>
            <ac:picMk id="8" creationId="{126237F5-0A8E-871E-318D-819B07CD96E8}"/>
          </ac:picMkLst>
        </pc:picChg>
        <pc:picChg chg="mod">
          <ac:chgData name="Grijalba Sierra, Marina" userId="1f3e32b2-1783-4a0d-a8c1-65745f00c290" providerId="ADAL" clId="{ADC36B42-1BAB-44B9-93F9-0399F13092D5}" dt="2023-10-04T13:35:52.559" v="618" actId="1076"/>
          <ac:picMkLst>
            <pc:docMk/>
            <pc:sldMk cId="1774364139" sldId="2147377761"/>
            <ac:picMk id="12" creationId="{9E38C42C-7BA5-104D-B7A4-3106743FD8FD}"/>
          </ac:picMkLst>
        </pc:picChg>
        <pc:picChg chg="mod">
          <ac:chgData name="Grijalba Sierra, Marina" userId="1f3e32b2-1783-4a0d-a8c1-65745f00c290" providerId="ADAL" clId="{ADC36B42-1BAB-44B9-93F9-0399F13092D5}" dt="2023-10-04T13:36:01.107" v="619" actId="1076"/>
          <ac:picMkLst>
            <pc:docMk/>
            <pc:sldMk cId="1774364139" sldId="2147377761"/>
            <ac:picMk id="34" creationId="{9E38C42C-7BA5-104D-B7A4-3106743FD8FD}"/>
          </ac:picMkLst>
        </pc:picChg>
      </pc:sldChg>
      <pc:sldChg chg="addSp">
        <pc:chgData name="Grijalba Sierra, Marina" userId="1f3e32b2-1783-4a0d-a8c1-65745f00c290" providerId="ADAL" clId="{ADC36B42-1BAB-44B9-93F9-0399F13092D5}" dt="2023-10-04T13:54:58.207" v="709"/>
        <pc:sldMkLst>
          <pc:docMk/>
          <pc:sldMk cId="3534746238" sldId="2147377779"/>
        </pc:sldMkLst>
        <pc:picChg chg="add">
          <ac:chgData name="Grijalba Sierra, Marina" userId="1f3e32b2-1783-4a0d-a8c1-65745f00c290" providerId="ADAL" clId="{ADC36B42-1BAB-44B9-93F9-0399F13092D5}" dt="2023-10-04T13:54:58.207" v="709"/>
          <ac:picMkLst>
            <pc:docMk/>
            <pc:sldMk cId="3534746238" sldId="2147377779"/>
            <ac:picMk id="3" creationId="{4DD22342-DF06-D97F-F0D2-E2ABAE5BA4EE}"/>
          </ac:picMkLst>
        </pc:picChg>
      </pc:sldChg>
      <pc:sldChg chg="modSp mod">
        <pc:chgData name="Grijalba Sierra, Marina" userId="1f3e32b2-1783-4a0d-a8c1-65745f00c290" providerId="ADAL" clId="{ADC36B42-1BAB-44B9-93F9-0399F13092D5}" dt="2023-10-04T11:39:52.773" v="0" actId="313"/>
        <pc:sldMkLst>
          <pc:docMk/>
          <pc:sldMk cId="2180162980" sldId="2147377791"/>
        </pc:sldMkLst>
        <pc:spChg chg="mod">
          <ac:chgData name="Grijalba Sierra, Marina" userId="1f3e32b2-1783-4a0d-a8c1-65745f00c290" providerId="ADAL" clId="{ADC36B42-1BAB-44B9-93F9-0399F13092D5}" dt="2023-10-04T11:39:52.773" v="0" actId="313"/>
          <ac:spMkLst>
            <pc:docMk/>
            <pc:sldMk cId="2180162980" sldId="2147377791"/>
            <ac:spMk id="73" creationId="{5554F5B4-AED7-F042-9825-73ACEF4D039D}"/>
          </ac:spMkLst>
        </pc:spChg>
      </pc:sldChg>
      <pc:sldChg chg="addSp modSp del mod">
        <pc:chgData name="Grijalba Sierra, Marina" userId="1f3e32b2-1783-4a0d-a8c1-65745f00c290" providerId="ADAL" clId="{ADC36B42-1BAB-44B9-93F9-0399F13092D5}" dt="2023-10-04T13:55:35.486" v="711" actId="47"/>
        <pc:sldMkLst>
          <pc:docMk/>
          <pc:sldMk cId="3737438151" sldId="2147377792"/>
        </pc:sldMkLst>
        <pc:spChg chg="mod">
          <ac:chgData name="Grijalba Sierra, Marina" userId="1f3e32b2-1783-4a0d-a8c1-65745f00c290" providerId="ADAL" clId="{ADC36B42-1BAB-44B9-93F9-0399F13092D5}" dt="2023-10-04T13:39:15.229" v="673" actId="1035"/>
          <ac:spMkLst>
            <pc:docMk/>
            <pc:sldMk cId="3737438151" sldId="2147377792"/>
            <ac:spMk id="39" creationId="{B8A1E747-F69A-462E-849F-3EFFDCC43164}"/>
          </ac:spMkLst>
        </pc:spChg>
        <pc:spChg chg="mod">
          <ac:chgData name="Grijalba Sierra, Marina" userId="1f3e32b2-1783-4a0d-a8c1-65745f00c290" providerId="ADAL" clId="{ADC36B42-1BAB-44B9-93F9-0399F13092D5}" dt="2023-10-04T13:38:43.833" v="658" actId="313"/>
          <ac:spMkLst>
            <pc:docMk/>
            <pc:sldMk cId="3737438151" sldId="2147377792"/>
            <ac:spMk id="87" creationId="{5D6BF693-8DAE-E743-91D1-F52A350C128E}"/>
          </ac:spMkLst>
        </pc:spChg>
        <pc:spChg chg="mod">
          <ac:chgData name="Grijalba Sierra, Marina" userId="1f3e32b2-1783-4a0d-a8c1-65745f00c290" providerId="ADAL" clId="{ADC36B42-1BAB-44B9-93F9-0399F13092D5}" dt="2023-10-04T13:38:52.116" v="659" actId="790"/>
          <ac:spMkLst>
            <pc:docMk/>
            <pc:sldMk cId="3737438151" sldId="2147377792"/>
            <ac:spMk id="88" creationId="{FC65A671-C264-3D45-BCF1-B2FA1FB2DD3E}"/>
          </ac:spMkLst>
        </pc:spChg>
        <pc:spChg chg="mod">
          <ac:chgData name="Grijalba Sierra, Marina" userId="1f3e32b2-1783-4a0d-a8c1-65745f00c290" providerId="ADAL" clId="{ADC36B42-1BAB-44B9-93F9-0399F13092D5}" dt="2023-10-04T13:40:27.800" v="708" actId="14100"/>
          <ac:spMkLst>
            <pc:docMk/>
            <pc:sldMk cId="3737438151" sldId="2147377792"/>
            <ac:spMk id="95" creationId="{8E0B124E-8D25-0144-BA9C-883BC42ED9CB}"/>
          </ac:spMkLst>
        </pc:spChg>
        <pc:graphicFrameChg chg="add mod ord modVis replST">
          <ac:chgData name="Grijalba Sierra, Marina" userId="1f3e32b2-1783-4a0d-a8c1-65745f00c290" providerId="ADAL" clId="{ADC36B42-1BAB-44B9-93F9-0399F13092D5}" dt="2023-10-04T13:38:52.201" v="663"/>
          <ac:graphicFrameMkLst>
            <pc:docMk/>
            <pc:sldMk cId="3737438151" sldId="2147377792"/>
            <ac:graphicFrameMk id="2" creationId="{68BBC087-8433-7189-E369-3E87DD8C8F93}"/>
          </ac:graphicFrameMkLst>
        </pc:graphicFrameChg>
      </pc:sldChg>
      <pc:sldChg chg="del">
        <pc:chgData name="Grijalba Sierra, Marina" userId="1f3e32b2-1783-4a0d-a8c1-65745f00c290" providerId="ADAL" clId="{ADC36B42-1BAB-44B9-93F9-0399F13092D5}" dt="2023-10-04T13:55:37.451" v="713" actId="47"/>
        <pc:sldMkLst>
          <pc:docMk/>
          <pc:sldMk cId="1399485565" sldId="2147377793"/>
        </pc:sldMkLst>
      </pc:sldChg>
      <pc:sldChg chg="modSp mod">
        <pc:chgData name="Grijalba Sierra, Marina" userId="1f3e32b2-1783-4a0d-a8c1-65745f00c290" providerId="ADAL" clId="{ADC36B42-1BAB-44B9-93F9-0399F13092D5}" dt="2023-10-04T13:57:55.128" v="803" actId="113"/>
        <pc:sldMkLst>
          <pc:docMk/>
          <pc:sldMk cId="906378515" sldId="2147377794"/>
        </pc:sldMkLst>
        <pc:spChg chg="mod">
          <ac:chgData name="Grijalba Sierra, Marina" userId="1f3e32b2-1783-4a0d-a8c1-65745f00c290" providerId="ADAL" clId="{ADC36B42-1BAB-44B9-93F9-0399F13092D5}" dt="2023-10-04T13:56:16.346" v="724" actId="790"/>
          <ac:spMkLst>
            <pc:docMk/>
            <pc:sldMk cId="906378515" sldId="2147377794"/>
            <ac:spMk id="18" creationId="{00468AB6-AB42-39D2-4685-146CF15B92D8}"/>
          </ac:spMkLst>
        </pc:spChg>
        <pc:spChg chg="mod">
          <ac:chgData name="Grijalba Sierra, Marina" userId="1f3e32b2-1783-4a0d-a8c1-65745f00c290" providerId="ADAL" clId="{ADC36B42-1BAB-44B9-93F9-0399F13092D5}" dt="2023-10-04T13:56:07.982" v="719" actId="790"/>
          <ac:spMkLst>
            <pc:docMk/>
            <pc:sldMk cId="906378515" sldId="2147377794"/>
            <ac:spMk id="40" creationId="{8909D66A-2C75-D8E7-E743-17E971F10969}"/>
          </ac:spMkLst>
        </pc:spChg>
        <pc:spChg chg="mod">
          <ac:chgData name="Grijalba Sierra, Marina" userId="1f3e32b2-1783-4a0d-a8c1-65745f00c290" providerId="ADAL" clId="{ADC36B42-1BAB-44B9-93F9-0399F13092D5}" dt="2023-10-04T13:57:55.128" v="803" actId="113"/>
          <ac:spMkLst>
            <pc:docMk/>
            <pc:sldMk cId="906378515" sldId="2147377794"/>
            <ac:spMk id="44" creationId="{F5115414-C934-335A-B40C-DD042FF29910}"/>
          </ac:spMkLst>
        </pc:spChg>
        <pc:graphicFrameChg chg="mod">
          <ac:chgData name="Grijalba Sierra, Marina" userId="1f3e32b2-1783-4a0d-a8c1-65745f00c290" providerId="ADAL" clId="{ADC36B42-1BAB-44B9-93F9-0399F13092D5}" dt="2023-10-04T13:56:16.884" v="728"/>
          <ac:graphicFrameMkLst>
            <pc:docMk/>
            <pc:sldMk cId="906378515" sldId="2147377794"/>
            <ac:graphicFrameMk id="7" creationId="{F3FC4003-5B3D-81CB-022D-8902286817DE}"/>
          </ac:graphicFrameMkLst>
        </pc:graphicFrameChg>
      </pc:sldChg>
      <pc:sldChg chg="add">
        <pc:chgData name="Grijalba Sierra, Marina" userId="1f3e32b2-1783-4a0d-a8c1-65745f00c290" providerId="ADAL" clId="{ADC36B42-1BAB-44B9-93F9-0399F13092D5}" dt="2023-10-04T13:55:29.835" v="710"/>
        <pc:sldMkLst>
          <pc:docMk/>
          <pc:sldMk cId="1763535752" sldId="21473777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04/10/2023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04/10/2023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04/10/2023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016624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417819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3766110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19484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9568800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546116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5523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446496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973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802267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4105204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2501427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9230285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701749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4272979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615921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5314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965176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9529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4583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616773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942479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392795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7649642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5645594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0932077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39747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octubre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60707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4684467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4841896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604889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5026828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24759624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030754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16558108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4274972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204783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54311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7639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7532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534439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090069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465279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39059852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18225811"/>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0068727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170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4124871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04771503"/>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823553027"/>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2734511"/>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74658121"/>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7361626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18159485"/>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0531682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96997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185463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5988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344664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9848621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938957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9418992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468947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8352630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171212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8854278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2813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octubre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7207631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4189011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84813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2032782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35500779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918037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89780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09505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875436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92412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0938655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40954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051344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2679208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8506675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1367219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599141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74233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4671350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813091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6591070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39757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01520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438947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255974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7012003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9675254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66810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9151220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6027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9522400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24623882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19623537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04/10/2023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41515612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94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07" Type="http://schemas.openxmlformats.org/officeDocument/2006/relationships/image" Target="../media/image2.png"/><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59" Type="http://schemas.openxmlformats.org/officeDocument/2006/relationships/slideLayout" Target="../slideLayouts/slideLayout161.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6" Type="http://schemas.openxmlformats.org/officeDocument/2006/relationships/image" Target="../media/image1.emf"/><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104" Type="http://schemas.openxmlformats.org/officeDocument/2006/relationships/tags" Target="../tags/tag3.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105" Type="http://schemas.openxmlformats.org/officeDocument/2006/relationships/oleObject" Target="../embeddings/oleObject2.bin"/><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 Id="rId25" Type="http://schemas.openxmlformats.org/officeDocument/2006/relationships/slideLayout" Target="../slideLayouts/slideLayout127.xml"/><Relationship Id="rId46" Type="http://schemas.openxmlformats.org/officeDocument/2006/relationships/slideLayout" Target="../slideLayouts/slideLayout148.xml"/><Relationship Id="rId67"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62C1026-3428-073A-F81A-6B7A7AEE48D1}"/>
              </a:ext>
            </a:extLst>
          </p:cNvPr>
          <p:cNvGraphicFramePr>
            <a:graphicFrameLocks noChangeAspect="1"/>
          </p:cNvGraphicFramePr>
          <p:nvPr userDrawn="1">
            <p:custDataLst>
              <p:tags r:id="rId104"/>
            </p:custDataLst>
            <p:extLst>
              <p:ext uri="{D42A27DB-BD31-4B8C-83A1-F6EECF244321}">
                <p14:modId xmlns:p14="http://schemas.microsoft.com/office/powerpoint/2010/main" val="2987246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62C1026-3428-073A-F81A-6B7A7AEE48D1}"/>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IB NDC</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81560010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824" r:id="rId48"/>
    <p:sldLayoutId id="2147483825" r:id="rId49"/>
    <p:sldLayoutId id="2147483826" r:id="rId50"/>
    <p:sldLayoutId id="2147483827" r:id="rId51"/>
    <p:sldLayoutId id="2147483828" r:id="rId52"/>
    <p:sldLayoutId id="2147483829" r:id="rId53"/>
    <p:sldLayoutId id="2147483830" r:id="rId54"/>
    <p:sldLayoutId id="2147483831" r:id="rId55"/>
    <p:sldLayoutId id="2147483832" r:id="rId56"/>
    <p:sldLayoutId id="2147483833" r:id="rId57"/>
    <p:sldLayoutId id="2147483834" r:id="rId58"/>
    <p:sldLayoutId id="2147483835" r:id="rId59"/>
    <p:sldLayoutId id="2147483836" r:id="rId60"/>
    <p:sldLayoutId id="2147483837" r:id="rId61"/>
    <p:sldLayoutId id="2147483838" r:id="rId62"/>
    <p:sldLayoutId id="2147483839" r:id="rId63"/>
    <p:sldLayoutId id="2147483840" r:id="rId64"/>
    <p:sldLayoutId id="2147483841" r:id="rId65"/>
    <p:sldLayoutId id="2147483842" r:id="rId66"/>
    <p:sldLayoutId id="2147483843" r:id="rId67"/>
    <p:sldLayoutId id="2147483844" r:id="rId68"/>
    <p:sldLayoutId id="2147483845" r:id="rId69"/>
    <p:sldLayoutId id="2147483846" r:id="rId70"/>
    <p:sldLayoutId id="2147483847" r:id="rId71"/>
    <p:sldLayoutId id="2147483848" r:id="rId72"/>
    <p:sldLayoutId id="2147483849" r:id="rId73"/>
    <p:sldLayoutId id="2147483850" r:id="rId74"/>
    <p:sldLayoutId id="2147483851" r:id="rId75"/>
    <p:sldLayoutId id="2147483852" r:id="rId76"/>
    <p:sldLayoutId id="2147483853" r:id="rId77"/>
    <p:sldLayoutId id="2147483854" r:id="rId78"/>
    <p:sldLayoutId id="2147483855" r:id="rId79"/>
    <p:sldLayoutId id="2147483856" r:id="rId80"/>
    <p:sldLayoutId id="2147483857" r:id="rId81"/>
    <p:sldLayoutId id="2147483858" r:id="rId82"/>
    <p:sldLayoutId id="2147483859" r:id="rId83"/>
    <p:sldLayoutId id="2147483860" r:id="rId84"/>
    <p:sldLayoutId id="2147483861" r:id="rId85"/>
    <p:sldLayoutId id="2147483862" r:id="rId86"/>
    <p:sldLayoutId id="2147483863" r:id="rId87"/>
    <p:sldLayoutId id="2147483864" r:id="rId88"/>
    <p:sldLayoutId id="2147483865" r:id="rId89"/>
    <p:sldLayoutId id="2147483866" r:id="rId90"/>
    <p:sldLayoutId id="2147483867" r:id="rId91"/>
    <p:sldLayoutId id="2147483868" r:id="rId92"/>
    <p:sldLayoutId id="2147483869" r:id="rId93"/>
    <p:sldLayoutId id="2147483870" r:id="rId94"/>
    <p:sldLayoutId id="2147483871" r:id="rId95"/>
    <p:sldLayoutId id="2147483872" r:id="rId96"/>
    <p:sldLayoutId id="2147483873" r:id="rId97"/>
    <p:sldLayoutId id="2147483874" r:id="rId98"/>
    <p:sldLayoutId id="2147483875" r:id="rId99"/>
    <p:sldLayoutId id="2147483876" r:id="rId100"/>
    <p:sldLayoutId id="2147483877" r:id="rId101"/>
    <p:sldLayoutId id="214748387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p15:clr>
            <a:srgbClr val="F26B43"/>
          </p15:clr>
        </p15:guide>
        <p15:guide id="6" pos="7680">
          <p15:clr>
            <a:srgbClr val="F26B43"/>
          </p15:clr>
        </p15:guide>
        <p15:guide id="7" orient="horz">
          <p15:clr>
            <a:srgbClr val="F26B43"/>
          </p15:clr>
        </p15:guide>
        <p15:guide id="9" orient="horz" pos="422">
          <p15:clr>
            <a:srgbClr val="F26B43"/>
          </p15:clr>
        </p15:guide>
        <p15:guide id="10" pos="234">
          <p15:clr>
            <a:srgbClr val="F26B43"/>
          </p15:clr>
        </p15:guide>
        <p15:guide id="11" pos="7446">
          <p15:clr>
            <a:srgbClr val="F26B43"/>
          </p15:clr>
        </p15:guide>
        <p15:guide id="12" orient="horz" pos="4320">
          <p15:clr>
            <a:srgbClr val="F26B43"/>
          </p15:clr>
        </p15:guide>
        <p15:guide id="13"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2.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35.png"/><Relationship Id="rId2" Type="http://schemas.openxmlformats.org/officeDocument/2006/relationships/slideLayout" Target="../slideLayouts/slideLayout101.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8.jpg"/><Relationship Id="rId4" Type="http://schemas.openxmlformats.org/officeDocument/2006/relationships/oleObject" Target="../embeddings/oleObject4.bin"/><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s://iag1.my.site.com/s/ndc-request-pub"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5.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8.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7.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6.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23" Type="http://schemas.openxmlformats.org/officeDocument/2006/relationships/image" Target="../media/image54.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oleObject" Target="../embeddings/oleObject7.bin"/><Relationship Id="rId7" Type="http://schemas.openxmlformats.org/officeDocument/2006/relationships/image" Target="../media/image37.png"/><Relationship Id="rId12" Type="http://schemas.openxmlformats.org/officeDocument/2006/relationships/image" Target="../media/image58.png"/><Relationship Id="rId2" Type="http://schemas.openxmlformats.org/officeDocument/2006/relationships/slideLayout" Target="../slideLayouts/slideLayout103.xml"/><Relationship Id="rId1" Type="http://schemas.openxmlformats.org/officeDocument/2006/relationships/tags" Target="../tags/tag9.xml"/><Relationship Id="rId6" Type="http://schemas.openxmlformats.org/officeDocument/2006/relationships/image" Target="../media/image36.png"/><Relationship Id="rId11" Type="http://schemas.openxmlformats.org/officeDocument/2006/relationships/image" Target="../media/image57.png"/><Relationship Id="rId5" Type="http://schemas.openxmlformats.org/officeDocument/2006/relationships/image" Target="../media/image35.png"/><Relationship Id="rId10" Type="http://schemas.openxmlformats.org/officeDocument/2006/relationships/image" Target="../media/image56.png"/><Relationship Id="rId4" Type="http://schemas.openxmlformats.org/officeDocument/2006/relationships/image" Target="../media/image1.emf"/><Relationship Id="rId9" Type="http://schemas.openxmlformats.org/officeDocument/2006/relationships/image" Target="../media/image43.png"/><Relationship Id="rId14" Type="http://schemas.openxmlformats.org/officeDocument/2006/relationships/image" Target="../media/image60.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oleObject" Target="../embeddings/oleObject8.bin"/><Relationship Id="rId7" Type="http://schemas.openxmlformats.org/officeDocument/2006/relationships/image" Target="../media/image37.png"/><Relationship Id="rId12" Type="http://schemas.openxmlformats.org/officeDocument/2006/relationships/image" Target="../media/image65.png"/><Relationship Id="rId2" Type="http://schemas.openxmlformats.org/officeDocument/2006/relationships/slideLayout" Target="../slideLayouts/slideLayout104.xml"/><Relationship Id="rId1" Type="http://schemas.openxmlformats.org/officeDocument/2006/relationships/tags" Target="../tags/tag10.xml"/><Relationship Id="rId6" Type="http://schemas.openxmlformats.org/officeDocument/2006/relationships/image" Target="../media/image36.png"/><Relationship Id="rId11" Type="http://schemas.openxmlformats.org/officeDocument/2006/relationships/image" Target="../media/image64.png"/><Relationship Id="rId5" Type="http://schemas.openxmlformats.org/officeDocument/2006/relationships/image" Target="../media/image35.png"/><Relationship Id="rId15" Type="http://schemas.openxmlformats.org/officeDocument/2006/relationships/image" Target="../media/image57.png"/><Relationship Id="rId10" Type="http://schemas.openxmlformats.org/officeDocument/2006/relationships/image" Target="../media/image63.png"/><Relationship Id="rId4" Type="http://schemas.openxmlformats.org/officeDocument/2006/relationships/image" Target="../media/image1.emf"/><Relationship Id="rId9" Type="http://schemas.openxmlformats.org/officeDocument/2006/relationships/image" Target="../media/image62.png"/><Relationship Id="rId1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0.png"/><Relationship Id="rId3" Type="http://schemas.openxmlformats.org/officeDocument/2006/relationships/oleObject" Target="../embeddings/oleObject9.bin"/><Relationship Id="rId7" Type="http://schemas.openxmlformats.org/officeDocument/2006/relationships/image" Target="../media/image36.png"/><Relationship Id="rId12" Type="http://schemas.openxmlformats.org/officeDocument/2006/relationships/image" Target="../media/image49.png"/><Relationship Id="rId2" Type="http://schemas.openxmlformats.org/officeDocument/2006/relationships/slideLayout" Target="../slideLayouts/slideLayout105.xml"/><Relationship Id="rId1" Type="http://schemas.openxmlformats.org/officeDocument/2006/relationships/tags" Target="../tags/tag11.xml"/><Relationship Id="rId6" Type="http://schemas.openxmlformats.org/officeDocument/2006/relationships/image" Target="../media/image35.png"/><Relationship Id="rId11"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65.png"/><Relationship Id="rId4" Type="http://schemas.openxmlformats.org/officeDocument/2006/relationships/image" Target="../media/image1.emf"/><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4.png"/><Relationship Id="rId2" Type="http://schemas.openxmlformats.org/officeDocument/2006/relationships/tags" Target="../tags/tag12.xml"/><Relationship Id="rId16" Type="http://schemas.openxmlformats.org/officeDocument/2006/relationships/image" Target="../media/image76.png"/><Relationship Id="rId1" Type="http://schemas.openxmlformats.org/officeDocument/2006/relationships/themeOverride" Target="../theme/themeOverride2.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69.png"/><Relationship Id="rId5" Type="http://schemas.openxmlformats.org/officeDocument/2006/relationships/image" Target="../media/image1.emf"/><Relationship Id="rId15" Type="http://schemas.openxmlformats.org/officeDocument/2006/relationships/image" Target="../media/image56.png"/><Relationship Id="rId10" Type="http://schemas.openxmlformats.org/officeDocument/2006/relationships/image" Target="../media/image73.png"/><Relationship Id="rId4" Type="http://schemas.openxmlformats.org/officeDocument/2006/relationships/oleObject" Target="../embeddings/oleObject10.bin"/><Relationship Id="rId9" Type="http://schemas.openxmlformats.org/officeDocument/2006/relationships/image" Target="../media/image72.png"/><Relationship Id="rId1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image" Target="../media/image7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A39D355-F5F3-469C-AC05-3C157C02EA39}"/>
              </a:ext>
            </a:extLst>
          </p:cNvPr>
          <p:cNvGraphicFramePr>
            <a:graphicFrameLocks noChangeAspect="1"/>
          </p:cNvGraphicFramePr>
          <p:nvPr>
            <p:custDataLst>
              <p:tags r:id="rId1"/>
            </p:custDataLst>
            <p:extLst>
              <p:ext uri="{D42A27DB-BD31-4B8C-83A1-F6EECF244321}">
                <p14:modId xmlns:p14="http://schemas.microsoft.com/office/powerpoint/2010/main" val="22603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5A39D355-F5F3-469C-AC05-3C157C02EA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6"/>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a:t>
            </a:r>
            <a:r>
              <a:rPr kumimoji="0" lang="en-US" sz="1100" b="0" i="0" u="none" strike="noStrike" kern="1200" cap="none" spc="300" normalizeH="0" baseline="0" dirty="0">
                <a:ln>
                  <a:noFill/>
                </a:ln>
                <a:solidFill>
                  <a:srgbClr val="FFFFFF"/>
                </a:solidFill>
                <a:effectLst/>
                <a:uLnTx/>
                <a:uFillTx/>
                <a:latin typeface="Iberia Text"/>
                <a:ea typeface="+mn-ea"/>
                <a:cs typeface="+mn-cs"/>
                <a:sym typeface="Iberia Text"/>
              </a:rPr>
              <a:t>October</a:t>
            </a:r>
            <a:endParaRPr kumimoji="0" lang="en-US" sz="1100" b="0" i="0" u="none" strike="noStrike" kern="1200" cap="none" spc="300" normalizeH="0" baseline="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a:extLst>
              <a:ext uri="{FF2B5EF4-FFF2-40B4-BE49-F238E27FC236}">
                <a16:creationId xmlns:a16="http://schemas.microsoft.com/office/drawing/2014/main" id="{D93D6D47-A92E-48F0-C48A-E650624D35F3}"/>
              </a:ext>
            </a:extLst>
          </p:cNvPr>
          <p:cNvPicPr>
            <a:picLocks noChangeAspect="1"/>
          </p:cNvPicPr>
          <p:nvPr/>
        </p:nvPicPr>
        <p:blipFill>
          <a:blip r:embed="rId8"/>
          <a:stretch>
            <a:fillRect/>
          </a:stretch>
        </p:blipFill>
        <p:spPr>
          <a:xfrm>
            <a:off x="0" y="1426700"/>
            <a:ext cx="12192000" cy="4242343"/>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73B024C3-EB9A-FDF8-AD13-6D46B6A2B899}"/>
              </a:ext>
            </a:extLst>
          </p:cNvPr>
          <p:cNvGraphicFramePr>
            <a:graphicFrameLocks noChangeAspect="1"/>
          </p:cNvGraphicFramePr>
          <p:nvPr>
            <p:custDataLst>
              <p:tags r:id="rId1"/>
            </p:custDataLst>
            <p:extLst>
              <p:ext uri="{D42A27DB-BD31-4B8C-83A1-F6EECF244321}">
                <p14:modId xmlns:p14="http://schemas.microsoft.com/office/powerpoint/2010/main" val="64656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73B024C3-EB9A-FDF8-AD13-6D46B6A2B8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90924" y="1864214"/>
            <a:ext cx="6757213" cy="247004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t>We have organized two NDC Days, one in Milan and another in Rome with Service Providers as our guests and both events had a great  reception and interest from the Travel Agencies.</a:t>
            </a:r>
          </a:p>
          <a:p>
            <a:pPr algn="l"/>
            <a:r>
              <a:rPr lang="en-US" sz="1400" dirty="0"/>
              <a:t> </a:t>
            </a:r>
            <a:endParaRPr lang="es-ES" sz="1400" dirty="0"/>
          </a:p>
          <a:p>
            <a:pPr algn="l"/>
            <a:r>
              <a:rPr lang="en-US" sz="1400" dirty="0"/>
              <a:t>In Bogota we opened “Espacio Iberia” with a NDC event and we travelled to Cali to share a NDC Day with local Travel Agencies</a:t>
            </a:r>
          </a:p>
          <a:p>
            <a:pPr algn="l"/>
            <a:endParaRPr lang="en-US" sz="1400" dirty="0"/>
          </a:p>
          <a:p>
            <a:pPr algn="l"/>
            <a:r>
              <a:rPr lang="en-US" sz="1400" dirty="0"/>
              <a:t>Also, we have participated as panelist with other Airlines in Amadeus NDC-X Forums in Cancun and Paris.</a:t>
            </a:r>
            <a:endParaRPr lang="es-ES" sz="1400" dirty="0"/>
          </a:p>
          <a:p>
            <a:pPr algn="l"/>
            <a:r>
              <a:rPr lang="es-ES" sz="1400" dirty="0"/>
              <a:t> </a:t>
            </a:r>
          </a:p>
          <a:p>
            <a:pPr algn="l"/>
            <a:r>
              <a:rPr lang="en-US" sz="1400" b="1" dirty="0"/>
              <a:t>Humanitarian and Marines fares </a:t>
            </a:r>
            <a:r>
              <a:rPr lang="en-US" sz="1400" dirty="0"/>
              <a:t>are available with all their functionality in NDC. Please contact your Account Manager and your Service Provider with regards of this products. </a:t>
            </a:r>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1128" y="2627315"/>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41654" y="5584766"/>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941654" y="1213340"/>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n-US" sz="1600" spc="300" dirty="0">
                <a:solidFill>
                  <a:srgbClr val="C00000"/>
                </a:solidFill>
                <a:latin typeface="Iberia Text"/>
                <a:sym typeface="Iberia Text"/>
              </a:rPr>
              <a:t>October</a:t>
            </a:r>
            <a:r>
              <a:rPr lang="es-ES_tradnl" sz="1600" spc="300" dirty="0">
                <a:solidFill>
                  <a:srgbClr val="C00000"/>
                </a:solidFill>
                <a:latin typeface="Iberia Text"/>
                <a:sym typeface="Iberia Text"/>
              </a:rPr>
              <a:t>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821" y="3227714"/>
            <a:ext cx="144100" cy="102929"/>
          </a:xfrm>
          <a:prstGeom prst="rect">
            <a:avLst/>
          </a:prstGeom>
        </p:spPr>
      </p:pic>
      <p:pic>
        <p:nvPicPr>
          <p:cNvPr id="2" name="Imagen 1">
            <a:extLst>
              <a:ext uri="{FF2B5EF4-FFF2-40B4-BE49-F238E27FC236}">
                <a16:creationId xmlns:a16="http://schemas.microsoft.com/office/drawing/2014/main" id="{685D6DE1-4705-4D7D-C915-3D9B36207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519" y="1944549"/>
            <a:ext cx="144100" cy="102929"/>
          </a:xfrm>
          <a:prstGeom prst="rect">
            <a:avLst/>
          </a:prstGeom>
        </p:spPr>
      </p:pic>
      <p:pic>
        <p:nvPicPr>
          <p:cNvPr id="6" name="Imagen 5">
            <a:extLst>
              <a:ext uri="{FF2B5EF4-FFF2-40B4-BE49-F238E27FC236}">
                <a16:creationId xmlns:a16="http://schemas.microsoft.com/office/drawing/2014/main" id="{022AFA8C-343D-543D-D1B5-9327505700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0993" y="3895710"/>
            <a:ext cx="144100" cy="102929"/>
          </a:xfrm>
          <a:prstGeom prst="rect">
            <a:avLst/>
          </a:prstGeom>
        </p:spPr>
      </p:pic>
      <p:pic>
        <p:nvPicPr>
          <p:cNvPr id="8" name="Imagen 7" descr="Un grupo de personas en un salón&#10;&#10;Descripción generada automáticamente">
            <a:extLst>
              <a:ext uri="{FF2B5EF4-FFF2-40B4-BE49-F238E27FC236}">
                <a16:creationId xmlns:a16="http://schemas.microsoft.com/office/drawing/2014/main" id="{126237F5-0A8E-871E-318D-819B07CD96E8}"/>
              </a:ext>
            </a:extLst>
          </p:cNvPr>
          <p:cNvPicPr>
            <a:picLocks noChangeAspect="1"/>
          </p:cNvPicPr>
          <p:nvPr/>
        </p:nvPicPr>
        <p:blipFill>
          <a:blip r:embed="rId10"/>
          <a:stretch>
            <a:fillRect/>
          </a:stretch>
        </p:blipFill>
        <p:spPr>
          <a:xfrm>
            <a:off x="38311" y="1732683"/>
            <a:ext cx="4523512" cy="3392634"/>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third-party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103925" y="2423767"/>
            <a:ext cx="2598725" cy="1259878"/>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9 bag pieces</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15, 23 and 32 kg </a:t>
            </a:r>
            <a:r>
              <a:rPr kumimoji="0" lang="en-US" sz="1100" b="0" i="0" u="none" strike="noStrike" kern="1200" cap="none" spc="0" normalizeH="0" baseline="0" noProof="0" dirty="0" err="1">
                <a:ln>
                  <a:noFill/>
                </a:ln>
                <a:solidFill>
                  <a:srgbClr val="FFFFFF">
                    <a:lumMod val="50000"/>
                  </a:srgbClr>
                </a:solidFill>
                <a:effectLst/>
                <a:uLnTx/>
                <a:uFillTx/>
                <a:latin typeface="Iberia Text"/>
                <a:ea typeface="+mn-ea"/>
                <a:cs typeface="+mn-cs"/>
              </a:rPr>
              <a:t>Baggs</a:t>
            </a: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Priority Boarding</a:t>
            </a:r>
          </a:p>
          <a:p>
            <a:pPr marL="171450" indent="-171450">
              <a:lnSpc>
                <a:spcPct val="110000"/>
              </a:lnSpc>
              <a:buFont typeface="Arial" panose="020B0604020202020204" pitchFamily="34" charset="0"/>
              <a:buChar char="•"/>
              <a:defRPr/>
            </a:pPr>
            <a:r>
              <a:rPr lang="en-US" sz="1100" dirty="0">
                <a:solidFill>
                  <a:srgbClr val="FFFFFF">
                    <a:lumMod val="50000"/>
                  </a:srgbClr>
                </a:solidFill>
                <a:latin typeface="Iberia Text"/>
              </a:rPr>
              <a:t>Sporting Equipment Golf, Bicycle, sky)</a:t>
            </a:r>
          </a:p>
          <a:p>
            <a:pPr marL="171450" marR="0" lvl="0" indent="-171450"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69443" y="2019770"/>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174558" y="2027222"/>
            <a:ext cx="305109" cy="389014"/>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pic>
        <p:nvPicPr>
          <p:cNvPr id="3" name="Imagen 2">
            <a:extLst>
              <a:ext uri="{FF2B5EF4-FFF2-40B4-BE49-F238E27FC236}">
                <a16:creationId xmlns:a16="http://schemas.microsoft.com/office/drawing/2014/main" id="{4DD22342-DF06-D97F-F0D2-E2ABAE5BA4EE}"/>
              </a:ext>
            </a:extLst>
          </p:cNvPr>
          <p:cNvPicPr>
            <a:picLocks noChangeAspect="1"/>
          </p:cNvPicPr>
          <p:nvPr/>
        </p:nvPicPr>
        <p:blipFill>
          <a:blip r:embed="rId23"/>
          <a:stretch>
            <a:fillRect/>
          </a:stretch>
        </p:blipFill>
        <p:spPr>
          <a:xfrm>
            <a:off x="6022841" y="3377179"/>
            <a:ext cx="146317" cy="103641"/>
          </a:xfrm>
          <a:prstGeom prst="rect">
            <a:avLst/>
          </a:prstGeom>
        </p:spPr>
      </p:pic>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590EB772-8F35-6397-7FBC-46D0222BCA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590EB772-8F35-6397-7FBC-46D0222BCA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4"/>
            <a:ext cx="3571856" cy="19011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4103492"/>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8608" y="2588056"/>
            <a:ext cx="3081190" cy="123646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different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 types</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Codeshare and Intramodality (Bus and Train only in Spain)</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988792"/>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your client oneworld carriers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 programme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988792"/>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client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5115000"/>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0" y="4181234"/>
            <a:ext cx="3430753" cy="25372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With a Spanish IATA apply for discounts for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630092"/>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58788" y="2783124"/>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92098"/>
            <a:ext cx="3200745" cy="15735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 Sport, Entertainment, Humanitarian, Marines…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1208287" cy="24481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8"/>
          <a:stretch>
            <a:fillRect/>
          </a:stretch>
        </p:blipFill>
        <p:spPr>
          <a:xfrm>
            <a:off x="9367426" y="207053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9"/>
          <a:stretch>
            <a:fillRect/>
          </a:stretch>
        </p:blipFill>
        <p:spPr>
          <a:xfrm>
            <a:off x="5881557" y="2050298"/>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10"/>
          <a:stretch>
            <a:fillRect/>
          </a:stretch>
        </p:blipFill>
        <p:spPr>
          <a:xfrm>
            <a:off x="9451791" y="4220019"/>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11"/>
          <a:stretch>
            <a:fillRect/>
          </a:stretch>
        </p:blipFill>
        <p:spPr>
          <a:xfrm>
            <a:off x="5821452" y="4293355"/>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2"/>
          <a:stretch>
            <a:fillRect/>
          </a:stretch>
        </p:blipFill>
        <p:spPr>
          <a:xfrm>
            <a:off x="773913" y="5076464"/>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3"/>
          <a:stretch>
            <a:fillRect/>
          </a:stretch>
        </p:blipFill>
        <p:spPr>
          <a:xfrm>
            <a:off x="1083865" y="4591710"/>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4"/>
          <a:stretch>
            <a:fillRect/>
          </a:stretch>
        </p:blipFill>
        <p:spPr>
          <a:xfrm>
            <a:off x="705335" y="227118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4"/>
          <a:stretch>
            <a:fillRect/>
          </a:stretch>
        </p:blipFill>
        <p:spPr>
          <a:xfrm>
            <a:off x="687819" y="326921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4"/>
          <a:stretch>
            <a:fillRect/>
          </a:stretch>
        </p:blipFill>
        <p:spPr>
          <a:xfrm>
            <a:off x="687819" y="260977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4"/>
          <a:stretch>
            <a:fillRect/>
          </a:stretch>
        </p:blipFill>
        <p:spPr>
          <a:xfrm>
            <a:off x="686076" y="3607425"/>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spTree>
    <p:extLst>
      <p:ext uri="{BB962C8B-B14F-4D97-AF65-F5344CB8AC3E}">
        <p14:creationId xmlns:p14="http://schemas.microsoft.com/office/powerpoint/2010/main" val="38135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id="{49F2EFDC-D633-C6B4-A274-DDB8A07702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3" name="Objeto 2" hidden="1">
                        <a:extLst>
                          <a:ext uri="{FF2B5EF4-FFF2-40B4-BE49-F238E27FC236}">
                            <a16:creationId xmlns:a16="http://schemas.microsoft.com/office/drawing/2014/main" id="{49F2EFDC-D633-C6B4-A274-DDB8A07702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Ordering</a:t>
            </a: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90964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Add free seats to a on-hold booking</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0"/>
            <a:ext cx="1840987" cy="61457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Special Baggage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Accepted forms of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Sales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Vouchers+Cash</a:t>
            </a: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8"/>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9"/>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10"/>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11"/>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2"/>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3"/>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3"/>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3"/>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4"/>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Add contact 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Capabilities</a:t>
            </a: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5"/>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76353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DD3B14D0-2E94-B08C-1866-C324631339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2" name="Objeto 1" hidden="1">
                        <a:extLst>
                          <a:ext uri="{FF2B5EF4-FFF2-40B4-BE49-F238E27FC236}">
                            <a16:creationId xmlns:a16="http://schemas.microsoft.com/office/drawing/2014/main" id="{DD3B14D0-2E94-B08C-1866-C324631339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NDC Capabilities</a:t>
            </a: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Servicing</a:t>
            </a: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Manage your bookings</a:t>
            </a: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pieces 23 kgs)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only </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issuing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 the number of segments in a same OnD</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of FF or Onbusiness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Changes in passenger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432682"/>
            <a:ext cx="2533490" cy="113735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(OrderChangeNotification)</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0"/>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1"/>
          <a:stretch>
            <a:fillRect/>
          </a:stretch>
        </p:blipFill>
        <p:spPr>
          <a:xfrm>
            <a:off x="10103210" y="2053642"/>
            <a:ext cx="453040" cy="3553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2"/>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3"/>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40478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extLst>
              <p:ext uri="{D42A27DB-BD31-4B8C-83A1-F6EECF244321}">
                <p14:modId xmlns:p14="http://schemas.microsoft.com/office/powerpoint/2010/main" val="66449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n-US" sz="1600" b="1" i="0" u="none" strike="noStrike" kern="1200" cap="none" spc="0" normalizeH="0" baseline="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8"/>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https://ndc.ba.com/</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Monthly Tarde Newsletter.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a:ln>
                  <a:noFill/>
                </a:ln>
                <a:solidFill>
                  <a:srgbClr val="D7192C"/>
                </a:solidFill>
                <a:effectLst/>
                <a:uLnTx/>
                <a:uFillTx/>
                <a:latin typeface="Iberia Text"/>
                <a:ea typeface="+mn-ea"/>
                <a:cs typeface="+mn-cs"/>
              </a:rPr>
              <a:t>Iberiagencias.com</a:t>
            </a: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8"/>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8"/>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05110"/>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regular business hours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now extended from Monday to Sunday</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9"/>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0"/>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1"/>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2"/>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3"/>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4"/>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5"/>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6"/>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4"/>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n 1">
            <a:extLst>
              <a:ext uri="{FF2B5EF4-FFF2-40B4-BE49-F238E27FC236}">
                <a16:creationId xmlns:a16="http://schemas.microsoft.com/office/drawing/2014/main" id="{C4680515-96BD-2AB6-30C5-D089A41E6180}"/>
              </a:ext>
            </a:extLst>
          </p:cNvPr>
          <p:cNvPicPr>
            <a:picLocks noChangeAspect="1"/>
          </p:cNvPicPr>
          <p:nvPr/>
        </p:nvPicPr>
        <p:blipFill>
          <a:blip r:embed="rId9"/>
          <a:stretch>
            <a:fillRect/>
          </a:stretch>
        </p:blipFill>
        <p:spPr>
          <a:xfrm>
            <a:off x="0" y="1251011"/>
            <a:ext cx="12192000" cy="4355977"/>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1_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Props1.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2.xml><?xml version="1.0" encoding="utf-8"?>
<ds:datastoreItem xmlns:ds="http://schemas.openxmlformats.org/officeDocument/2006/customXml" ds:itemID="{EFE0E5FF-0035-4864-AFBD-BCB9FF821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2938</TotalTime>
  <Words>1502</Words>
  <Application>Microsoft Office PowerPoint</Application>
  <PresentationFormat>Panorámica</PresentationFormat>
  <Paragraphs>225</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11</vt:i4>
      </vt:variant>
    </vt:vector>
  </HeadingPairs>
  <TitlesOfParts>
    <vt:vector size="19" baseType="lpstr">
      <vt:lpstr>Arial</vt:lpstr>
      <vt:lpstr>Calibri</vt:lpstr>
      <vt:lpstr>Courier New</vt:lpstr>
      <vt:lpstr>Iberia Headline</vt:lpstr>
      <vt:lpstr>Iberia Text</vt:lpstr>
      <vt:lpstr>Tema Iberia PPT</vt:lpstr>
      <vt:lpstr>1_Tema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Grijalba Sierra, Marina</cp:lastModifiedBy>
  <cp:revision>137</cp:revision>
  <cp:lastPrinted>2022-09-21T06:12:46Z</cp:lastPrinted>
  <dcterms:created xsi:type="dcterms:W3CDTF">2022-02-17T11:31:30Z</dcterms:created>
  <dcterms:modified xsi:type="dcterms:W3CDTF">2023-10-04T14:15:59Z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