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ags/tag2.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Override2.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76" r:id="rId5"/>
    <p:sldMasterId id="2147483879" r:id="rId6"/>
  </p:sldMasterIdLst>
  <p:notesMasterIdLst>
    <p:notesMasterId r:id="rId18"/>
  </p:notesMasterIdLst>
  <p:handoutMasterIdLst>
    <p:handoutMasterId r:id="rId19"/>
  </p:handoutMasterIdLst>
  <p:sldIdLst>
    <p:sldId id="2147377758" r:id="rId7"/>
    <p:sldId id="2147377761" r:id="rId8"/>
    <p:sldId id="2147377791" r:id="rId9"/>
    <p:sldId id="2147377779" r:id="rId10"/>
    <p:sldId id="269" r:id="rId11"/>
    <p:sldId id="2147377795" r:id="rId12"/>
    <p:sldId id="283" r:id="rId13"/>
    <p:sldId id="2147377794" r:id="rId14"/>
    <p:sldId id="2147377762" r:id="rId15"/>
    <p:sldId id="2147377763" r:id="rId16"/>
    <p:sldId id="2147377757" r:id="rId17"/>
  </p:sldIdLst>
  <p:sldSz cx="12192000" cy="6858000"/>
  <p:notesSz cx="6797675" cy="9926638"/>
  <p:custDataLst>
    <p:tags r:id="rId20"/>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orient="horz" pos="1071" userDrawn="1">
          <p15:clr>
            <a:srgbClr val="A4A3A4"/>
          </p15:clr>
        </p15:guide>
        <p15:guide id="4" orient="horz" pos="2387"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CE9EB"/>
    <a:srgbClr val="FCDCDE"/>
    <a:srgbClr val="575756"/>
    <a:srgbClr val="EDE7E0"/>
    <a:srgbClr val="9F8768"/>
    <a:srgbClr val="ECE7C1"/>
    <a:srgbClr val="C3B9AD"/>
    <a:srgbClr val="F3F1EE"/>
    <a:srgbClr val="F5D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5463F4-03C7-4827-AFBC-495DF06776C6}" v="9" dt="2023-11-30T09:41:19.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3" autoAdjust="0"/>
    <p:restoredTop sz="95987"/>
  </p:normalViewPr>
  <p:slideViewPr>
    <p:cSldViewPr snapToGrid="0" snapToObjects="1">
      <p:cViewPr varScale="1">
        <p:scale>
          <a:sx n="82" d="100"/>
          <a:sy n="82" d="100"/>
        </p:scale>
        <p:origin x="864" y="62"/>
      </p:cViewPr>
      <p:guideLst>
        <p:guide orient="horz" pos="3543"/>
        <p:guide orient="horz" pos="1071"/>
        <p:guide orient="horz" pos="238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jalba Sierra, Marina" userId="1f3e32b2-1783-4a0d-a8c1-65745f00c290" providerId="ADAL" clId="{4E5463F4-03C7-4827-AFBC-495DF06776C6}"/>
    <pc:docChg chg="custSel modSld">
      <pc:chgData name="Grijalba Sierra, Marina" userId="1f3e32b2-1783-4a0d-a8c1-65745f00c290" providerId="ADAL" clId="{4E5463F4-03C7-4827-AFBC-495DF06776C6}" dt="2023-11-30T09:44:56.185" v="957" actId="20577"/>
      <pc:docMkLst>
        <pc:docMk/>
      </pc:docMkLst>
      <pc:sldChg chg="modSp mod">
        <pc:chgData name="Grijalba Sierra, Marina" userId="1f3e32b2-1783-4a0d-a8c1-65745f00c290" providerId="ADAL" clId="{4E5463F4-03C7-4827-AFBC-495DF06776C6}" dt="2023-11-29T12:26:13.875" v="9" actId="20577"/>
        <pc:sldMkLst>
          <pc:docMk/>
          <pc:sldMk cId="1119206661" sldId="2147377758"/>
        </pc:sldMkLst>
        <pc:spChg chg="mod">
          <ac:chgData name="Grijalba Sierra, Marina" userId="1f3e32b2-1783-4a0d-a8c1-65745f00c290" providerId="ADAL" clId="{4E5463F4-03C7-4827-AFBC-495DF06776C6}" dt="2023-11-29T12:26:13.875" v="9" actId="20577"/>
          <ac:spMkLst>
            <pc:docMk/>
            <pc:sldMk cId="1119206661" sldId="2147377758"/>
            <ac:spMk id="16" creationId="{C1890EA8-F738-A94E-8C1F-52A7FE2B09F7}"/>
          </ac:spMkLst>
        </pc:spChg>
      </pc:sldChg>
      <pc:sldChg chg="addSp delSp modSp mod">
        <pc:chgData name="Grijalba Sierra, Marina" userId="1f3e32b2-1783-4a0d-a8c1-65745f00c290" providerId="ADAL" clId="{4E5463F4-03C7-4827-AFBC-495DF06776C6}" dt="2023-11-30T09:44:56.185" v="957" actId="20577"/>
        <pc:sldMkLst>
          <pc:docMk/>
          <pc:sldMk cId="1774364139" sldId="2147377761"/>
        </pc:sldMkLst>
        <pc:spChg chg="mod">
          <ac:chgData name="Grijalba Sierra, Marina" userId="1f3e32b2-1783-4a0d-a8c1-65745f00c290" providerId="ADAL" clId="{4E5463F4-03C7-4827-AFBC-495DF06776C6}" dt="2023-11-30T09:42:41.153" v="890" actId="1076"/>
          <ac:spMkLst>
            <pc:docMk/>
            <pc:sldMk cId="1774364139" sldId="2147377761"/>
            <ac:spMk id="13" creationId="{9FEC9B03-ED7A-4885-AF39-8B0FDCC6C69D}"/>
          </ac:spMkLst>
        </pc:spChg>
        <pc:spChg chg="mod">
          <ac:chgData name="Grijalba Sierra, Marina" userId="1f3e32b2-1783-4a0d-a8c1-65745f00c290" providerId="ADAL" clId="{4E5463F4-03C7-4827-AFBC-495DF06776C6}" dt="2023-11-30T09:44:56.185" v="957" actId="20577"/>
          <ac:spMkLst>
            <pc:docMk/>
            <pc:sldMk cId="1774364139" sldId="2147377761"/>
            <ac:spMk id="21" creationId="{576F125A-F6C5-564D-8674-C21C579A2D46}"/>
          </ac:spMkLst>
        </pc:spChg>
        <pc:picChg chg="mod">
          <ac:chgData name="Grijalba Sierra, Marina" userId="1f3e32b2-1783-4a0d-a8c1-65745f00c290" providerId="ADAL" clId="{4E5463F4-03C7-4827-AFBC-495DF06776C6}" dt="2023-11-30T09:42:13.509" v="876" actId="1038"/>
          <ac:picMkLst>
            <pc:docMk/>
            <pc:sldMk cId="1774364139" sldId="2147377761"/>
            <ac:picMk id="2" creationId="{685D6DE1-4705-4D7D-C915-3D9B362070F8}"/>
          </ac:picMkLst>
        </pc:picChg>
        <pc:picChg chg="del">
          <ac:chgData name="Grijalba Sierra, Marina" userId="1f3e32b2-1783-4a0d-a8c1-65745f00c290" providerId="ADAL" clId="{4E5463F4-03C7-4827-AFBC-495DF06776C6}" dt="2023-11-29T12:50:26.490" v="681" actId="478"/>
          <ac:picMkLst>
            <pc:docMk/>
            <pc:sldMk cId="1774364139" sldId="2147377761"/>
            <ac:picMk id="3" creationId="{13499067-470E-1EC1-1021-4A5AA30FBB17}"/>
          </ac:picMkLst>
        </pc:picChg>
        <pc:picChg chg="add mod">
          <ac:chgData name="Grijalba Sierra, Marina" userId="1f3e32b2-1783-4a0d-a8c1-65745f00c290" providerId="ADAL" clId="{4E5463F4-03C7-4827-AFBC-495DF06776C6}" dt="2023-11-30T09:42:13.509" v="876" actId="1038"/>
          <ac:picMkLst>
            <pc:docMk/>
            <pc:sldMk cId="1774364139" sldId="2147377761"/>
            <ac:picMk id="4" creationId="{CD048A60-122B-575B-7BB6-3B0219DEAE0F}"/>
          </ac:picMkLst>
        </pc:picChg>
        <pc:picChg chg="add mod">
          <ac:chgData name="Grijalba Sierra, Marina" userId="1f3e32b2-1783-4a0d-a8c1-65745f00c290" providerId="ADAL" clId="{4E5463F4-03C7-4827-AFBC-495DF06776C6}" dt="2023-11-30T09:42:35.174" v="889" actId="14100"/>
          <ac:picMkLst>
            <pc:docMk/>
            <pc:sldMk cId="1774364139" sldId="2147377761"/>
            <ac:picMk id="6" creationId="{14D5FC6A-EE39-F814-F4B1-EEC53C11CADD}"/>
          </ac:picMkLst>
        </pc:picChg>
        <pc:picChg chg="add del mod">
          <ac:chgData name="Grijalba Sierra, Marina" userId="1f3e32b2-1783-4a0d-a8c1-65745f00c290" providerId="ADAL" clId="{4E5463F4-03C7-4827-AFBC-495DF06776C6}" dt="2023-11-30T09:41:09.147" v="783" actId="478"/>
          <ac:picMkLst>
            <pc:docMk/>
            <pc:sldMk cId="1774364139" sldId="2147377761"/>
            <ac:picMk id="7" creationId="{75F05ABC-6699-B8BE-CF55-9A9DB4306CBC}"/>
          </ac:picMkLst>
        </pc:picChg>
        <pc:picChg chg="add mod">
          <ac:chgData name="Grijalba Sierra, Marina" userId="1f3e32b2-1783-4a0d-a8c1-65745f00c290" providerId="ADAL" clId="{4E5463F4-03C7-4827-AFBC-495DF06776C6}" dt="2023-11-30T09:42:13.509" v="876" actId="1038"/>
          <ac:picMkLst>
            <pc:docMk/>
            <pc:sldMk cId="1774364139" sldId="2147377761"/>
            <ac:picMk id="8" creationId="{C94CBCF9-2546-8B5F-9A28-2694C57BB26B}"/>
          </ac:picMkLst>
        </pc:picChg>
        <pc:picChg chg="mod">
          <ac:chgData name="Grijalba Sierra, Marina" userId="1f3e32b2-1783-4a0d-a8c1-65745f00c290" providerId="ADAL" clId="{4E5463F4-03C7-4827-AFBC-495DF06776C6}" dt="2023-11-30T09:42:13.509" v="876" actId="1038"/>
          <ac:picMkLst>
            <pc:docMk/>
            <pc:sldMk cId="1774364139" sldId="2147377761"/>
            <ac:picMk id="12" creationId="{9E38C42C-7BA5-104D-B7A4-3106743FD8FD}"/>
          </ac:picMkLst>
        </pc:picChg>
        <pc:picChg chg="mod">
          <ac:chgData name="Grijalba Sierra, Marina" userId="1f3e32b2-1783-4a0d-a8c1-65745f00c290" providerId="ADAL" clId="{4E5463F4-03C7-4827-AFBC-495DF06776C6}" dt="2023-11-30T09:42:13.509" v="876" actId="1038"/>
          <ac:picMkLst>
            <pc:docMk/>
            <pc:sldMk cId="1774364139" sldId="2147377761"/>
            <ac:picMk id="34" creationId="{9E38C42C-7BA5-104D-B7A4-3106743FD8FD}"/>
          </ac:picMkLst>
        </pc:picChg>
      </pc:sldChg>
      <pc:sldChg chg="addSp delSp modSp mod">
        <pc:chgData name="Grijalba Sierra, Marina" userId="1f3e32b2-1783-4a0d-a8c1-65745f00c290" providerId="ADAL" clId="{4E5463F4-03C7-4827-AFBC-495DF06776C6}" dt="2023-11-29T12:53:09.015" v="758"/>
        <pc:sldMkLst>
          <pc:docMk/>
          <pc:sldMk cId="1768584285" sldId="2147377762"/>
        </pc:sldMkLst>
        <pc:picChg chg="add mod">
          <ac:chgData name="Grijalba Sierra, Marina" userId="1f3e32b2-1783-4a0d-a8c1-65745f00c290" providerId="ADAL" clId="{4E5463F4-03C7-4827-AFBC-495DF06776C6}" dt="2023-11-29T12:53:09.015" v="758"/>
          <ac:picMkLst>
            <pc:docMk/>
            <pc:sldMk cId="1768584285" sldId="2147377762"/>
            <ac:picMk id="2" creationId="{5965E5AD-BAC5-FD3B-1B9B-B9ACFD9E51FA}"/>
          </ac:picMkLst>
        </pc:picChg>
        <pc:picChg chg="del">
          <ac:chgData name="Grijalba Sierra, Marina" userId="1f3e32b2-1783-4a0d-a8c1-65745f00c290" providerId="ADAL" clId="{4E5463F4-03C7-4827-AFBC-495DF06776C6}" dt="2023-11-29T12:52:54.287" v="756" actId="478"/>
          <ac:picMkLst>
            <pc:docMk/>
            <pc:sldMk cId="1768584285" sldId="2147377762"/>
            <ac:picMk id="3" creationId="{949509F3-573D-270C-90D5-DB5CEF047279}"/>
          </ac:picMkLst>
        </pc:picChg>
      </pc:sldChg>
      <pc:sldChg chg="addSp delSp modSp mod">
        <pc:chgData name="Grijalba Sierra, Marina" userId="1f3e32b2-1783-4a0d-a8c1-65745f00c290" providerId="ADAL" clId="{4E5463F4-03C7-4827-AFBC-495DF06776C6}" dt="2023-11-29T12:53:21.819" v="760" actId="1076"/>
        <pc:sldMkLst>
          <pc:docMk/>
          <pc:sldMk cId="1730888957" sldId="2147377763"/>
        </pc:sldMkLst>
        <pc:picChg chg="del">
          <ac:chgData name="Grijalba Sierra, Marina" userId="1f3e32b2-1783-4a0d-a8c1-65745f00c290" providerId="ADAL" clId="{4E5463F4-03C7-4827-AFBC-495DF06776C6}" dt="2023-11-29T12:52:56.561" v="757" actId="478"/>
          <ac:picMkLst>
            <pc:docMk/>
            <pc:sldMk cId="1730888957" sldId="2147377763"/>
            <ac:picMk id="2" creationId="{AE4DAB49-8E96-71D8-A0D8-993266334194}"/>
          </ac:picMkLst>
        </pc:picChg>
        <pc:picChg chg="add mod">
          <ac:chgData name="Grijalba Sierra, Marina" userId="1f3e32b2-1783-4a0d-a8c1-65745f00c290" providerId="ADAL" clId="{4E5463F4-03C7-4827-AFBC-495DF06776C6}" dt="2023-11-29T12:53:21.819" v="760" actId="1076"/>
          <ac:picMkLst>
            <pc:docMk/>
            <pc:sldMk cId="1730888957" sldId="2147377763"/>
            <ac:picMk id="3" creationId="{338AF112-7E1F-DE42-CB6C-76D0B89DEDCD}"/>
          </ac:picMkLst>
        </pc:picChg>
      </pc:sldChg>
      <pc:sldChg chg="modSp mod">
        <pc:chgData name="Grijalba Sierra, Marina" userId="1f3e32b2-1783-4a0d-a8c1-65745f00c290" providerId="ADAL" clId="{4E5463F4-03C7-4827-AFBC-495DF06776C6}" dt="2023-11-29T14:19:05.970" v="781" actId="20577"/>
        <pc:sldMkLst>
          <pc:docMk/>
          <pc:sldMk cId="906378515" sldId="2147377794"/>
        </pc:sldMkLst>
        <pc:spChg chg="mod">
          <ac:chgData name="Grijalba Sierra, Marina" userId="1f3e32b2-1783-4a0d-a8c1-65745f00c290" providerId="ADAL" clId="{4E5463F4-03C7-4827-AFBC-495DF06776C6}" dt="2023-11-29T14:19:05.970" v="781" actId="20577"/>
          <ac:spMkLst>
            <pc:docMk/>
            <pc:sldMk cId="906378515" sldId="2147377794"/>
            <ac:spMk id="20" creationId="{6587BB36-E799-6262-54DD-1176CFF4FB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1047889-5F13-4833-9E62-694975EA9EF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87D7E85-3F21-4FEB-B406-0B3B27F2A9A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D3DD2F-28BA-4E41-9B0C-8F5BA83273BC}" type="datetimeFigureOut">
              <a:rPr lang="es-ES" smtClean="0"/>
              <a:t>30/11/2023</a:t>
            </a:fld>
            <a:endParaRPr lang="es-ES"/>
          </a:p>
        </p:txBody>
      </p:sp>
      <p:sp>
        <p:nvSpPr>
          <p:cNvPr id="4" name="Marcador de pie de página 3">
            <a:extLst>
              <a:ext uri="{FF2B5EF4-FFF2-40B4-BE49-F238E27FC236}">
                <a16:creationId xmlns:a16="http://schemas.microsoft.com/office/drawing/2014/main" id="{98C35637-ADBA-4DF5-B8A2-AC52C04B15C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BB1F815-71C4-454C-AC6C-1394C18EB1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10B0CD-2D1B-4738-9D44-FA00E87C78DC}" type="slidenum">
              <a:rPr lang="es-ES" smtClean="0"/>
              <a:t>‹Nº›</a:t>
            </a:fld>
            <a:endParaRPr lang="es-ES"/>
          </a:p>
        </p:txBody>
      </p:sp>
    </p:spTree>
    <p:extLst>
      <p:ext uri="{BB962C8B-B14F-4D97-AF65-F5344CB8AC3E}">
        <p14:creationId xmlns:p14="http://schemas.microsoft.com/office/powerpoint/2010/main" val="96102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1324CE-2DEF-4BE9-AB5B-990F6345A19B}" type="datetimeFigureOut">
              <a:rPr lang="es-ES" smtClean="0"/>
              <a:t>30/11/2023</a:t>
            </a:fld>
            <a:endParaRPr lang="es-ES"/>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D41844-623A-4A6C-BBCF-95A2785C7DDD}" type="slidenum">
              <a:rPr lang="es-ES" smtClean="0"/>
              <a:t>‹Nº›</a:t>
            </a:fld>
            <a:endParaRPr lang="es-ES"/>
          </a:p>
        </p:txBody>
      </p:sp>
    </p:spTree>
    <p:extLst>
      <p:ext uri="{BB962C8B-B14F-4D97-AF65-F5344CB8AC3E}">
        <p14:creationId xmlns:p14="http://schemas.microsoft.com/office/powerpoint/2010/main" val="17618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6974FC-1298-44BE-98F4-73CC8BF17316}" type="slidenum">
              <a:rPr lang="es-ES" smtClean="0"/>
              <a:t>1</a:t>
            </a:fld>
            <a:endParaRPr lang="es-ES" dirty="0"/>
          </a:p>
        </p:txBody>
      </p:sp>
    </p:spTree>
    <p:extLst>
      <p:ext uri="{BB962C8B-B14F-4D97-AF65-F5344CB8AC3E}">
        <p14:creationId xmlns:p14="http://schemas.microsoft.com/office/powerpoint/2010/main" val="27068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2</a:t>
            </a:fld>
            <a:endParaRPr lang="es-ES" dirty="0"/>
          </a:p>
        </p:txBody>
      </p:sp>
    </p:spTree>
    <p:extLst>
      <p:ext uri="{BB962C8B-B14F-4D97-AF65-F5344CB8AC3E}">
        <p14:creationId xmlns:p14="http://schemas.microsoft.com/office/powerpoint/2010/main" val="246681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41844-623A-4A6C-BBCF-95A2785C7DD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60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397591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41844-623A-4A6C-BBCF-95A2785C7DD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34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6974FC-1298-44BE-98F4-73CC8BF17316}" type="slidenum">
              <a:rPr lang="es-ES" smtClean="0"/>
              <a:t>11</a:t>
            </a:fld>
            <a:endParaRPr lang="es-ES"/>
          </a:p>
        </p:txBody>
      </p:sp>
    </p:spTree>
    <p:extLst>
      <p:ext uri="{BB962C8B-B14F-4D97-AF65-F5344CB8AC3E}">
        <p14:creationId xmlns:p14="http://schemas.microsoft.com/office/powerpoint/2010/main" val="383204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0014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326688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3624458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30/11/2023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2695005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8284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5016624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4178190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3766110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19484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9568800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546116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5523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noviembre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2181160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446496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9733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8022674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noviembre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4105204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noviembre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2501427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noviembre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9230285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7017491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4272979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6159215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5314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noviembre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8780013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965176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95292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145830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616773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942479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7392795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7649642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5645594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0932077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397477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noviembre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7953494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60707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4684467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4841896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604889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5026828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24759624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0307549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16558108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4274972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2047834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1489544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54311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76391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7532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534439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090069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465279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390598523"/>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18225811"/>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00687278"/>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1707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192875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41248712"/>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04771503"/>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23553027"/>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2734511"/>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74658121"/>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73616269"/>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18159485"/>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05316829"/>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6969977"/>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81854635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2053294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5988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344664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9848621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938957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9418992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468947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83526306"/>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171212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8854278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2813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9590935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72076318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41890110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848133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2032782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35500779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918037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89780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09505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875436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924124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8643437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0938655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40954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0513443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2679208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8506675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1367219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99141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74233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4671350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813091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874044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6591070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5397576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01520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4389470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255974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701200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675254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668102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9151220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6027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16920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4562814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5224007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24623882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19623537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30/11/2023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41515612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94995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404129335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8966991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43217679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33940065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642158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6043786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715450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0461113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91131955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229203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111612226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noviembre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9168542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noviembre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82662986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noviembre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6442640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7405049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2269246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725167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32836934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noviembre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336745934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1048146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556204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09505002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16473040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6640423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dirty="0"/>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71544532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16141577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dirty="0"/>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dirty="0"/>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9603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31839752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969038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05080241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3933285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369118844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212144119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425009550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235319895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294586220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31522936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927502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8837179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320225772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365934306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51842566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dirty="0"/>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9229864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dirty="0"/>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99890614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880392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3696599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928645965"/>
      </p:ext>
    </p:extLst>
  </p:cSld>
  <p:clrMapOvr>
    <a:overrideClrMapping bg1="lt1" tx1="dk1" bg2="lt2" tx2="dk2" accent1="accent1" accent2="accent2" accent3="accent3" accent4="accent4" accent5="accent5" accent6="accent6" hlink="hlink" folHlink="folHlink"/>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713652094"/>
      </p:ext>
    </p:extLst>
  </p:cSld>
  <p:clrMapOvr>
    <a:overrideClrMapping bg1="lt1" tx1="dk1" bg2="lt2" tx2="dk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31000566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89018968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390952471"/>
      </p:ext>
    </p:extLst>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46096312"/>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524117084"/>
      </p:ext>
    </p:extLst>
  </p:cSld>
  <p:clrMapOvr>
    <a:overrideClrMapping bg1="lt1" tx1="dk1" bg2="lt2" tx2="dk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173000333"/>
      </p:ext>
    </p:extLst>
  </p:cSld>
  <p:clrMapOvr>
    <a:overrideClrMapping bg1="lt1" tx1="dk1" bg2="lt2" tx2="dk2" accent1="accent1" accent2="accent2" accent3="accent3" accent4="accent4" accent5="accent5" accent6="accent6" hlink="hlink" folHlink="folHlink"/>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904650144"/>
      </p:ext>
    </p:extLst>
  </p:cSld>
  <p:clrMapOvr>
    <a:overrideClrMapping bg1="lt1" tx1="dk1" bg2="lt2" tx2="dk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745074819"/>
      </p:ext>
    </p:extLst>
  </p:cSld>
  <p:clrMapOvr>
    <a:overrideClrMapping bg1="lt1" tx1="dk1" bg2="lt2" tx2="dk2" accent1="accent1" accent2="accent2" accent3="accent3" accent4="accent4" accent5="accent5" accent6="accent6" hlink="hlink" folHlink="folHlink"/>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427417347"/>
      </p:ext>
    </p:extLst>
  </p:cSld>
  <p:clrMapOvr>
    <a:overrideClrMapping bg1="lt1" tx1="dk1" bg2="lt2" tx2="dk2" accent1="accent1" accent2="accent2" accent3="accent3" accent4="accent4" accent5="accent5" accent6="accent6" hlink="hlink" folHlink="folHlink"/>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984032163"/>
      </p:ext>
    </p:extLst>
  </p:cSld>
  <p:clrMapOvr>
    <a:overrideClrMapping bg1="lt1" tx1="dk1" bg2="lt2" tx2="dk2" accent1="accent1" accent2="accent2" accent3="accent3" accent4="accent4" accent5="accent5" accent6="accent6" hlink="hlink" folHlink="folHlink"/>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808472224"/>
      </p:ext>
    </p:extLst>
  </p:cSld>
  <p:clrMapOvr>
    <a:overrideClrMapping bg1="lt1" tx1="dk1" bg2="lt2" tx2="dk2" accent1="accent1" accent2="accent2" accent3="accent3" accent4="accent4" accent5="accent5" accent6="accent6" hlink="hlink" folHlink="folHlink"/>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465893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6068740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520313821"/>
      </p:ext>
    </p:extLst>
  </p:cSld>
  <p:clrMapOvr>
    <a:overrideClrMapping bg1="lt1" tx1="dk1" bg2="lt2" tx2="dk2" accent1="accent1" accent2="accent2" accent3="accent3" accent4="accent4" accent5="accent5" accent6="accent6" hlink="hlink" folHlink="folHlink"/>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dirty="0"/>
              <a:t>Haga clic en el icono para agregar una imagen</a:t>
            </a:r>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999048507"/>
      </p:ext>
    </p:extLst>
  </p:cSld>
  <p:clrMapOvr>
    <a:overrideClrMapping bg1="lt1" tx1="dk1" bg2="lt2" tx2="dk2" accent1="accent1" accent2="accent2" accent3="accent3" accent4="accent4" accent5="accent5" accent6="accent6" hlink="hlink" folHlink="folHlink"/>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25063761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170806496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331685600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7383135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77412887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dirty="0"/>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91630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315176070"/>
      </p:ext>
    </p:extLst>
  </p:cSld>
  <p:clrMapOvr>
    <a:overrideClrMapping bg1="lt1" tx1="dk1" bg2="lt2" tx2="dk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4193503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16378171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83879821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7451058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56381171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5352817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02582677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81073032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32989161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65558805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62198644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571390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240230891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3709133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6600673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406198557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19827166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09611224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759392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3774401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15946116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105922556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90624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95308963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90514741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240452252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dirty="0"/>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dirty="0"/>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277135457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dirty="0"/>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34227065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dirty="0"/>
              <a:t>Haga clic en el icono para agregar un gráfico</a:t>
            </a:r>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dirty="0"/>
              <a:t>Haga clic en el icono para agregar un gráfico</a:t>
            </a:r>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dirty="0"/>
              <a:t>Haga clic en el icono para agregar un gráfico</a:t>
            </a:r>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87857864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dirty="0"/>
              <a:t>Haga clic en el icono para agregar un gráfico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54285422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96541657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306505626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97940303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dirty="0"/>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dirty="0"/>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404875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1886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08434169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23758680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221590588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dirty="0"/>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dirty="0"/>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dirty="0"/>
          </a:p>
        </p:txBody>
      </p:sp>
    </p:spTree>
    <p:extLst>
      <p:ext uri="{BB962C8B-B14F-4D97-AF65-F5344CB8AC3E}">
        <p14:creationId xmlns:p14="http://schemas.microsoft.com/office/powerpoint/2010/main" val="7885249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338043925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Thanks</a:t>
            </a:r>
          </a:p>
        </p:txBody>
      </p:sp>
    </p:spTree>
    <p:extLst>
      <p:ext uri="{BB962C8B-B14F-4D97-AF65-F5344CB8AC3E}">
        <p14:creationId xmlns:p14="http://schemas.microsoft.com/office/powerpoint/2010/main" val="1947170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56304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30/11/2023</a:t>
            </a:fld>
            <a:endParaRPr lang="es-ES" dirty="0"/>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dirty="0"/>
          </a:p>
        </p:txBody>
      </p:sp>
    </p:spTree>
    <p:extLst>
      <p:ext uri="{BB962C8B-B14F-4D97-AF65-F5344CB8AC3E}">
        <p14:creationId xmlns:p14="http://schemas.microsoft.com/office/powerpoint/2010/main" val="429625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644457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29292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55305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437968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3566910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19646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959284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4378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68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57624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113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3378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434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560750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5087343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336389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323837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880184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25453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452576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9889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965765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9135462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9433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406293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43357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3847827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683786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467992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1091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2599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96086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7672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59487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66449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53089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59592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69783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57415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65138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288573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9760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75730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65195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17866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421620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0425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4710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29604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71687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759709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2814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233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54125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945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09925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5040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4563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719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70779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542547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82314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38213393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5382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62695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02723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35198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04134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0501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4369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62185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33571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1983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37311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15975954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image" Target="../media/image2.png"/><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28.xml"/><Relationship Id="rId21" Type="http://schemas.openxmlformats.org/officeDocument/2006/relationships/slideLayout" Target="../slideLayouts/slideLayout123.xml"/><Relationship Id="rId42" Type="http://schemas.openxmlformats.org/officeDocument/2006/relationships/slideLayout" Target="../slideLayouts/slideLayout144.xml"/><Relationship Id="rId47" Type="http://schemas.openxmlformats.org/officeDocument/2006/relationships/slideLayout" Target="../slideLayouts/slideLayout149.xml"/><Relationship Id="rId63" Type="http://schemas.openxmlformats.org/officeDocument/2006/relationships/slideLayout" Target="../slideLayouts/slideLayout165.xml"/><Relationship Id="rId68" Type="http://schemas.openxmlformats.org/officeDocument/2006/relationships/slideLayout" Target="../slideLayouts/slideLayout170.xml"/><Relationship Id="rId84" Type="http://schemas.openxmlformats.org/officeDocument/2006/relationships/slideLayout" Target="../slideLayouts/slideLayout186.xml"/><Relationship Id="rId89" Type="http://schemas.openxmlformats.org/officeDocument/2006/relationships/slideLayout" Target="../slideLayouts/slideLayout191.xml"/><Relationship Id="rId16" Type="http://schemas.openxmlformats.org/officeDocument/2006/relationships/slideLayout" Target="../slideLayouts/slideLayout118.xml"/><Relationship Id="rId107" Type="http://schemas.openxmlformats.org/officeDocument/2006/relationships/image" Target="../media/image2.png"/><Relationship Id="rId11" Type="http://schemas.openxmlformats.org/officeDocument/2006/relationships/slideLayout" Target="../slideLayouts/slideLayout113.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53" Type="http://schemas.openxmlformats.org/officeDocument/2006/relationships/slideLayout" Target="../slideLayouts/slideLayout155.xml"/><Relationship Id="rId58" Type="http://schemas.openxmlformats.org/officeDocument/2006/relationships/slideLayout" Target="../slideLayouts/slideLayout160.xml"/><Relationship Id="rId74" Type="http://schemas.openxmlformats.org/officeDocument/2006/relationships/slideLayout" Target="../slideLayouts/slideLayout176.xml"/><Relationship Id="rId79" Type="http://schemas.openxmlformats.org/officeDocument/2006/relationships/slideLayout" Target="../slideLayouts/slideLayout181.xml"/><Relationship Id="rId102" Type="http://schemas.openxmlformats.org/officeDocument/2006/relationships/slideLayout" Target="../slideLayouts/slideLayout204.xml"/><Relationship Id="rId5" Type="http://schemas.openxmlformats.org/officeDocument/2006/relationships/slideLayout" Target="../slideLayouts/slideLayout107.xml"/><Relationship Id="rId90" Type="http://schemas.openxmlformats.org/officeDocument/2006/relationships/slideLayout" Target="../slideLayouts/slideLayout192.xml"/><Relationship Id="rId95" Type="http://schemas.openxmlformats.org/officeDocument/2006/relationships/slideLayout" Target="../slideLayouts/slideLayout197.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43" Type="http://schemas.openxmlformats.org/officeDocument/2006/relationships/slideLayout" Target="../slideLayouts/slideLayout145.xml"/><Relationship Id="rId48" Type="http://schemas.openxmlformats.org/officeDocument/2006/relationships/slideLayout" Target="../slideLayouts/slideLayout150.xml"/><Relationship Id="rId64" Type="http://schemas.openxmlformats.org/officeDocument/2006/relationships/slideLayout" Target="../slideLayouts/slideLayout166.xml"/><Relationship Id="rId69" Type="http://schemas.openxmlformats.org/officeDocument/2006/relationships/slideLayout" Target="../slideLayouts/slideLayout171.xml"/><Relationship Id="rId80" Type="http://schemas.openxmlformats.org/officeDocument/2006/relationships/slideLayout" Target="../slideLayouts/slideLayout182.xml"/><Relationship Id="rId85" Type="http://schemas.openxmlformats.org/officeDocument/2006/relationships/slideLayout" Target="../slideLayouts/slideLayout187.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59" Type="http://schemas.openxmlformats.org/officeDocument/2006/relationships/slideLayout" Target="../slideLayouts/slideLayout161.xml"/><Relationship Id="rId103" Type="http://schemas.openxmlformats.org/officeDocument/2006/relationships/theme" Target="../theme/theme2.xml"/><Relationship Id="rId20" Type="http://schemas.openxmlformats.org/officeDocument/2006/relationships/slideLayout" Target="../slideLayouts/slideLayout122.xml"/><Relationship Id="rId41" Type="http://schemas.openxmlformats.org/officeDocument/2006/relationships/slideLayout" Target="../slideLayouts/slideLayout143.xml"/><Relationship Id="rId54" Type="http://schemas.openxmlformats.org/officeDocument/2006/relationships/slideLayout" Target="../slideLayouts/slideLayout156.xml"/><Relationship Id="rId62" Type="http://schemas.openxmlformats.org/officeDocument/2006/relationships/slideLayout" Target="../slideLayouts/slideLayout164.xml"/><Relationship Id="rId70" Type="http://schemas.openxmlformats.org/officeDocument/2006/relationships/slideLayout" Target="../slideLayouts/slideLayout172.xml"/><Relationship Id="rId75" Type="http://schemas.openxmlformats.org/officeDocument/2006/relationships/slideLayout" Target="../slideLayouts/slideLayout177.xml"/><Relationship Id="rId83" Type="http://schemas.openxmlformats.org/officeDocument/2006/relationships/slideLayout" Target="../slideLayouts/slideLayout185.xml"/><Relationship Id="rId88" Type="http://schemas.openxmlformats.org/officeDocument/2006/relationships/slideLayout" Target="../slideLayouts/slideLayout190.xml"/><Relationship Id="rId91" Type="http://schemas.openxmlformats.org/officeDocument/2006/relationships/slideLayout" Target="../slideLayouts/slideLayout193.xml"/><Relationship Id="rId96" Type="http://schemas.openxmlformats.org/officeDocument/2006/relationships/slideLayout" Target="../slideLayouts/slideLayout19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49" Type="http://schemas.openxmlformats.org/officeDocument/2006/relationships/slideLayout" Target="../slideLayouts/slideLayout151.xml"/><Relationship Id="rId57" Type="http://schemas.openxmlformats.org/officeDocument/2006/relationships/slideLayout" Target="../slideLayouts/slideLayout159.xml"/><Relationship Id="rId106" Type="http://schemas.openxmlformats.org/officeDocument/2006/relationships/image" Target="../media/image1.emf"/><Relationship Id="rId10" Type="http://schemas.openxmlformats.org/officeDocument/2006/relationships/slideLayout" Target="../slideLayouts/slideLayout112.xml"/><Relationship Id="rId31" Type="http://schemas.openxmlformats.org/officeDocument/2006/relationships/slideLayout" Target="../slideLayouts/slideLayout133.xml"/><Relationship Id="rId44" Type="http://schemas.openxmlformats.org/officeDocument/2006/relationships/slideLayout" Target="../slideLayouts/slideLayout146.xml"/><Relationship Id="rId52" Type="http://schemas.openxmlformats.org/officeDocument/2006/relationships/slideLayout" Target="../slideLayouts/slideLayout154.xml"/><Relationship Id="rId60" Type="http://schemas.openxmlformats.org/officeDocument/2006/relationships/slideLayout" Target="../slideLayouts/slideLayout162.xml"/><Relationship Id="rId65" Type="http://schemas.openxmlformats.org/officeDocument/2006/relationships/slideLayout" Target="../slideLayouts/slideLayout167.xml"/><Relationship Id="rId73" Type="http://schemas.openxmlformats.org/officeDocument/2006/relationships/slideLayout" Target="../slideLayouts/slideLayout175.xml"/><Relationship Id="rId78" Type="http://schemas.openxmlformats.org/officeDocument/2006/relationships/slideLayout" Target="../slideLayouts/slideLayout180.xml"/><Relationship Id="rId81" Type="http://schemas.openxmlformats.org/officeDocument/2006/relationships/slideLayout" Target="../slideLayouts/slideLayout183.xml"/><Relationship Id="rId86" Type="http://schemas.openxmlformats.org/officeDocument/2006/relationships/slideLayout" Target="../slideLayouts/slideLayout188.xml"/><Relationship Id="rId94" Type="http://schemas.openxmlformats.org/officeDocument/2006/relationships/slideLayout" Target="../slideLayouts/slideLayout196.xml"/><Relationship Id="rId99" Type="http://schemas.openxmlformats.org/officeDocument/2006/relationships/slideLayout" Target="../slideLayouts/slideLayout201.xml"/><Relationship Id="rId101" Type="http://schemas.openxmlformats.org/officeDocument/2006/relationships/slideLayout" Target="../slideLayouts/slideLayout20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9" Type="http://schemas.openxmlformats.org/officeDocument/2006/relationships/slideLayout" Target="../slideLayouts/slideLayout141.xml"/><Relationship Id="rId34" Type="http://schemas.openxmlformats.org/officeDocument/2006/relationships/slideLayout" Target="../slideLayouts/slideLayout136.xml"/><Relationship Id="rId50" Type="http://schemas.openxmlformats.org/officeDocument/2006/relationships/slideLayout" Target="../slideLayouts/slideLayout152.xml"/><Relationship Id="rId55" Type="http://schemas.openxmlformats.org/officeDocument/2006/relationships/slideLayout" Target="../slideLayouts/slideLayout157.xml"/><Relationship Id="rId76" Type="http://schemas.openxmlformats.org/officeDocument/2006/relationships/slideLayout" Target="../slideLayouts/slideLayout178.xml"/><Relationship Id="rId97" Type="http://schemas.openxmlformats.org/officeDocument/2006/relationships/slideLayout" Target="../slideLayouts/slideLayout199.xml"/><Relationship Id="rId104" Type="http://schemas.openxmlformats.org/officeDocument/2006/relationships/tags" Target="../tags/tag3.xml"/><Relationship Id="rId7" Type="http://schemas.openxmlformats.org/officeDocument/2006/relationships/slideLayout" Target="../slideLayouts/slideLayout109.xml"/><Relationship Id="rId71" Type="http://schemas.openxmlformats.org/officeDocument/2006/relationships/slideLayout" Target="../slideLayouts/slideLayout173.xml"/><Relationship Id="rId92" Type="http://schemas.openxmlformats.org/officeDocument/2006/relationships/slideLayout" Target="../slideLayouts/slideLayout194.xml"/><Relationship Id="rId2" Type="http://schemas.openxmlformats.org/officeDocument/2006/relationships/slideLayout" Target="../slideLayouts/slideLayout104.xml"/><Relationship Id="rId29" Type="http://schemas.openxmlformats.org/officeDocument/2006/relationships/slideLayout" Target="../slideLayouts/slideLayout131.xml"/><Relationship Id="rId24" Type="http://schemas.openxmlformats.org/officeDocument/2006/relationships/slideLayout" Target="../slideLayouts/slideLayout126.xml"/><Relationship Id="rId40" Type="http://schemas.openxmlformats.org/officeDocument/2006/relationships/slideLayout" Target="../slideLayouts/slideLayout142.xml"/><Relationship Id="rId45" Type="http://schemas.openxmlformats.org/officeDocument/2006/relationships/slideLayout" Target="../slideLayouts/slideLayout147.xml"/><Relationship Id="rId66" Type="http://schemas.openxmlformats.org/officeDocument/2006/relationships/slideLayout" Target="../slideLayouts/slideLayout168.xml"/><Relationship Id="rId87" Type="http://schemas.openxmlformats.org/officeDocument/2006/relationships/slideLayout" Target="../slideLayouts/slideLayout189.xml"/><Relationship Id="rId61" Type="http://schemas.openxmlformats.org/officeDocument/2006/relationships/slideLayout" Target="../slideLayouts/slideLayout163.xml"/><Relationship Id="rId82" Type="http://schemas.openxmlformats.org/officeDocument/2006/relationships/slideLayout" Target="../slideLayouts/slideLayout184.xml"/><Relationship Id="rId19" Type="http://schemas.openxmlformats.org/officeDocument/2006/relationships/slideLayout" Target="../slideLayouts/slideLayout121.xml"/><Relationship Id="rId14" Type="http://schemas.openxmlformats.org/officeDocument/2006/relationships/slideLayout" Target="../slideLayouts/slideLayout116.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56" Type="http://schemas.openxmlformats.org/officeDocument/2006/relationships/slideLayout" Target="../slideLayouts/slideLayout158.xml"/><Relationship Id="rId77" Type="http://schemas.openxmlformats.org/officeDocument/2006/relationships/slideLayout" Target="../slideLayouts/slideLayout179.xml"/><Relationship Id="rId100" Type="http://schemas.openxmlformats.org/officeDocument/2006/relationships/slideLayout" Target="../slideLayouts/slideLayout202.xml"/><Relationship Id="rId105" Type="http://schemas.openxmlformats.org/officeDocument/2006/relationships/oleObject" Target="../embeddings/oleObject2.bin"/><Relationship Id="rId8" Type="http://schemas.openxmlformats.org/officeDocument/2006/relationships/slideLayout" Target="../slideLayouts/slideLayout110.xml"/><Relationship Id="rId51" Type="http://schemas.openxmlformats.org/officeDocument/2006/relationships/slideLayout" Target="../slideLayouts/slideLayout153.xml"/><Relationship Id="rId72" Type="http://schemas.openxmlformats.org/officeDocument/2006/relationships/slideLayout" Target="../slideLayouts/slideLayout174.xml"/><Relationship Id="rId93" Type="http://schemas.openxmlformats.org/officeDocument/2006/relationships/slideLayout" Target="../slideLayouts/slideLayout195.xml"/><Relationship Id="rId98" Type="http://schemas.openxmlformats.org/officeDocument/2006/relationships/slideLayout" Target="../slideLayouts/slideLayout200.xml"/><Relationship Id="rId3" Type="http://schemas.openxmlformats.org/officeDocument/2006/relationships/slideLayout" Target="../slideLayouts/slideLayout105.xml"/><Relationship Id="rId25" Type="http://schemas.openxmlformats.org/officeDocument/2006/relationships/slideLayout" Target="../slideLayouts/slideLayout127.xml"/><Relationship Id="rId46" Type="http://schemas.openxmlformats.org/officeDocument/2006/relationships/slideLayout" Target="../slideLayouts/slideLayout148.xml"/><Relationship Id="rId67" Type="http://schemas.openxmlformats.org/officeDocument/2006/relationships/slideLayout" Target="../slideLayouts/slideLayout169.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230.xml"/><Relationship Id="rId21" Type="http://schemas.openxmlformats.org/officeDocument/2006/relationships/slideLayout" Target="../slideLayouts/slideLayout225.xml"/><Relationship Id="rId42" Type="http://schemas.openxmlformats.org/officeDocument/2006/relationships/slideLayout" Target="../slideLayouts/slideLayout246.xml"/><Relationship Id="rId47" Type="http://schemas.openxmlformats.org/officeDocument/2006/relationships/slideLayout" Target="../slideLayouts/slideLayout251.xml"/><Relationship Id="rId63" Type="http://schemas.openxmlformats.org/officeDocument/2006/relationships/slideLayout" Target="../slideLayouts/slideLayout267.xml"/><Relationship Id="rId68" Type="http://schemas.openxmlformats.org/officeDocument/2006/relationships/slideLayout" Target="../slideLayouts/slideLayout272.xml"/><Relationship Id="rId84" Type="http://schemas.openxmlformats.org/officeDocument/2006/relationships/slideLayout" Target="../slideLayouts/slideLayout288.xml"/><Relationship Id="rId89" Type="http://schemas.openxmlformats.org/officeDocument/2006/relationships/slideLayout" Target="../slideLayouts/slideLayout293.xml"/><Relationship Id="rId16" Type="http://schemas.openxmlformats.org/officeDocument/2006/relationships/slideLayout" Target="../slideLayouts/slideLayout220.xml"/><Relationship Id="rId107" Type="http://schemas.openxmlformats.org/officeDocument/2006/relationships/image" Target="../media/image2.png"/><Relationship Id="rId11" Type="http://schemas.openxmlformats.org/officeDocument/2006/relationships/slideLayout" Target="../slideLayouts/slideLayout215.xml"/><Relationship Id="rId32" Type="http://schemas.openxmlformats.org/officeDocument/2006/relationships/slideLayout" Target="../slideLayouts/slideLayout236.xml"/><Relationship Id="rId37" Type="http://schemas.openxmlformats.org/officeDocument/2006/relationships/slideLayout" Target="../slideLayouts/slideLayout241.xml"/><Relationship Id="rId53" Type="http://schemas.openxmlformats.org/officeDocument/2006/relationships/slideLayout" Target="../slideLayouts/slideLayout257.xml"/><Relationship Id="rId58" Type="http://schemas.openxmlformats.org/officeDocument/2006/relationships/slideLayout" Target="../slideLayouts/slideLayout262.xml"/><Relationship Id="rId74" Type="http://schemas.openxmlformats.org/officeDocument/2006/relationships/slideLayout" Target="../slideLayouts/slideLayout278.xml"/><Relationship Id="rId79" Type="http://schemas.openxmlformats.org/officeDocument/2006/relationships/slideLayout" Target="../slideLayouts/slideLayout283.xml"/><Relationship Id="rId102" Type="http://schemas.openxmlformats.org/officeDocument/2006/relationships/slideLayout" Target="../slideLayouts/slideLayout306.xml"/><Relationship Id="rId5" Type="http://schemas.openxmlformats.org/officeDocument/2006/relationships/slideLayout" Target="../slideLayouts/slideLayout209.xml"/><Relationship Id="rId90" Type="http://schemas.openxmlformats.org/officeDocument/2006/relationships/slideLayout" Target="../slideLayouts/slideLayout294.xml"/><Relationship Id="rId95" Type="http://schemas.openxmlformats.org/officeDocument/2006/relationships/slideLayout" Target="../slideLayouts/slideLayout299.xml"/><Relationship Id="rId22" Type="http://schemas.openxmlformats.org/officeDocument/2006/relationships/slideLayout" Target="../slideLayouts/slideLayout226.xml"/><Relationship Id="rId27" Type="http://schemas.openxmlformats.org/officeDocument/2006/relationships/slideLayout" Target="../slideLayouts/slideLayout231.xml"/><Relationship Id="rId43" Type="http://schemas.openxmlformats.org/officeDocument/2006/relationships/slideLayout" Target="../slideLayouts/slideLayout247.xml"/><Relationship Id="rId48" Type="http://schemas.openxmlformats.org/officeDocument/2006/relationships/slideLayout" Target="../slideLayouts/slideLayout252.xml"/><Relationship Id="rId64" Type="http://schemas.openxmlformats.org/officeDocument/2006/relationships/slideLayout" Target="../slideLayouts/slideLayout268.xml"/><Relationship Id="rId69" Type="http://schemas.openxmlformats.org/officeDocument/2006/relationships/slideLayout" Target="../slideLayouts/slideLayout273.xml"/><Relationship Id="rId80" Type="http://schemas.openxmlformats.org/officeDocument/2006/relationships/slideLayout" Target="../slideLayouts/slideLayout284.xml"/><Relationship Id="rId85" Type="http://schemas.openxmlformats.org/officeDocument/2006/relationships/slideLayout" Target="../slideLayouts/slideLayout289.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33" Type="http://schemas.openxmlformats.org/officeDocument/2006/relationships/slideLayout" Target="../slideLayouts/slideLayout237.xml"/><Relationship Id="rId38" Type="http://schemas.openxmlformats.org/officeDocument/2006/relationships/slideLayout" Target="../slideLayouts/slideLayout242.xml"/><Relationship Id="rId59" Type="http://schemas.openxmlformats.org/officeDocument/2006/relationships/slideLayout" Target="../slideLayouts/slideLayout263.xml"/><Relationship Id="rId103" Type="http://schemas.openxmlformats.org/officeDocument/2006/relationships/theme" Target="../theme/theme3.xml"/><Relationship Id="rId20" Type="http://schemas.openxmlformats.org/officeDocument/2006/relationships/slideLayout" Target="../slideLayouts/slideLayout224.xml"/><Relationship Id="rId41" Type="http://schemas.openxmlformats.org/officeDocument/2006/relationships/slideLayout" Target="../slideLayouts/slideLayout245.xml"/><Relationship Id="rId54" Type="http://schemas.openxmlformats.org/officeDocument/2006/relationships/slideLayout" Target="../slideLayouts/slideLayout258.xml"/><Relationship Id="rId62" Type="http://schemas.openxmlformats.org/officeDocument/2006/relationships/slideLayout" Target="../slideLayouts/slideLayout266.xml"/><Relationship Id="rId70" Type="http://schemas.openxmlformats.org/officeDocument/2006/relationships/slideLayout" Target="../slideLayouts/slideLayout274.xml"/><Relationship Id="rId75" Type="http://schemas.openxmlformats.org/officeDocument/2006/relationships/slideLayout" Target="../slideLayouts/slideLayout279.xml"/><Relationship Id="rId83" Type="http://schemas.openxmlformats.org/officeDocument/2006/relationships/slideLayout" Target="../slideLayouts/slideLayout287.xml"/><Relationship Id="rId88" Type="http://schemas.openxmlformats.org/officeDocument/2006/relationships/slideLayout" Target="../slideLayouts/slideLayout292.xml"/><Relationship Id="rId91" Type="http://schemas.openxmlformats.org/officeDocument/2006/relationships/slideLayout" Target="../slideLayouts/slideLayout295.xml"/><Relationship Id="rId96" Type="http://schemas.openxmlformats.org/officeDocument/2006/relationships/slideLayout" Target="../slideLayouts/slideLayout300.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5" Type="http://schemas.openxmlformats.org/officeDocument/2006/relationships/slideLayout" Target="../slideLayouts/slideLayout219.xml"/><Relationship Id="rId23" Type="http://schemas.openxmlformats.org/officeDocument/2006/relationships/slideLayout" Target="../slideLayouts/slideLayout227.xml"/><Relationship Id="rId28" Type="http://schemas.openxmlformats.org/officeDocument/2006/relationships/slideLayout" Target="../slideLayouts/slideLayout232.xml"/><Relationship Id="rId36" Type="http://schemas.openxmlformats.org/officeDocument/2006/relationships/slideLayout" Target="../slideLayouts/slideLayout240.xml"/><Relationship Id="rId49" Type="http://schemas.openxmlformats.org/officeDocument/2006/relationships/slideLayout" Target="../slideLayouts/slideLayout253.xml"/><Relationship Id="rId57" Type="http://schemas.openxmlformats.org/officeDocument/2006/relationships/slideLayout" Target="../slideLayouts/slideLayout261.xml"/><Relationship Id="rId106" Type="http://schemas.openxmlformats.org/officeDocument/2006/relationships/image" Target="../media/image1.emf"/><Relationship Id="rId10" Type="http://schemas.openxmlformats.org/officeDocument/2006/relationships/slideLayout" Target="../slideLayouts/slideLayout214.xml"/><Relationship Id="rId31" Type="http://schemas.openxmlformats.org/officeDocument/2006/relationships/slideLayout" Target="../slideLayouts/slideLayout235.xml"/><Relationship Id="rId44" Type="http://schemas.openxmlformats.org/officeDocument/2006/relationships/slideLayout" Target="../slideLayouts/slideLayout248.xml"/><Relationship Id="rId52" Type="http://schemas.openxmlformats.org/officeDocument/2006/relationships/slideLayout" Target="../slideLayouts/slideLayout256.xml"/><Relationship Id="rId60" Type="http://schemas.openxmlformats.org/officeDocument/2006/relationships/slideLayout" Target="../slideLayouts/slideLayout264.xml"/><Relationship Id="rId65" Type="http://schemas.openxmlformats.org/officeDocument/2006/relationships/slideLayout" Target="../slideLayouts/slideLayout269.xml"/><Relationship Id="rId73" Type="http://schemas.openxmlformats.org/officeDocument/2006/relationships/slideLayout" Target="../slideLayouts/slideLayout277.xml"/><Relationship Id="rId78" Type="http://schemas.openxmlformats.org/officeDocument/2006/relationships/slideLayout" Target="../slideLayouts/slideLayout282.xml"/><Relationship Id="rId81" Type="http://schemas.openxmlformats.org/officeDocument/2006/relationships/slideLayout" Target="../slideLayouts/slideLayout285.xml"/><Relationship Id="rId86" Type="http://schemas.openxmlformats.org/officeDocument/2006/relationships/slideLayout" Target="../slideLayouts/slideLayout290.xml"/><Relationship Id="rId94" Type="http://schemas.openxmlformats.org/officeDocument/2006/relationships/slideLayout" Target="../slideLayouts/slideLayout298.xml"/><Relationship Id="rId99" Type="http://schemas.openxmlformats.org/officeDocument/2006/relationships/slideLayout" Target="../slideLayouts/slideLayout303.xml"/><Relationship Id="rId101" Type="http://schemas.openxmlformats.org/officeDocument/2006/relationships/slideLayout" Target="../slideLayouts/slideLayout305.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39" Type="http://schemas.openxmlformats.org/officeDocument/2006/relationships/slideLayout" Target="../slideLayouts/slideLayout243.xml"/><Relationship Id="rId34" Type="http://schemas.openxmlformats.org/officeDocument/2006/relationships/slideLayout" Target="../slideLayouts/slideLayout238.xml"/><Relationship Id="rId50" Type="http://schemas.openxmlformats.org/officeDocument/2006/relationships/slideLayout" Target="../slideLayouts/slideLayout254.xml"/><Relationship Id="rId55" Type="http://schemas.openxmlformats.org/officeDocument/2006/relationships/slideLayout" Target="../slideLayouts/slideLayout259.xml"/><Relationship Id="rId76" Type="http://schemas.openxmlformats.org/officeDocument/2006/relationships/slideLayout" Target="../slideLayouts/slideLayout280.xml"/><Relationship Id="rId97" Type="http://schemas.openxmlformats.org/officeDocument/2006/relationships/slideLayout" Target="../slideLayouts/slideLayout301.xml"/><Relationship Id="rId104" Type="http://schemas.openxmlformats.org/officeDocument/2006/relationships/tags" Target="../tags/tag4.xml"/><Relationship Id="rId7" Type="http://schemas.openxmlformats.org/officeDocument/2006/relationships/slideLayout" Target="../slideLayouts/slideLayout211.xml"/><Relationship Id="rId71" Type="http://schemas.openxmlformats.org/officeDocument/2006/relationships/slideLayout" Target="../slideLayouts/slideLayout275.xml"/><Relationship Id="rId92" Type="http://schemas.openxmlformats.org/officeDocument/2006/relationships/slideLayout" Target="../slideLayouts/slideLayout296.xml"/><Relationship Id="rId2" Type="http://schemas.openxmlformats.org/officeDocument/2006/relationships/slideLayout" Target="../slideLayouts/slideLayout206.xml"/><Relationship Id="rId29" Type="http://schemas.openxmlformats.org/officeDocument/2006/relationships/slideLayout" Target="../slideLayouts/slideLayout233.xml"/><Relationship Id="rId24" Type="http://schemas.openxmlformats.org/officeDocument/2006/relationships/slideLayout" Target="../slideLayouts/slideLayout228.xml"/><Relationship Id="rId40" Type="http://schemas.openxmlformats.org/officeDocument/2006/relationships/slideLayout" Target="../slideLayouts/slideLayout244.xml"/><Relationship Id="rId45" Type="http://schemas.openxmlformats.org/officeDocument/2006/relationships/slideLayout" Target="../slideLayouts/slideLayout249.xml"/><Relationship Id="rId66" Type="http://schemas.openxmlformats.org/officeDocument/2006/relationships/slideLayout" Target="../slideLayouts/slideLayout270.xml"/><Relationship Id="rId87" Type="http://schemas.openxmlformats.org/officeDocument/2006/relationships/slideLayout" Target="../slideLayouts/slideLayout291.xml"/><Relationship Id="rId61" Type="http://schemas.openxmlformats.org/officeDocument/2006/relationships/slideLayout" Target="../slideLayouts/slideLayout265.xml"/><Relationship Id="rId82" Type="http://schemas.openxmlformats.org/officeDocument/2006/relationships/slideLayout" Target="../slideLayouts/slideLayout286.xml"/><Relationship Id="rId19" Type="http://schemas.openxmlformats.org/officeDocument/2006/relationships/slideLayout" Target="../slideLayouts/slideLayout223.xml"/><Relationship Id="rId14" Type="http://schemas.openxmlformats.org/officeDocument/2006/relationships/slideLayout" Target="../slideLayouts/slideLayout218.xml"/><Relationship Id="rId30" Type="http://schemas.openxmlformats.org/officeDocument/2006/relationships/slideLayout" Target="../slideLayouts/slideLayout234.xml"/><Relationship Id="rId35" Type="http://schemas.openxmlformats.org/officeDocument/2006/relationships/slideLayout" Target="../slideLayouts/slideLayout239.xml"/><Relationship Id="rId56" Type="http://schemas.openxmlformats.org/officeDocument/2006/relationships/slideLayout" Target="../slideLayouts/slideLayout260.xml"/><Relationship Id="rId77" Type="http://schemas.openxmlformats.org/officeDocument/2006/relationships/slideLayout" Target="../slideLayouts/slideLayout281.xml"/><Relationship Id="rId100" Type="http://schemas.openxmlformats.org/officeDocument/2006/relationships/slideLayout" Target="../slideLayouts/slideLayout304.xml"/><Relationship Id="rId105" Type="http://schemas.openxmlformats.org/officeDocument/2006/relationships/oleObject" Target="../embeddings/oleObject3.bin"/><Relationship Id="rId8" Type="http://schemas.openxmlformats.org/officeDocument/2006/relationships/slideLayout" Target="../slideLayouts/slideLayout212.xml"/><Relationship Id="rId51" Type="http://schemas.openxmlformats.org/officeDocument/2006/relationships/slideLayout" Target="../slideLayouts/slideLayout255.xml"/><Relationship Id="rId72" Type="http://schemas.openxmlformats.org/officeDocument/2006/relationships/slideLayout" Target="../slideLayouts/slideLayout276.xml"/><Relationship Id="rId93" Type="http://schemas.openxmlformats.org/officeDocument/2006/relationships/slideLayout" Target="../slideLayouts/slideLayout297.xml"/><Relationship Id="rId98" Type="http://schemas.openxmlformats.org/officeDocument/2006/relationships/slideLayout" Target="../slideLayouts/slideLayout302.xml"/><Relationship Id="rId3" Type="http://schemas.openxmlformats.org/officeDocument/2006/relationships/slideLayout" Target="../slideLayouts/slideLayout207.xml"/><Relationship Id="rId25" Type="http://schemas.openxmlformats.org/officeDocument/2006/relationships/slideLayout" Target="../slideLayouts/slideLayout229.xml"/><Relationship Id="rId46" Type="http://schemas.openxmlformats.org/officeDocument/2006/relationships/slideLayout" Target="../slideLayouts/slideLayout250.xml"/><Relationship Id="rId67" Type="http://schemas.openxmlformats.org/officeDocument/2006/relationships/slideLayout" Target="../slideLayouts/slideLayout2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42AAEA1F-C56B-B576-CCFD-59F5CF2792B8}"/>
              </a:ext>
            </a:extLst>
          </p:cNvPr>
          <p:cNvGraphicFramePr>
            <a:graphicFrameLocks noChangeAspect="1"/>
          </p:cNvGraphicFramePr>
          <p:nvPr userDrawn="1">
            <p:custDataLst>
              <p:tags r:id="rId104"/>
            </p:custDataLst>
            <p:extLst>
              <p:ext uri="{D42A27DB-BD31-4B8C-83A1-F6EECF244321}">
                <p14:modId xmlns:p14="http://schemas.microsoft.com/office/powerpoint/2010/main" val="265237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42AAEA1F-C56B-B576-CCFD-59F5CF2792B8}"/>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a:t>
            </a:r>
            <a:r>
              <a:rPr lang="es-ES" sz="1050" noProof="0" dirty="0" err="1">
                <a:solidFill>
                  <a:schemeClr val="bg1">
                    <a:lumMod val="50000"/>
                  </a:schemeClr>
                </a:solidFill>
                <a:latin typeface="Iberia Text" charset="0"/>
                <a:ea typeface="Iberia Text" charset="0"/>
                <a:cs typeface="Iberia Text" charset="0"/>
              </a:rPr>
              <a:t>Newsletter</a:t>
            </a:r>
            <a:r>
              <a:rPr lang="es-ES" sz="1050" noProof="0" dirty="0">
                <a:solidFill>
                  <a:schemeClr val="bg1">
                    <a:lumMod val="50000"/>
                  </a:schemeClr>
                </a:solidFill>
                <a:latin typeface="Iberia Text" charset="0"/>
                <a:ea typeface="Iberia Text" charset="0"/>
                <a:cs typeface="Iberia Text" charset="0"/>
              </a:rPr>
              <a:t> </a:t>
            </a:r>
            <a:r>
              <a:rPr lang="es-ES" sz="1050" dirty="0">
                <a:solidFill>
                  <a:schemeClr val="bg1">
                    <a:lumMod val="50000"/>
                  </a:schemeClr>
                </a:solidFill>
                <a:latin typeface="Iberia Text" charset="0"/>
                <a:ea typeface="Iberia Text" charset="0"/>
                <a:cs typeface="Iberia Text" charset="0"/>
              </a:rPr>
              <a:t>/ EN</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1366170194"/>
      </p:ext>
    </p:extLst>
  </p:cSld>
  <p:clrMap bg1="lt1" tx1="dk1" bg2="lt2" tx2="dk2" accent1="accent1" accent2="accent2" accent3="accent3" accent4="accent4" accent5="accent5" accent6="accent6" hlink="hlink" folHlink="folHlink"/>
  <p:sldLayoutIdLst>
    <p:sldLayoutId id="2147483770" r:id="rId1"/>
    <p:sldLayoutId id="2147483774" r:id="rId2"/>
    <p:sldLayoutId id="2147483775" r:id="rId3"/>
    <p:sldLayoutId id="2147483771" r:id="rId4"/>
    <p:sldLayoutId id="2147483772" r:id="rId5"/>
    <p:sldLayoutId id="2147483773"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3755" r:id="rId89"/>
    <p:sldLayoutId id="2147483756" r:id="rId90"/>
    <p:sldLayoutId id="2147483757" r:id="rId91"/>
    <p:sldLayoutId id="2147483758" r:id="rId92"/>
    <p:sldLayoutId id="2147483759" r:id="rId93"/>
    <p:sldLayoutId id="2147483760" r:id="rId94"/>
    <p:sldLayoutId id="2147483761" r:id="rId95"/>
    <p:sldLayoutId id="2147483762" r:id="rId96"/>
    <p:sldLayoutId id="2147483763" r:id="rId97"/>
    <p:sldLayoutId id="2147483764" r:id="rId98"/>
    <p:sldLayoutId id="2147483765" r:id="rId99"/>
    <p:sldLayoutId id="2147483766" r:id="rId100"/>
    <p:sldLayoutId id="2147483767" r:id="rId101"/>
    <p:sldLayoutId id="214748376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userDrawn="1">
          <p15:clr>
            <a:srgbClr val="F26B43"/>
          </p15:clr>
        </p15:guide>
        <p15:guide id="6" pos="7680" userDrawn="1">
          <p15:clr>
            <a:srgbClr val="F26B43"/>
          </p15:clr>
        </p15:guide>
        <p15:guide id="7" orient="horz" userDrawn="1">
          <p15:clr>
            <a:srgbClr val="F26B43"/>
          </p15:clr>
        </p15:guide>
        <p15:guide id="9" orient="horz" pos="422" userDrawn="1">
          <p15:clr>
            <a:srgbClr val="F26B43"/>
          </p15:clr>
        </p15:guide>
        <p15:guide id="10" pos="234" userDrawn="1">
          <p15:clr>
            <a:srgbClr val="F26B43"/>
          </p15:clr>
        </p15:guide>
        <p15:guide id="11" pos="7446" userDrawn="1">
          <p15:clr>
            <a:srgbClr val="F26B43"/>
          </p15:clr>
        </p15:guide>
        <p15:guide id="12" orient="horz" pos="4320" userDrawn="1">
          <p15:clr>
            <a:srgbClr val="F26B43"/>
          </p15:clr>
        </p15:guide>
        <p15:guide id="13"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462C1026-3428-073A-F81A-6B7A7AEE48D1}"/>
              </a:ext>
            </a:extLst>
          </p:cNvPr>
          <p:cNvGraphicFramePr>
            <a:graphicFrameLocks noChangeAspect="1"/>
          </p:cNvGraphicFramePr>
          <p:nvPr userDrawn="1">
            <p:custDataLst>
              <p:tags r:id="rId104"/>
            </p:custDataLst>
            <p:extLst>
              <p:ext uri="{D42A27DB-BD31-4B8C-83A1-F6EECF244321}">
                <p14:modId xmlns:p14="http://schemas.microsoft.com/office/powerpoint/2010/main" val="2987246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462C1026-3428-073A-F81A-6B7A7AEE48D1}"/>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IB NDC</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81560010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 id="2147483823" r:id="rId47"/>
    <p:sldLayoutId id="2147483824" r:id="rId48"/>
    <p:sldLayoutId id="2147483825" r:id="rId49"/>
    <p:sldLayoutId id="2147483826" r:id="rId50"/>
    <p:sldLayoutId id="2147483827" r:id="rId51"/>
    <p:sldLayoutId id="2147483828" r:id="rId52"/>
    <p:sldLayoutId id="2147483829" r:id="rId53"/>
    <p:sldLayoutId id="2147483830" r:id="rId54"/>
    <p:sldLayoutId id="2147483831" r:id="rId55"/>
    <p:sldLayoutId id="2147483832" r:id="rId56"/>
    <p:sldLayoutId id="2147483833" r:id="rId57"/>
    <p:sldLayoutId id="2147483834" r:id="rId58"/>
    <p:sldLayoutId id="2147483835" r:id="rId59"/>
    <p:sldLayoutId id="2147483836" r:id="rId60"/>
    <p:sldLayoutId id="2147483837" r:id="rId61"/>
    <p:sldLayoutId id="2147483838" r:id="rId62"/>
    <p:sldLayoutId id="2147483839" r:id="rId63"/>
    <p:sldLayoutId id="2147483840" r:id="rId64"/>
    <p:sldLayoutId id="2147483841" r:id="rId65"/>
    <p:sldLayoutId id="2147483842" r:id="rId66"/>
    <p:sldLayoutId id="2147483843" r:id="rId67"/>
    <p:sldLayoutId id="2147483844" r:id="rId68"/>
    <p:sldLayoutId id="2147483845" r:id="rId69"/>
    <p:sldLayoutId id="2147483846" r:id="rId70"/>
    <p:sldLayoutId id="2147483847" r:id="rId71"/>
    <p:sldLayoutId id="2147483848" r:id="rId72"/>
    <p:sldLayoutId id="2147483849" r:id="rId73"/>
    <p:sldLayoutId id="2147483850" r:id="rId74"/>
    <p:sldLayoutId id="2147483851" r:id="rId75"/>
    <p:sldLayoutId id="2147483852" r:id="rId76"/>
    <p:sldLayoutId id="2147483853" r:id="rId77"/>
    <p:sldLayoutId id="2147483854" r:id="rId78"/>
    <p:sldLayoutId id="2147483855" r:id="rId79"/>
    <p:sldLayoutId id="2147483856" r:id="rId80"/>
    <p:sldLayoutId id="2147483857" r:id="rId81"/>
    <p:sldLayoutId id="2147483858" r:id="rId82"/>
    <p:sldLayoutId id="2147483859" r:id="rId83"/>
    <p:sldLayoutId id="2147483860" r:id="rId84"/>
    <p:sldLayoutId id="2147483861" r:id="rId85"/>
    <p:sldLayoutId id="2147483862" r:id="rId86"/>
    <p:sldLayoutId id="2147483863" r:id="rId87"/>
    <p:sldLayoutId id="2147483864" r:id="rId88"/>
    <p:sldLayoutId id="2147483865" r:id="rId89"/>
    <p:sldLayoutId id="2147483866" r:id="rId90"/>
    <p:sldLayoutId id="2147483867" r:id="rId91"/>
    <p:sldLayoutId id="2147483868" r:id="rId92"/>
    <p:sldLayoutId id="2147483869" r:id="rId93"/>
    <p:sldLayoutId id="2147483870" r:id="rId94"/>
    <p:sldLayoutId id="2147483871" r:id="rId95"/>
    <p:sldLayoutId id="2147483872" r:id="rId96"/>
    <p:sldLayoutId id="2147483873" r:id="rId97"/>
    <p:sldLayoutId id="2147483874" r:id="rId98"/>
    <p:sldLayoutId id="2147483875" r:id="rId99"/>
    <p:sldLayoutId id="2147483876" r:id="rId100"/>
    <p:sldLayoutId id="2147483877" r:id="rId101"/>
    <p:sldLayoutId id="214748387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p15:clr>
            <a:srgbClr val="F26B43"/>
          </p15:clr>
        </p15:guide>
        <p15:guide id="6" pos="7680">
          <p15:clr>
            <a:srgbClr val="F26B43"/>
          </p15:clr>
        </p15:guide>
        <p15:guide id="7" orient="horz">
          <p15:clr>
            <a:srgbClr val="F26B43"/>
          </p15:clr>
        </p15:guide>
        <p15:guide id="9" orient="horz" pos="422">
          <p15:clr>
            <a:srgbClr val="F26B43"/>
          </p15:clr>
        </p15:guide>
        <p15:guide id="10" pos="234">
          <p15:clr>
            <a:srgbClr val="F26B43"/>
          </p15:clr>
        </p15:guide>
        <p15:guide id="11" pos="7446">
          <p15:clr>
            <a:srgbClr val="F26B43"/>
          </p15:clr>
        </p15:guide>
        <p15:guide id="12" orient="horz" pos="4320">
          <p15:clr>
            <a:srgbClr val="F26B43"/>
          </p15:clr>
        </p15:guide>
        <p15:guide id="13"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E113AD40-92C5-1816-8349-EDEA57EAA62F}"/>
              </a:ext>
            </a:extLst>
          </p:cNvPr>
          <p:cNvGraphicFramePr>
            <a:graphicFrameLocks noChangeAspect="1"/>
          </p:cNvGraphicFramePr>
          <p:nvPr userDrawn="1">
            <p:custDataLst>
              <p:tags r:id="rId104"/>
            </p:custDataLst>
            <p:extLst>
              <p:ext uri="{D42A27DB-BD31-4B8C-83A1-F6EECF244321}">
                <p14:modId xmlns:p14="http://schemas.microsoft.com/office/powerpoint/2010/main" val="3209147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E113AD40-92C5-1816-8349-EDEA57EAA62F}"/>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Newsletter </a:t>
            </a:r>
            <a:r>
              <a:rPr lang="es-ES" sz="1050" dirty="0">
                <a:solidFill>
                  <a:schemeClr val="bg1">
                    <a:lumMod val="50000"/>
                  </a:schemeClr>
                </a:solidFill>
                <a:latin typeface="Iberia Text" charset="0"/>
                <a:ea typeface="Iberia Text" charset="0"/>
                <a:cs typeface="Iberia Text" charset="0"/>
              </a:rPr>
              <a:t>/ ES</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237130179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 id="2147483917" r:id="rId38"/>
    <p:sldLayoutId id="2147483918" r:id="rId39"/>
    <p:sldLayoutId id="2147483919" r:id="rId40"/>
    <p:sldLayoutId id="2147483920" r:id="rId41"/>
    <p:sldLayoutId id="2147483921" r:id="rId42"/>
    <p:sldLayoutId id="2147483922" r:id="rId43"/>
    <p:sldLayoutId id="2147483923" r:id="rId44"/>
    <p:sldLayoutId id="2147483924" r:id="rId45"/>
    <p:sldLayoutId id="2147483925" r:id="rId46"/>
    <p:sldLayoutId id="2147483926" r:id="rId47"/>
    <p:sldLayoutId id="2147483927" r:id="rId48"/>
    <p:sldLayoutId id="2147483928" r:id="rId49"/>
    <p:sldLayoutId id="2147483929" r:id="rId50"/>
    <p:sldLayoutId id="2147483930" r:id="rId51"/>
    <p:sldLayoutId id="2147483931" r:id="rId52"/>
    <p:sldLayoutId id="2147483932" r:id="rId53"/>
    <p:sldLayoutId id="2147483933" r:id="rId54"/>
    <p:sldLayoutId id="2147483934" r:id="rId55"/>
    <p:sldLayoutId id="2147483935" r:id="rId56"/>
    <p:sldLayoutId id="2147483936" r:id="rId57"/>
    <p:sldLayoutId id="2147483937" r:id="rId58"/>
    <p:sldLayoutId id="2147483938" r:id="rId59"/>
    <p:sldLayoutId id="2147483939" r:id="rId60"/>
    <p:sldLayoutId id="2147483940" r:id="rId61"/>
    <p:sldLayoutId id="2147483941" r:id="rId62"/>
    <p:sldLayoutId id="2147483942" r:id="rId63"/>
    <p:sldLayoutId id="2147483943" r:id="rId64"/>
    <p:sldLayoutId id="2147483944" r:id="rId65"/>
    <p:sldLayoutId id="2147483945" r:id="rId66"/>
    <p:sldLayoutId id="2147483946" r:id="rId67"/>
    <p:sldLayoutId id="2147483947" r:id="rId68"/>
    <p:sldLayoutId id="2147483948" r:id="rId69"/>
    <p:sldLayoutId id="2147483949" r:id="rId70"/>
    <p:sldLayoutId id="2147483950" r:id="rId71"/>
    <p:sldLayoutId id="2147483951" r:id="rId72"/>
    <p:sldLayoutId id="2147483952" r:id="rId73"/>
    <p:sldLayoutId id="2147483953" r:id="rId74"/>
    <p:sldLayoutId id="2147483954" r:id="rId75"/>
    <p:sldLayoutId id="2147483955" r:id="rId76"/>
    <p:sldLayoutId id="2147483956" r:id="rId77"/>
    <p:sldLayoutId id="2147483957" r:id="rId78"/>
    <p:sldLayoutId id="2147483958" r:id="rId79"/>
    <p:sldLayoutId id="2147483959" r:id="rId80"/>
    <p:sldLayoutId id="2147483960" r:id="rId81"/>
    <p:sldLayoutId id="2147483961" r:id="rId82"/>
    <p:sldLayoutId id="2147483962" r:id="rId83"/>
    <p:sldLayoutId id="2147483963" r:id="rId84"/>
    <p:sldLayoutId id="2147483964" r:id="rId85"/>
    <p:sldLayoutId id="2147483965" r:id="rId86"/>
    <p:sldLayoutId id="2147483966" r:id="rId87"/>
    <p:sldLayoutId id="2147483967" r:id="rId88"/>
    <p:sldLayoutId id="2147483968" r:id="rId89"/>
    <p:sldLayoutId id="2147483969" r:id="rId90"/>
    <p:sldLayoutId id="2147483970" r:id="rId91"/>
    <p:sldLayoutId id="2147483971" r:id="rId92"/>
    <p:sldLayoutId id="2147483972" r:id="rId93"/>
    <p:sldLayoutId id="2147483973" r:id="rId94"/>
    <p:sldLayoutId id="2147483974" r:id="rId95"/>
    <p:sldLayoutId id="2147483975" r:id="rId96"/>
    <p:sldLayoutId id="2147483976" r:id="rId97"/>
    <p:sldLayoutId id="2147483977" r:id="rId98"/>
    <p:sldLayoutId id="2147483978" r:id="rId99"/>
    <p:sldLayoutId id="2147483979" r:id="rId100"/>
    <p:sldLayoutId id="2147483980" r:id="rId101"/>
    <p:sldLayoutId id="2147483981"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p15:clr>
            <a:srgbClr val="F26B43"/>
          </p15:clr>
        </p15:guide>
        <p15:guide id="6" pos="7680">
          <p15:clr>
            <a:srgbClr val="F26B43"/>
          </p15:clr>
        </p15:guide>
        <p15:guide id="7" orient="horz">
          <p15:clr>
            <a:srgbClr val="F26B43"/>
          </p15:clr>
        </p15:guide>
        <p15:guide id="9" orient="horz" pos="422">
          <p15:clr>
            <a:srgbClr val="F26B43"/>
          </p15:clr>
        </p15:guide>
        <p15:guide id="10" pos="234">
          <p15:clr>
            <a:srgbClr val="F26B43"/>
          </p15:clr>
        </p15:guide>
        <p15:guide id="11" pos="7446">
          <p15:clr>
            <a:srgbClr val="F26B43"/>
          </p15:clr>
        </p15:guide>
        <p15:guide id="12" orient="horz" pos="4320">
          <p15:clr>
            <a:srgbClr val="F26B43"/>
          </p15:clr>
        </p15:guide>
        <p15:guide id="13" orient="horz" pos="39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34.xml"/><Relationship Id="rId1" Type="http://schemas.openxmlformats.org/officeDocument/2006/relationships/tags" Target="../tags/tag5.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3.bin"/><Relationship Id="rId7" Type="http://schemas.openxmlformats.org/officeDocument/2006/relationships/image" Target="../media/image37.png"/><Relationship Id="rId2" Type="http://schemas.openxmlformats.org/officeDocument/2006/relationships/slideLayout" Target="../slideLayouts/slideLayout211.xml"/><Relationship Id="rId1" Type="http://schemas.openxmlformats.org/officeDocument/2006/relationships/tags" Target="../tags/tag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xml"/><Relationship Id="rId7" Type="http://schemas.openxmlformats.org/officeDocument/2006/relationships/image" Target="../media/image35.png"/><Relationship Id="rId2" Type="http://schemas.openxmlformats.org/officeDocument/2006/relationships/slideLayout" Target="../slideLayouts/slideLayout101.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1.emf"/><Relationship Id="rId10" Type="http://schemas.openxmlformats.org/officeDocument/2006/relationships/image" Target="../media/image38.jpg"/><Relationship Id="rId4" Type="http://schemas.openxmlformats.org/officeDocument/2006/relationships/oleObject" Target="../embeddings/oleObject5.bin"/><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hyperlink" Target="https://ndc.ba.com/" TargetMode="External"/><Relationship Id="rId13" Type="http://schemas.openxmlformats.org/officeDocument/2006/relationships/image" Target="../media/image36.png"/><Relationship Id="rId3" Type="http://schemas.openxmlformats.org/officeDocument/2006/relationships/notesSlide" Target="../notesSlides/notesSlide3.xml"/><Relationship Id="rId7" Type="http://schemas.openxmlformats.org/officeDocument/2006/relationships/hyperlink" Target="https://agencyportal.iag.cloud/register" TargetMode="External"/><Relationship Id="rId12"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hyperlink" Target="https://iag1.my.site.com/s/ndc-request-pub" TargetMode="External"/><Relationship Id="rId11" Type="http://schemas.openxmlformats.org/officeDocument/2006/relationships/image" Target="../media/image40.png"/><Relationship Id="rId5" Type="http://schemas.openxmlformats.org/officeDocument/2006/relationships/image" Target="../media/image39.emf"/><Relationship Id="rId10" Type="http://schemas.openxmlformats.org/officeDocument/2006/relationships/hyperlink" Target="https://transform.atlassian.net/wiki/spaces/NDCDOC/overview?homepageId=1157398993" TargetMode="External"/><Relationship Id="rId4" Type="http://schemas.openxmlformats.org/officeDocument/2006/relationships/oleObject" Target="../embeddings/oleObject6.bin"/><Relationship Id="rId9" Type="http://schemas.openxmlformats.org/officeDocument/2006/relationships/hyperlink" Target="https://developer.iairgroup.com/member/register" TargetMode="External"/><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0.png"/><Relationship Id="rId18" Type="http://schemas.openxmlformats.org/officeDocument/2006/relationships/image" Target="../media/image49.png"/><Relationship Id="rId3" Type="http://schemas.openxmlformats.org/officeDocument/2006/relationships/tags" Target="../tags/tag9.xml"/><Relationship Id="rId21" Type="http://schemas.openxmlformats.org/officeDocument/2006/relationships/image" Target="../media/image52.png"/><Relationship Id="rId7" Type="http://schemas.openxmlformats.org/officeDocument/2006/relationships/image" Target="../media/image41.emf"/><Relationship Id="rId12" Type="http://schemas.openxmlformats.org/officeDocument/2006/relationships/image" Target="../media/image46.png"/><Relationship Id="rId17" Type="http://schemas.openxmlformats.org/officeDocument/2006/relationships/image" Target="../media/image48.png"/><Relationship Id="rId2" Type="http://schemas.openxmlformats.org/officeDocument/2006/relationships/tags" Target="../tags/tag8.xml"/><Relationship Id="rId16" Type="http://schemas.openxmlformats.org/officeDocument/2006/relationships/image" Target="../media/image37.png"/><Relationship Id="rId20" Type="http://schemas.openxmlformats.org/officeDocument/2006/relationships/image" Target="../media/image51.png"/><Relationship Id="rId1" Type="http://schemas.openxmlformats.org/officeDocument/2006/relationships/themeOverride" Target="../theme/themeOverride1.xml"/><Relationship Id="rId6" Type="http://schemas.openxmlformats.org/officeDocument/2006/relationships/oleObject" Target="../embeddings/oleObject7.bin"/><Relationship Id="rId11" Type="http://schemas.openxmlformats.org/officeDocument/2006/relationships/image" Target="../media/image45.png"/><Relationship Id="rId5" Type="http://schemas.openxmlformats.org/officeDocument/2006/relationships/notesSlide" Target="../notesSlides/notesSlide4.xml"/><Relationship Id="rId15" Type="http://schemas.openxmlformats.org/officeDocument/2006/relationships/image" Target="../media/image36.png"/><Relationship Id="rId23" Type="http://schemas.openxmlformats.org/officeDocument/2006/relationships/image" Target="../media/image54.png"/><Relationship Id="rId10" Type="http://schemas.openxmlformats.org/officeDocument/2006/relationships/image" Target="../media/image44.png"/><Relationship Id="rId19" Type="http://schemas.openxmlformats.org/officeDocument/2006/relationships/image" Target="../media/image50.png"/><Relationship Id="rId4" Type="http://schemas.openxmlformats.org/officeDocument/2006/relationships/slideLayout" Target="../slideLayouts/slideLayout5.xml"/><Relationship Id="rId9" Type="http://schemas.openxmlformats.org/officeDocument/2006/relationships/image" Target="../media/image43.png"/><Relationship Id="rId14" Type="http://schemas.openxmlformats.org/officeDocument/2006/relationships/image" Target="../media/image47.png"/><Relationship Id="rId22"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3" Type="http://schemas.openxmlformats.org/officeDocument/2006/relationships/oleObject" Target="../embeddings/oleObject8.bin"/><Relationship Id="rId7" Type="http://schemas.openxmlformats.org/officeDocument/2006/relationships/image" Target="../media/image37.png"/><Relationship Id="rId12" Type="http://schemas.openxmlformats.org/officeDocument/2006/relationships/image" Target="../media/image58.png"/><Relationship Id="rId2" Type="http://schemas.openxmlformats.org/officeDocument/2006/relationships/slideLayout" Target="../slideLayouts/slideLayout103.xml"/><Relationship Id="rId1" Type="http://schemas.openxmlformats.org/officeDocument/2006/relationships/tags" Target="../tags/tag10.xml"/><Relationship Id="rId6" Type="http://schemas.openxmlformats.org/officeDocument/2006/relationships/image" Target="../media/image36.png"/><Relationship Id="rId11" Type="http://schemas.openxmlformats.org/officeDocument/2006/relationships/image" Target="../media/image57.png"/><Relationship Id="rId5" Type="http://schemas.openxmlformats.org/officeDocument/2006/relationships/image" Target="../media/image35.png"/><Relationship Id="rId10" Type="http://schemas.openxmlformats.org/officeDocument/2006/relationships/image" Target="../media/image56.png"/><Relationship Id="rId4" Type="http://schemas.openxmlformats.org/officeDocument/2006/relationships/image" Target="../media/image1.emf"/><Relationship Id="rId9" Type="http://schemas.openxmlformats.org/officeDocument/2006/relationships/image" Target="../media/image43.png"/><Relationship Id="rId14" Type="http://schemas.openxmlformats.org/officeDocument/2006/relationships/image" Target="../media/image60.png"/></Relationships>
</file>

<file path=ppt/slides/_rels/slide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oleObject" Target="../embeddings/oleObject9.bin"/><Relationship Id="rId7" Type="http://schemas.openxmlformats.org/officeDocument/2006/relationships/image" Target="../media/image37.png"/><Relationship Id="rId12" Type="http://schemas.openxmlformats.org/officeDocument/2006/relationships/image" Target="../media/image65.png"/><Relationship Id="rId2" Type="http://schemas.openxmlformats.org/officeDocument/2006/relationships/slideLayout" Target="../slideLayouts/slideLayout104.xml"/><Relationship Id="rId1" Type="http://schemas.openxmlformats.org/officeDocument/2006/relationships/tags" Target="../tags/tag11.xml"/><Relationship Id="rId6" Type="http://schemas.openxmlformats.org/officeDocument/2006/relationships/image" Target="../media/image36.png"/><Relationship Id="rId11" Type="http://schemas.openxmlformats.org/officeDocument/2006/relationships/image" Target="../media/image64.png"/><Relationship Id="rId5" Type="http://schemas.openxmlformats.org/officeDocument/2006/relationships/image" Target="../media/image35.png"/><Relationship Id="rId15" Type="http://schemas.openxmlformats.org/officeDocument/2006/relationships/image" Target="../media/image57.png"/><Relationship Id="rId10" Type="http://schemas.openxmlformats.org/officeDocument/2006/relationships/image" Target="../media/image63.png"/><Relationship Id="rId4" Type="http://schemas.openxmlformats.org/officeDocument/2006/relationships/image" Target="../media/image1.emf"/><Relationship Id="rId9" Type="http://schemas.openxmlformats.org/officeDocument/2006/relationships/image" Target="../media/image62.png"/><Relationship Id="rId14" Type="http://schemas.openxmlformats.org/officeDocument/2006/relationships/image" Target="../media/image67.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70.png"/><Relationship Id="rId3" Type="http://schemas.openxmlformats.org/officeDocument/2006/relationships/oleObject" Target="../embeddings/oleObject10.bin"/><Relationship Id="rId7" Type="http://schemas.openxmlformats.org/officeDocument/2006/relationships/image" Target="../media/image36.png"/><Relationship Id="rId12" Type="http://schemas.openxmlformats.org/officeDocument/2006/relationships/image" Target="../media/image49.png"/><Relationship Id="rId2" Type="http://schemas.openxmlformats.org/officeDocument/2006/relationships/slideLayout" Target="../slideLayouts/slideLayout105.xml"/><Relationship Id="rId1" Type="http://schemas.openxmlformats.org/officeDocument/2006/relationships/tags" Target="../tags/tag12.xml"/><Relationship Id="rId6" Type="http://schemas.openxmlformats.org/officeDocument/2006/relationships/image" Target="../media/image35.png"/><Relationship Id="rId11"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65.png"/><Relationship Id="rId4" Type="http://schemas.openxmlformats.org/officeDocument/2006/relationships/image" Target="../media/image1.emf"/><Relationship Id="rId9"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hyperlink" Target="mailto:IBNDC.Onboarding@iberia.es" TargetMode="External"/><Relationship Id="rId13" Type="http://schemas.openxmlformats.org/officeDocument/2006/relationships/image" Target="../media/image69.png"/><Relationship Id="rId18" Type="http://schemas.openxmlformats.org/officeDocument/2006/relationships/image" Target="../media/image76.png"/><Relationship Id="rId3" Type="http://schemas.openxmlformats.org/officeDocument/2006/relationships/slideLayout" Target="../slideLayouts/slideLayout6.xml"/><Relationship Id="rId7" Type="http://schemas.openxmlformats.org/officeDocument/2006/relationships/hyperlink" Target="https://id.atlassian.com/login" TargetMode="External"/><Relationship Id="rId12" Type="http://schemas.openxmlformats.org/officeDocument/2006/relationships/image" Target="../media/image73.png"/><Relationship Id="rId17" Type="http://schemas.openxmlformats.org/officeDocument/2006/relationships/image" Target="../media/image56.png"/><Relationship Id="rId2" Type="http://schemas.openxmlformats.org/officeDocument/2006/relationships/tags" Target="../tags/tag13.xml"/><Relationship Id="rId16" Type="http://schemas.openxmlformats.org/officeDocument/2006/relationships/image" Target="../media/image60.png"/><Relationship Id="rId1" Type="http://schemas.openxmlformats.org/officeDocument/2006/relationships/themeOverride" Target="../theme/themeOverride2.xml"/><Relationship Id="rId6" Type="http://schemas.openxmlformats.org/officeDocument/2006/relationships/hyperlink" Target="https://transform.atlassian.net/wiki/spaces/NDCDOC/pages/3612180488/Iberia+NDC+Support" TargetMode="External"/><Relationship Id="rId11" Type="http://schemas.openxmlformats.org/officeDocument/2006/relationships/image" Target="../media/image72.png"/><Relationship Id="rId5" Type="http://schemas.openxmlformats.org/officeDocument/2006/relationships/image" Target="../media/image1.emf"/><Relationship Id="rId15" Type="http://schemas.openxmlformats.org/officeDocument/2006/relationships/image" Target="../media/image75.png"/><Relationship Id="rId10" Type="http://schemas.openxmlformats.org/officeDocument/2006/relationships/hyperlink" Target="https://www.iberiagencias.com/Iberiagencias/showLoginWeb.do" TargetMode="External"/><Relationship Id="rId4" Type="http://schemas.openxmlformats.org/officeDocument/2006/relationships/oleObject" Target="../embeddings/oleObject11.bin"/><Relationship Id="rId9" Type="http://schemas.openxmlformats.org/officeDocument/2006/relationships/image" Target="../media/image71.png"/><Relationship Id="rId14" Type="http://schemas.openxmlformats.org/officeDocument/2006/relationships/image" Target="../media/image74.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5.xml"/><Relationship Id="rId7" Type="http://schemas.openxmlformats.org/officeDocument/2006/relationships/image" Target="../media/image36.png"/><Relationship Id="rId2" Type="http://schemas.openxmlformats.org/officeDocument/2006/relationships/slideLayout" Target="../slideLayouts/slideLayout211.xml"/><Relationship Id="rId1" Type="http://schemas.openxmlformats.org/officeDocument/2006/relationships/tags" Target="../tags/tag14.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12.bin"/><Relationship Id="rId9" Type="http://schemas.openxmlformats.org/officeDocument/2006/relationships/image" Target="../media/image7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5A39D355-F5F3-469C-AC05-3C157C02EA39}"/>
              </a:ext>
            </a:extLst>
          </p:cNvPr>
          <p:cNvGraphicFramePr>
            <a:graphicFrameLocks noChangeAspect="1"/>
          </p:cNvGraphicFramePr>
          <p:nvPr>
            <p:custDataLst>
              <p:tags r:id="rId1"/>
            </p:custDataLst>
            <p:extLst>
              <p:ext uri="{D42A27DB-BD31-4B8C-83A1-F6EECF244321}">
                <p14:modId xmlns:p14="http://schemas.microsoft.com/office/powerpoint/2010/main" val="226033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2" name="Objeto 1" hidden="1">
                        <a:extLst>
                          <a:ext uri="{FF2B5EF4-FFF2-40B4-BE49-F238E27FC236}">
                            <a16:creationId xmlns:a16="http://schemas.microsoft.com/office/drawing/2014/main" id="{5A39D355-F5F3-469C-AC05-3C157C02EA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id="{B06BC6C7-F749-4A47-A5C4-E852E1FB1CCA}"/>
              </a:ext>
            </a:extLst>
          </p:cNvPr>
          <p:cNvPicPr>
            <a:picLocks noChangeAspect="1"/>
          </p:cNvPicPr>
          <p:nvPr/>
        </p:nvPicPr>
        <p:blipFill>
          <a:blip r:embed="rId6"/>
          <a:stretch>
            <a:fillRect/>
          </a:stretch>
        </p:blipFill>
        <p:spPr>
          <a:xfrm>
            <a:off x="0" y="0"/>
            <a:ext cx="12192000" cy="6858000"/>
          </a:xfrm>
          <a:prstGeom prst="rect">
            <a:avLst/>
          </a:prstGeom>
        </p:spPr>
      </p:pic>
      <p:grpSp>
        <p:nvGrpSpPr>
          <p:cNvPr id="9" name="Grupo 5">
            <a:extLst>
              <a:ext uri="{FF2B5EF4-FFF2-40B4-BE49-F238E27FC236}">
                <a16:creationId xmlns:a16="http://schemas.microsoft.com/office/drawing/2014/main" id="{A02E77AB-393F-E74E-894C-449D279CB47E}"/>
              </a:ext>
            </a:extLst>
          </p:cNvPr>
          <p:cNvGrpSpPr/>
          <p:nvPr/>
        </p:nvGrpSpPr>
        <p:grpSpPr>
          <a:xfrm>
            <a:off x="6565075" y="686267"/>
            <a:ext cx="571169" cy="532737"/>
            <a:chOff x="247152" y="557502"/>
            <a:chExt cx="571169" cy="532737"/>
          </a:xfrm>
        </p:grpSpPr>
        <p:cxnSp>
          <p:nvCxnSpPr>
            <p:cNvPr id="10" name="Conector recto 6">
              <a:extLst>
                <a:ext uri="{FF2B5EF4-FFF2-40B4-BE49-F238E27FC236}">
                  <a16:creationId xmlns:a16="http://schemas.microsoft.com/office/drawing/2014/main" id="{E480920E-0E90-2345-9709-04C17C3A98B5}"/>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1" name="Conector recto 7">
              <a:extLst>
                <a:ext uri="{FF2B5EF4-FFF2-40B4-BE49-F238E27FC236}">
                  <a16:creationId xmlns:a16="http://schemas.microsoft.com/office/drawing/2014/main" id="{206391AF-1FA7-8642-95F2-9BDAB4C28B3D}"/>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grpSp>
        <p:nvGrpSpPr>
          <p:cNvPr id="12" name="Grupo 8">
            <a:extLst>
              <a:ext uri="{FF2B5EF4-FFF2-40B4-BE49-F238E27FC236}">
                <a16:creationId xmlns:a16="http://schemas.microsoft.com/office/drawing/2014/main" id="{F08B9B21-CD22-3140-8444-518466E68579}"/>
              </a:ext>
            </a:extLst>
          </p:cNvPr>
          <p:cNvGrpSpPr/>
          <p:nvPr/>
        </p:nvGrpSpPr>
        <p:grpSpPr>
          <a:xfrm rot="10800000">
            <a:off x="11250944" y="5704544"/>
            <a:ext cx="571169" cy="532737"/>
            <a:chOff x="247152" y="557502"/>
            <a:chExt cx="571169" cy="532737"/>
          </a:xfrm>
        </p:grpSpPr>
        <p:cxnSp>
          <p:nvCxnSpPr>
            <p:cNvPr id="14" name="Conector recto 9">
              <a:extLst>
                <a:ext uri="{FF2B5EF4-FFF2-40B4-BE49-F238E27FC236}">
                  <a16:creationId xmlns:a16="http://schemas.microsoft.com/office/drawing/2014/main" id="{8FBAA874-9D3B-3447-8839-1A2B6F98A48B}"/>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5" name="Conector recto 10">
              <a:extLst>
                <a:ext uri="{FF2B5EF4-FFF2-40B4-BE49-F238E27FC236}">
                  <a16:creationId xmlns:a16="http://schemas.microsoft.com/office/drawing/2014/main" id="{F7D6963F-3540-1147-B46C-47573867F247}"/>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sp>
        <p:nvSpPr>
          <p:cNvPr id="16" name="CuadroTexto 15">
            <a:extLst>
              <a:ext uri="{FF2B5EF4-FFF2-40B4-BE49-F238E27FC236}">
                <a16:creationId xmlns:a16="http://schemas.microsoft.com/office/drawing/2014/main" id="{C1890EA8-F738-A94E-8C1F-52A7FE2B09F7}"/>
              </a:ext>
            </a:extLst>
          </p:cNvPr>
          <p:cNvSpPr txBox="1"/>
          <p:nvPr/>
        </p:nvSpPr>
        <p:spPr>
          <a:xfrm>
            <a:off x="6553200" y="4822217"/>
            <a:ext cx="523081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ES_tradnl" sz="1100" b="0" i="0" u="none" strike="noStrike" kern="1200" cap="none" spc="300" normalizeH="0" baseline="0" noProof="0" dirty="0">
                <a:ln>
                  <a:noFill/>
                </a:ln>
                <a:solidFill>
                  <a:srgbClr val="FFFFFF"/>
                </a:solidFill>
                <a:effectLst/>
                <a:uLnTx/>
                <a:uFillTx/>
                <a:latin typeface="Iberia Text"/>
                <a:ea typeface="+mn-ea"/>
                <a:cs typeface="+mn-cs"/>
                <a:sym typeface="Iberia Text"/>
              </a:rPr>
              <a:t>2023 December</a:t>
            </a:r>
            <a:endParaRPr kumimoji="0" lang="en-US" sz="1100" b="0" i="0" u="none" strike="noStrike" kern="1200" cap="none" spc="300" normalizeH="0" baseline="0" dirty="0">
              <a:ln>
                <a:noFill/>
              </a:ln>
              <a:solidFill>
                <a:srgbClr val="FFFFFF"/>
              </a:solidFill>
              <a:effectLst/>
              <a:uLnTx/>
              <a:uFillTx/>
              <a:latin typeface="Iberia Text"/>
              <a:ea typeface="+mn-ea"/>
              <a:cs typeface="+mn-cs"/>
            </a:endParaRPr>
          </a:p>
        </p:txBody>
      </p:sp>
      <p:sp>
        <p:nvSpPr>
          <p:cNvPr id="22" name="Título 2">
            <a:extLst>
              <a:ext uri="{FF2B5EF4-FFF2-40B4-BE49-F238E27FC236}">
                <a16:creationId xmlns:a16="http://schemas.microsoft.com/office/drawing/2014/main" id="{DF275B9F-33B0-F74A-9746-33D1759C34B5}"/>
              </a:ext>
            </a:extLst>
          </p:cNvPr>
          <p:cNvSpPr txBox="1">
            <a:spLocks/>
          </p:cNvSpPr>
          <p:nvPr/>
        </p:nvSpPr>
        <p:spPr>
          <a:xfrm>
            <a:off x="6565074" y="3205419"/>
            <a:ext cx="5218939" cy="531550"/>
          </a:xfrm>
          <a:prstGeom prst="rect">
            <a:avLst/>
          </a:prstGeom>
        </p:spPr>
        <p:txBody>
          <a:bodyPr lIns="91440" tIns="45720" rIns="91440" bIns="45720" anchor="ctr">
            <a:noAutofit/>
          </a:bodyPr>
          <a:lstStyle>
            <a:lvl1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gn="ctr" hangingPunct="1"/>
            <a:r>
              <a:rPr lang="es-ES" sz="10000" dirty="0">
                <a:solidFill>
                  <a:schemeClr val="bg1"/>
                </a:solidFill>
              </a:rPr>
              <a:t>Iberia</a:t>
            </a:r>
            <a:endParaRPr lang="en-US" sz="10000" dirty="0">
              <a:solidFill>
                <a:schemeClr val="bg1"/>
              </a:solidFill>
            </a:endParaRPr>
          </a:p>
        </p:txBody>
      </p:sp>
      <p:sp>
        <p:nvSpPr>
          <p:cNvPr id="23" name="Marcador de fecha 3">
            <a:extLst>
              <a:ext uri="{FF2B5EF4-FFF2-40B4-BE49-F238E27FC236}">
                <a16:creationId xmlns:a16="http://schemas.microsoft.com/office/drawing/2014/main" id="{B3011368-ECB1-EC4A-9E2A-4A6A50525584}"/>
              </a:ext>
            </a:extLst>
          </p:cNvPr>
          <p:cNvSpPr txBox="1">
            <a:spLocks/>
          </p:cNvSpPr>
          <p:nvPr/>
        </p:nvSpPr>
        <p:spPr>
          <a:xfrm>
            <a:off x="6553200" y="4056248"/>
            <a:ext cx="5230813" cy="658960"/>
          </a:xfrm>
          <a:prstGeom prst="rect">
            <a:avLst/>
          </a:prstGeom>
        </p:spPr>
        <p:txBody>
          <a:bodyPr lIns="91440" tIns="45720" rIns="91440" bIns="4572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9pPr>
          </a:lstStyle>
          <a:p>
            <a:pPr algn="ctr"/>
            <a:r>
              <a:rPr lang="en-US" sz="4000" dirty="0">
                <a:solidFill>
                  <a:srgbClr val="FCD100"/>
                </a:solidFill>
                <a:latin typeface="Iberia Headline"/>
              </a:rPr>
              <a:t>NDC Newsletter</a:t>
            </a:r>
            <a:endParaRPr lang="en-US" sz="4000" b="1" dirty="0">
              <a:solidFill>
                <a:srgbClr val="FCD100"/>
              </a:solidFill>
              <a:latin typeface="Iberia Headline" panose="02000506040000020004" pitchFamily="2" charset="77"/>
            </a:endParaRPr>
          </a:p>
        </p:txBody>
      </p:sp>
      <p:pic>
        <p:nvPicPr>
          <p:cNvPr id="24" name="Picture 13">
            <a:extLst>
              <a:ext uri="{FF2B5EF4-FFF2-40B4-BE49-F238E27FC236}">
                <a16:creationId xmlns:a16="http://schemas.microsoft.com/office/drawing/2014/main" id="{D7220A3F-E68B-9244-9CFE-A467FD0739B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832270" y="691787"/>
            <a:ext cx="2000955" cy="476417"/>
          </a:xfrm>
          <a:prstGeom prst="rect">
            <a:avLst/>
          </a:prstGeom>
        </p:spPr>
      </p:pic>
    </p:spTree>
    <p:extLst>
      <p:ext uri="{BB962C8B-B14F-4D97-AF65-F5344CB8AC3E}">
        <p14:creationId xmlns:p14="http://schemas.microsoft.com/office/powerpoint/2010/main" val="111920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F9C0D4AF-089D-433F-BBB4-9CC96E3A7E57}"/>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BF77159-2A95-4E59-BBD5-3C3E5B9DD640}"/>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E00A706D-424A-4EE0-89F0-97F0B1419D6B}"/>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25A28B3C-F8BF-4FF3-BE90-8D075545F04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ECCFAAFC-25E2-4DC2-9F93-7B3C0A7F1889}"/>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8C6A44B9-9C2D-4903-91BD-521B01939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338AF112-7E1F-DE42-CB6C-76D0B89DEDCD}"/>
              </a:ext>
            </a:extLst>
          </p:cNvPr>
          <p:cNvPicPr>
            <a:picLocks noChangeAspect="1"/>
          </p:cNvPicPr>
          <p:nvPr/>
        </p:nvPicPr>
        <p:blipFill>
          <a:blip r:embed="rId8"/>
          <a:stretch>
            <a:fillRect/>
          </a:stretch>
        </p:blipFill>
        <p:spPr>
          <a:xfrm>
            <a:off x="3176" y="1207452"/>
            <a:ext cx="12192000" cy="4847598"/>
          </a:xfrm>
          <a:prstGeom prst="rect">
            <a:avLst/>
          </a:prstGeom>
        </p:spPr>
      </p:pic>
    </p:spTree>
    <p:extLst>
      <p:ext uri="{BB962C8B-B14F-4D97-AF65-F5344CB8AC3E}">
        <p14:creationId xmlns:p14="http://schemas.microsoft.com/office/powerpoint/2010/main" val="173088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300C4EDB-C5C0-A34D-918E-3088CA10B9B6}"/>
              </a:ext>
            </a:extLst>
          </p:cNvPr>
          <p:cNvPicPr>
            <a:picLocks noChangeAspect="1"/>
          </p:cNvPicPr>
          <p:nvPr/>
        </p:nvPicPr>
        <p:blipFill>
          <a:blip r:embed="rId3"/>
          <a:stretch>
            <a:fillRect/>
          </a:stretch>
        </p:blipFill>
        <p:spPr>
          <a:xfrm>
            <a:off x="0" y="0"/>
            <a:ext cx="12192000" cy="6858000"/>
          </a:xfrm>
          <a:prstGeom prst="rect">
            <a:avLst/>
          </a:prstGeom>
        </p:spPr>
      </p:pic>
      <p:sp>
        <p:nvSpPr>
          <p:cNvPr id="19" name="Título 1">
            <a:extLst>
              <a:ext uri="{FF2B5EF4-FFF2-40B4-BE49-F238E27FC236}">
                <a16:creationId xmlns:a16="http://schemas.microsoft.com/office/drawing/2014/main" id="{CED63171-A699-D544-9731-5A09FF95DE5B}"/>
              </a:ext>
            </a:extLst>
          </p:cNvPr>
          <p:cNvSpPr txBox="1">
            <a:spLocks/>
          </p:cNvSpPr>
          <p:nvPr/>
        </p:nvSpPr>
        <p:spPr>
          <a:xfrm>
            <a:off x="321522" y="2005429"/>
            <a:ext cx="6967803" cy="19468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marL="0" marR="0" indent="0" algn="l" defTabSz="914400" rtl="0" latinLnBrk="0">
              <a:lnSpc>
                <a:spcPts val="4200"/>
              </a:lnSpc>
              <a:spcBef>
                <a:spcPts val="0"/>
              </a:spcBef>
              <a:spcAft>
                <a:spcPts val="0"/>
              </a:spcAft>
              <a:buClrTx/>
              <a:buSzTx/>
              <a:buFontTx/>
              <a:buNone/>
              <a:tabLst/>
              <a:defRPr sz="4200" b="0" i="0" u="none" strike="noStrike" cap="none" spc="0" baseline="0">
                <a:solidFill>
                  <a:srgbClr val="FFFFFF"/>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nSpc>
                <a:spcPct val="100000"/>
              </a:lnSpc>
            </a:pPr>
            <a:r>
              <a:rPr lang="en-GB" sz="10000" dirty="0">
                <a:solidFill>
                  <a:srgbClr val="FFC000"/>
                </a:solidFill>
              </a:rPr>
              <a:t>Thank you!</a:t>
            </a:r>
            <a:endParaRPr lang="en-GB" sz="10000" b="1" dirty="0">
              <a:solidFill>
                <a:srgbClr val="FFC000"/>
              </a:solidFill>
            </a:endParaRPr>
          </a:p>
        </p:txBody>
      </p:sp>
      <p:sp>
        <p:nvSpPr>
          <p:cNvPr id="20" name="Marcador de texto 2">
            <a:extLst>
              <a:ext uri="{FF2B5EF4-FFF2-40B4-BE49-F238E27FC236}">
                <a16:creationId xmlns:a16="http://schemas.microsoft.com/office/drawing/2014/main" id="{9043C9D3-E82C-1541-B3C2-BAC8D1B1B18B}"/>
              </a:ext>
            </a:extLst>
          </p:cNvPr>
          <p:cNvSpPr txBox="1">
            <a:spLocks/>
          </p:cNvSpPr>
          <p:nvPr/>
        </p:nvSpPr>
        <p:spPr>
          <a:xfrm>
            <a:off x="321522" y="3560472"/>
            <a:ext cx="5225838" cy="1153063"/>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Don't think twice. If you have not yet registered in the Iberia NDC, now you have the opportunity to do so and offer your customers all the news, offers and services that you will have available once you are registered.</a:t>
            </a:r>
            <a:endParaRPr lang="es-ES" sz="1400" dirty="0">
              <a:solidFill>
                <a:schemeClr val="bg1"/>
              </a:solidFill>
            </a:endParaRPr>
          </a:p>
        </p:txBody>
      </p:sp>
      <p:pic>
        <p:nvPicPr>
          <p:cNvPr id="21" name="Imagen 20">
            <a:extLst>
              <a:ext uri="{FF2B5EF4-FFF2-40B4-BE49-F238E27FC236}">
                <a16:creationId xmlns:a16="http://schemas.microsoft.com/office/drawing/2014/main" id="{228051CE-1173-1B4B-B89F-40E84160F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5630793"/>
            <a:ext cx="587692" cy="587692"/>
          </a:xfrm>
          <a:prstGeom prst="rect">
            <a:avLst/>
          </a:prstGeom>
        </p:spPr>
      </p:pic>
      <p:pic>
        <p:nvPicPr>
          <p:cNvPr id="22" name="Picture 13">
            <a:extLst>
              <a:ext uri="{FF2B5EF4-FFF2-40B4-BE49-F238E27FC236}">
                <a16:creationId xmlns:a16="http://schemas.microsoft.com/office/drawing/2014/main" id="{F618DB8F-BA9F-6B40-A555-05F22CCB76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70" y="5798971"/>
            <a:ext cx="2000955" cy="476417"/>
          </a:xfrm>
          <a:prstGeom prst="rect">
            <a:avLst/>
          </a:prstGeom>
        </p:spPr>
      </p:pic>
    </p:spTree>
    <p:extLst>
      <p:ext uri="{BB962C8B-B14F-4D97-AF65-F5344CB8AC3E}">
        <p14:creationId xmlns:p14="http://schemas.microsoft.com/office/powerpoint/2010/main" val="98393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73B024C3-EB9A-FDF8-AD13-6D46B6A2B899}"/>
              </a:ext>
            </a:extLst>
          </p:cNvPr>
          <p:cNvGraphicFramePr>
            <a:graphicFrameLocks noChangeAspect="1"/>
          </p:cNvGraphicFramePr>
          <p:nvPr>
            <p:custDataLst>
              <p:tags r:id="rId1"/>
            </p:custDataLst>
            <p:extLst>
              <p:ext uri="{D42A27DB-BD31-4B8C-83A1-F6EECF244321}">
                <p14:modId xmlns:p14="http://schemas.microsoft.com/office/powerpoint/2010/main" val="64656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5" name="Objeto 4" hidden="1">
                        <a:extLst>
                          <a:ext uri="{FF2B5EF4-FFF2-40B4-BE49-F238E27FC236}">
                            <a16:creationId xmlns:a16="http://schemas.microsoft.com/office/drawing/2014/main" id="{73B024C3-EB9A-FDF8-AD13-6D46B6A2B8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Marcador de texto 2">
            <a:extLst>
              <a:ext uri="{FF2B5EF4-FFF2-40B4-BE49-F238E27FC236}">
                <a16:creationId xmlns:a16="http://schemas.microsoft.com/office/drawing/2014/main" id="{576F125A-F6C5-564D-8674-C21C579A2D46}"/>
              </a:ext>
            </a:extLst>
          </p:cNvPr>
          <p:cNvSpPr txBox="1">
            <a:spLocks/>
          </p:cNvSpPr>
          <p:nvPr/>
        </p:nvSpPr>
        <p:spPr>
          <a:xfrm>
            <a:off x="6156278" y="1960963"/>
            <a:ext cx="5946016" cy="346497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IB NDC ends 2023 with a steady and continued increase of the adoption, backed up by our partners and the improvements in our API NDC proposal.</a:t>
            </a:r>
          </a:p>
          <a:p>
            <a:pPr algn="l"/>
            <a:r>
              <a:rPr lang="en-US" sz="1400" dirty="0"/>
              <a:t>This year we´ve welcomed </a:t>
            </a:r>
            <a:r>
              <a:rPr lang="en-US" sz="1400" b="1" dirty="0"/>
              <a:t>7 new partners </a:t>
            </a:r>
            <a:r>
              <a:rPr lang="en-US" sz="1400" dirty="0"/>
              <a:t>and launched capabilities to improve our NDC proposal.</a:t>
            </a:r>
          </a:p>
          <a:p>
            <a:pPr algn="l"/>
            <a:endParaRPr lang="en-US" sz="1400" dirty="0"/>
          </a:p>
          <a:p>
            <a:pPr algn="l"/>
            <a:r>
              <a:rPr lang="en-US" sz="1400" dirty="0"/>
              <a:t>We have developed new capabilities such as the </a:t>
            </a:r>
            <a:r>
              <a:rPr lang="en-US" sz="1400" b="1" dirty="0"/>
              <a:t>Up Selling, fare family combinability and Cancel and 100% refund</a:t>
            </a:r>
            <a:r>
              <a:rPr lang="en-US" sz="1400" dirty="0"/>
              <a:t> in case of involuntary changes. </a:t>
            </a:r>
          </a:p>
          <a:p>
            <a:pPr algn="l"/>
            <a:endParaRPr lang="en-US" sz="1400" dirty="0"/>
          </a:p>
          <a:p>
            <a:pPr algn="l"/>
            <a:r>
              <a:rPr lang="en-US" sz="1400" dirty="0"/>
              <a:t>We have also increased our fare product catalog with </a:t>
            </a:r>
            <a:r>
              <a:rPr lang="en-US" sz="1400" b="1" dirty="0"/>
              <a:t>Humanitarian, Marines, SPORT, and Hola Madrid </a:t>
            </a:r>
            <a:r>
              <a:rPr lang="en-US" sz="1400" dirty="0"/>
              <a:t>fares on top of the Tour operation, VFR, Seat Only... </a:t>
            </a:r>
          </a:p>
          <a:p>
            <a:pPr algn="l"/>
            <a:endParaRPr lang="en-US" sz="1400" dirty="0"/>
          </a:p>
          <a:p>
            <a:pPr algn="l"/>
            <a:r>
              <a:rPr lang="en-US" sz="1400" dirty="0"/>
              <a:t>Ancillaries such as </a:t>
            </a:r>
            <a:r>
              <a:rPr lang="en-US" sz="1400" b="1" dirty="0"/>
              <a:t>Priority Boarding, Special Equipment </a:t>
            </a:r>
            <a:r>
              <a:rPr lang="en-US" sz="1400" dirty="0"/>
              <a:t>and </a:t>
            </a:r>
            <a:r>
              <a:rPr lang="en-US" sz="1400" b="1" dirty="0"/>
              <a:t>additional bags </a:t>
            </a:r>
            <a:r>
              <a:rPr lang="en-US" sz="1400" dirty="0"/>
              <a:t>of 15kgs and 32Kgs are now available only for your clients through NDC. </a:t>
            </a:r>
          </a:p>
          <a:p>
            <a:pPr algn="l"/>
            <a:endParaRPr lang="en-US" sz="1400" dirty="0"/>
          </a:p>
          <a:p>
            <a:pPr algn="l"/>
            <a:r>
              <a:rPr lang="en-US" sz="1400" b="1" dirty="0"/>
              <a:t>Thank you all </a:t>
            </a:r>
            <a:r>
              <a:rPr lang="en-US" sz="1400" dirty="0"/>
              <a:t>for accompanying us in this travel, </a:t>
            </a:r>
            <a:r>
              <a:rPr lang="en-US" sz="1400" b="1" dirty="0"/>
              <a:t>IB NDC Team</a:t>
            </a:r>
          </a:p>
          <a:p>
            <a:pPr algn="l"/>
            <a:endParaRPr lang="es-ES" sz="1400" dirty="0"/>
          </a:p>
          <a:p>
            <a:r>
              <a:rPr lang="es-ES" sz="1400" dirty="0"/>
              <a:t> </a:t>
            </a:r>
          </a:p>
          <a:p>
            <a:r>
              <a:rPr lang="es-ES" sz="1400" dirty="0"/>
              <a:t> </a:t>
            </a:r>
          </a:p>
          <a:p>
            <a:r>
              <a:rPr lang="es-ES" sz="1400" dirty="0"/>
              <a:t> </a:t>
            </a:r>
          </a:p>
          <a:p>
            <a:r>
              <a:rPr lang="es-ES" sz="1400" dirty="0"/>
              <a:t> </a:t>
            </a:r>
          </a:p>
          <a:p>
            <a:pPr lvl="0" algn="l"/>
            <a:endParaRPr lang="es-ES" sz="1400" dirty="0"/>
          </a:p>
          <a:p>
            <a:pPr algn="l"/>
            <a:endParaRPr lang="es-ES" sz="1396" dirty="0">
              <a:solidFill>
                <a:schemeClr val="bg1">
                  <a:lumMod val="50000"/>
                </a:schemeClr>
              </a:solidFill>
              <a:latin typeface="Iberia Text" panose="02000506040000020004" pitchFamily="2" charset="0"/>
            </a:endParaRPr>
          </a:p>
        </p:txBody>
      </p:sp>
      <p:sp>
        <p:nvSpPr>
          <p:cNvPr id="30" name="Título 6">
            <a:extLst>
              <a:ext uri="{FF2B5EF4-FFF2-40B4-BE49-F238E27FC236}">
                <a16:creationId xmlns:a16="http://schemas.microsoft.com/office/drawing/2014/main" id="{A6A986E0-386C-3043-92A8-68D247B5F13F}"/>
              </a:ext>
            </a:extLst>
          </p:cNvPr>
          <p:cNvSpPr txBox="1">
            <a:spLocks/>
          </p:cNvSpPr>
          <p:nvPr/>
        </p:nvSpPr>
        <p:spPr>
          <a:xfrm>
            <a:off x="432499" y="376150"/>
            <a:ext cx="5326612" cy="1220309"/>
          </a:xfrm>
          <a:prstGeom prst="rect">
            <a:avLst/>
          </a:prstGeom>
        </p:spPr>
        <p:txBody>
          <a:bodyPr anchor="b"/>
          <a:lstStyle>
            <a:lvl1pPr algn="ctr" defTabSz="738781" rtl="0" eaLnBrk="1" latinLnBrk="0" hangingPunct="1">
              <a:lnSpc>
                <a:spcPct val="100000"/>
              </a:lnSpc>
              <a:spcBef>
                <a:spcPct val="0"/>
              </a:spcBef>
              <a:buNone/>
              <a:defRPr sz="4847" kern="1200">
                <a:solidFill>
                  <a:schemeClr val="tx1"/>
                </a:solidFill>
                <a:latin typeface="+mj-lt"/>
                <a:ea typeface="+mj-ea"/>
                <a:cs typeface="+mj-cs"/>
              </a:defRPr>
            </a:lvl1pPr>
          </a:lstStyle>
          <a:p>
            <a:pPr algn="l"/>
            <a:r>
              <a:rPr lang="es-ES" sz="10000" dirty="0">
                <a:solidFill>
                  <a:schemeClr val="tx2"/>
                </a:solidFill>
              </a:rPr>
              <a:t>¡Hola!</a:t>
            </a:r>
          </a:p>
        </p:txBody>
      </p:sp>
      <p:pic>
        <p:nvPicPr>
          <p:cNvPr id="34" name="Imagen 33">
            <a:extLst>
              <a:ext uri="{FF2B5EF4-FFF2-40B4-BE49-F238E27FC236}">
                <a16:creationId xmlns:a16="http://schemas.microsoft.com/office/drawing/2014/main" id="{9E38C42C-7BA5-104D-B7A4-3106743FD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6386" y="3150408"/>
            <a:ext cx="144100" cy="102929"/>
          </a:xfrm>
          <a:prstGeom prst="rect">
            <a:avLst/>
          </a:prstGeom>
        </p:spPr>
      </p:pic>
      <p:grpSp>
        <p:nvGrpSpPr>
          <p:cNvPr id="37" name="Grupo 36">
            <a:extLst>
              <a:ext uri="{FF2B5EF4-FFF2-40B4-BE49-F238E27FC236}">
                <a16:creationId xmlns:a16="http://schemas.microsoft.com/office/drawing/2014/main" id="{0CC88859-4704-2840-9725-058520199F18}"/>
              </a:ext>
            </a:extLst>
          </p:cNvPr>
          <p:cNvGrpSpPr/>
          <p:nvPr/>
        </p:nvGrpSpPr>
        <p:grpSpPr>
          <a:xfrm>
            <a:off x="4941654" y="5584766"/>
            <a:ext cx="1986282" cy="713448"/>
            <a:chOff x="11479475" y="162696"/>
            <a:chExt cx="2335354" cy="838830"/>
          </a:xfrm>
        </p:grpSpPr>
        <p:grpSp>
          <p:nvGrpSpPr>
            <p:cNvPr id="38" name="Grupo 37">
              <a:extLst>
                <a:ext uri="{FF2B5EF4-FFF2-40B4-BE49-F238E27FC236}">
                  <a16:creationId xmlns:a16="http://schemas.microsoft.com/office/drawing/2014/main" id="{C80D536B-561A-804E-8DB8-92147A284152}"/>
                </a:ext>
              </a:extLst>
            </p:cNvPr>
            <p:cNvGrpSpPr/>
            <p:nvPr/>
          </p:nvGrpSpPr>
          <p:grpSpPr>
            <a:xfrm>
              <a:off x="12291642" y="162696"/>
              <a:ext cx="1523187" cy="838830"/>
              <a:chOff x="12291642" y="162696"/>
              <a:chExt cx="1523187" cy="838830"/>
            </a:xfrm>
          </p:grpSpPr>
          <p:pic>
            <p:nvPicPr>
              <p:cNvPr id="40" name="Imagen 39">
                <a:extLst>
                  <a:ext uri="{FF2B5EF4-FFF2-40B4-BE49-F238E27FC236}">
                    <a16:creationId xmlns:a16="http://schemas.microsoft.com/office/drawing/2014/main" id="{A9AF6868-7BAB-544F-BCBC-484C215D25F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1" name="Imagen 40">
                <a:extLst>
                  <a:ext uri="{FF2B5EF4-FFF2-40B4-BE49-F238E27FC236}">
                    <a16:creationId xmlns:a16="http://schemas.microsoft.com/office/drawing/2014/main" id="{97CDE6C5-C333-9E4C-9907-6EA3282139F6}"/>
                  </a:ext>
                </a:extLst>
              </p:cNvPr>
              <p:cNvPicPr/>
              <p:nvPr/>
            </p:nvPicPr>
            <p:blipFill>
              <a:blip r:embed="rId8"/>
              <a:stretch>
                <a:fillRect/>
              </a:stretch>
            </p:blipFill>
            <p:spPr bwMode="auto">
              <a:xfrm>
                <a:off x="12291642" y="235352"/>
                <a:ext cx="697527" cy="693518"/>
              </a:xfrm>
              <a:prstGeom prst="rect">
                <a:avLst/>
              </a:prstGeom>
              <a:noFill/>
              <a:ln>
                <a:noFill/>
              </a:ln>
            </p:spPr>
          </p:pic>
        </p:grpSp>
        <p:pic>
          <p:nvPicPr>
            <p:cNvPr id="39" name="Picture 2" descr="image004">
              <a:extLst>
                <a:ext uri="{FF2B5EF4-FFF2-40B4-BE49-F238E27FC236}">
                  <a16:creationId xmlns:a16="http://schemas.microsoft.com/office/drawing/2014/main" id="{8F5F438B-9D8A-DC40-B554-6836F9CF4C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uadroTexto 12">
            <a:extLst>
              <a:ext uri="{FF2B5EF4-FFF2-40B4-BE49-F238E27FC236}">
                <a16:creationId xmlns:a16="http://schemas.microsoft.com/office/drawing/2014/main" id="{9FEC9B03-ED7A-4885-AF39-8B0FDCC6C69D}"/>
              </a:ext>
            </a:extLst>
          </p:cNvPr>
          <p:cNvSpPr txBox="1"/>
          <p:nvPr/>
        </p:nvSpPr>
        <p:spPr>
          <a:xfrm>
            <a:off x="6225690" y="1096006"/>
            <a:ext cx="52308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lang="en-US" sz="1600" spc="300" dirty="0">
                <a:solidFill>
                  <a:srgbClr val="C00000"/>
                </a:solidFill>
                <a:latin typeface="Iberia Text"/>
                <a:sym typeface="Iberia Text"/>
              </a:rPr>
              <a:t>December 2023</a:t>
            </a:r>
            <a:endParaRPr kumimoji="0" lang="en-US" sz="1600" b="0" i="0" u="none" strike="noStrike" kern="1200" cap="none" spc="300" normalizeH="0" baseline="0" dirty="0">
              <a:ln>
                <a:noFill/>
              </a:ln>
              <a:solidFill>
                <a:srgbClr val="C00000"/>
              </a:solidFill>
              <a:effectLst/>
              <a:uLnTx/>
              <a:uFillTx/>
              <a:latin typeface="Iberia Text"/>
              <a:ea typeface="+mn-ea"/>
              <a:cs typeface="+mn-cs"/>
            </a:endParaRPr>
          </a:p>
        </p:txBody>
      </p:sp>
      <p:pic>
        <p:nvPicPr>
          <p:cNvPr id="12" name="Imagen 11">
            <a:extLst>
              <a:ext uri="{FF2B5EF4-FFF2-40B4-BE49-F238E27FC236}">
                <a16:creationId xmlns:a16="http://schemas.microsoft.com/office/drawing/2014/main" id="{9E38C42C-7BA5-104D-B7A4-3106743FD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177" y="4436894"/>
            <a:ext cx="144100" cy="102929"/>
          </a:xfrm>
          <a:prstGeom prst="rect">
            <a:avLst/>
          </a:prstGeom>
        </p:spPr>
      </p:pic>
      <p:pic>
        <p:nvPicPr>
          <p:cNvPr id="2" name="Imagen 1">
            <a:extLst>
              <a:ext uri="{FF2B5EF4-FFF2-40B4-BE49-F238E27FC236}">
                <a16:creationId xmlns:a16="http://schemas.microsoft.com/office/drawing/2014/main" id="{685D6DE1-4705-4D7D-C915-3D9B362070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0471" y="2047188"/>
            <a:ext cx="144100" cy="102929"/>
          </a:xfrm>
          <a:prstGeom prst="rect">
            <a:avLst/>
          </a:prstGeom>
        </p:spPr>
      </p:pic>
      <p:pic>
        <p:nvPicPr>
          <p:cNvPr id="4" name="Imagen 3">
            <a:extLst>
              <a:ext uri="{FF2B5EF4-FFF2-40B4-BE49-F238E27FC236}">
                <a16:creationId xmlns:a16="http://schemas.microsoft.com/office/drawing/2014/main" id="{CD048A60-122B-575B-7BB6-3B0219DEAE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6386" y="3758477"/>
            <a:ext cx="144100" cy="102929"/>
          </a:xfrm>
          <a:prstGeom prst="rect">
            <a:avLst/>
          </a:prstGeom>
        </p:spPr>
      </p:pic>
      <p:pic>
        <p:nvPicPr>
          <p:cNvPr id="8" name="Imagen 7">
            <a:extLst>
              <a:ext uri="{FF2B5EF4-FFF2-40B4-BE49-F238E27FC236}">
                <a16:creationId xmlns:a16="http://schemas.microsoft.com/office/drawing/2014/main" id="{C94CBCF9-2546-8B5F-9A28-2694C57BB2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6126" y="5044963"/>
            <a:ext cx="144100" cy="102929"/>
          </a:xfrm>
          <a:prstGeom prst="rect">
            <a:avLst/>
          </a:prstGeom>
        </p:spPr>
      </p:pic>
      <p:pic>
        <p:nvPicPr>
          <p:cNvPr id="6" name="Imagen 5" descr="Grupo de personas en un auditorio&#10;&#10;Descripción generada automáticamente">
            <a:extLst>
              <a:ext uri="{FF2B5EF4-FFF2-40B4-BE49-F238E27FC236}">
                <a16:creationId xmlns:a16="http://schemas.microsoft.com/office/drawing/2014/main" id="{14D5FC6A-EE39-F814-F4B1-EEC53C11CADD}"/>
              </a:ext>
            </a:extLst>
          </p:cNvPr>
          <p:cNvPicPr>
            <a:picLocks noChangeAspect="1"/>
          </p:cNvPicPr>
          <p:nvPr/>
        </p:nvPicPr>
        <p:blipFill>
          <a:blip r:embed="rId10"/>
          <a:stretch>
            <a:fillRect/>
          </a:stretch>
        </p:blipFill>
        <p:spPr>
          <a:xfrm>
            <a:off x="89707" y="1976176"/>
            <a:ext cx="5758576" cy="3171716"/>
          </a:xfrm>
          <a:prstGeom prst="rect">
            <a:avLst/>
          </a:prstGeom>
        </p:spPr>
      </p:pic>
    </p:spTree>
    <p:extLst>
      <p:ext uri="{BB962C8B-B14F-4D97-AF65-F5344CB8AC3E}">
        <p14:creationId xmlns:p14="http://schemas.microsoft.com/office/powerpoint/2010/main" val="177436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C618F1E-15EC-1FE5-6EC4-A048349BC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473" imgH="476" progId="TCLayout.ActiveDocument.1">
                  <p:embed/>
                </p:oleObj>
              </mc:Choice>
              <mc:Fallback>
                <p:oleObj name="Diapositiva de think-cell" r:id="rId4" imgW="473" imgH="476" progId="TCLayout.ActiveDocument.1">
                  <p:embed/>
                  <p:pic>
                    <p:nvPicPr>
                      <p:cNvPr id="2" name="Objeto 1" hidden="1">
                        <a:extLst>
                          <a:ext uri="{FF2B5EF4-FFF2-40B4-BE49-F238E27FC236}">
                            <a16:creationId xmlns:a16="http://schemas.microsoft.com/office/drawing/2014/main" id="{6C618F1E-15EC-1FE5-6EC4-A048349BC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0" name="Rectángulo 69">
            <a:extLst>
              <a:ext uri="{FF2B5EF4-FFF2-40B4-BE49-F238E27FC236}">
                <a16:creationId xmlns:a16="http://schemas.microsoft.com/office/drawing/2014/main" id="{865C3DAE-9666-D44F-9B20-CC103A313293}"/>
              </a:ext>
            </a:extLst>
          </p:cNvPr>
          <p:cNvSpPr/>
          <p:nvPr/>
        </p:nvSpPr>
        <p:spPr>
          <a:xfrm>
            <a:off x="177421" y="168543"/>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1" name="Título 6">
            <a:extLst>
              <a:ext uri="{FF2B5EF4-FFF2-40B4-BE49-F238E27FC236}">
                <a16:creationId xmlns:a16="http://schemas.microsoft.com/office/drawing/2014/main" id="{67619FA8-D6AB-7943-A55D-043B202EFF13}"/>
              </a:ext>
            </a:extLst>
          </p:cNvPr>
          <p:cNvSpPr txBox="1">
            <a:spLocks/>
          </p:cNvSpPr>
          <p:nvPr/>
        </p:nvSpPr>
        <p:spPr>
          <a:xfrm>
            <a:off x="380170" y="430759"/>
            <a:ext cx="6473391"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Connection Options</a:t>
            </a:r>
          </a:p>
        </p:txBody>
      </p:sp>
      <p:sp>
        <p:nvSpPr>
          <p:cNvPr id="72" name="Marcador de texto 2">
            <a:extLst>
              <a:ext uri="{FF2B5EF4-FFF2-40B4-BE49-F238E27FC236}">
                <a16:creationId xmlns:a16="http://schemas.microsoft.com/office/drawing/2014/main" id="{2ED390ED-4C9B-A34A-9EBE-501D8F870958}"/>
              </a:ext>
            </a:extLst>
          </p:cNvPr>
          <p:cNvSpPr txBox="1">
            <a:spLocks/>
          </p:cNvSpPr>
          <p:nvPr/>
        </p:nvSpPr>
        <p:spPr>
          <a:xfrm>
            <a:off x="8342947" y="2776252"/>
            <a:ext cx="3098800" cy="254147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offers a free alternative to access NDC content through a Travel Agency Web Portal.  For IB it´s available only for Leisure segment.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Portal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Service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registration register here your Agency and users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7"/>
              </a:rPr>
              <a:t>agencyportal.iag.cloud/register</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Check with your Iberia or British Airways account manager to find out if the IAG portal is available in your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3" name="Marcador de texto 2">
            <a:extLst>
              <a:ext uri="{FF2B5EF4-FFF2-40B4-BE49-F238E27FC236}">
                <a16:creationId xmlns:a16="http://schemas.microsoft.com/office/drawing/2014/main" id="{5554F5B4-AED7-F042-9825-73ACEF4D039D}"/>
              </a:ext>
            </a:extLst>
          </p:cNvPr>
          <p:cNvSpPr txBox="1">
            <a:spLocks/>
          </p:cNvSpPr>
          <p:nvPr/>
        </p:nvSpPr>
        <p:spPr>
          <a:xfrm>
            <a:off x="4541864" y="2776252"/>
            <a:ext cx="3109117" cy="269812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connect through the services of an Aggregator / Technology Provider that is already certified with Iberia</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a:t>
            </a: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via third-party Service Provider connection, full fill and submit the form.</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 list of Aggregators/technology providers already certified with Iberia, see next slide.</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information on technology providers connecting to British Airways, please visit: </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GB"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Marcador de texto 2">
            <a:extLst>
              <a:ext uri="{FF2B5EF4-FFF2-40B4-BE49-F238E27FC236}">
                <a16:creationId xmlns:a16="http://schemas.microsoft.com/office/drawing/2014/main" id="{9A89EB2F-10C2-704B-B057-36B9999578AE}"/>
              </a:ext>
            </a:extLst>
          </p:cNvPr>
          <p:cNvSpPr txBox="1">
            <a:spLocks/>
          </p:cNvSpPr>
          <p:nvPr/>
        </p:nvSpPr>
        <p:spPr>
          <a:xfrm>
            <a:off x="734783" y="2776251"/>
            <a:ext cx="3098800" cy="279891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your own connection directly to our Iberia API,</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follow these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lang="en-US" sz="1100" dirty="0">
                <a:solidFill>
                  <a:srgbClr val="FFFFFF">
                    <a:lumMod val="50000"/>
                  </a:srgbClr>
                </a:solidFill>
                <a:latin typeface="Iberia Text" panose="02000506040000020004" pitchFamily="2" charset="77"/>
                <a:ea typeface="Verdana" panose="020B0604030504040204" pitchFamily="34" charset="0"/>
              </a:rPr>
              <a:t>Visit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9"/>
              </a:rPr>
              <a:t>Mashery Username</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to create your Mashery User ID. </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Submit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Direct,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ful</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l fill your data and select</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“Pre-Live Plan” to get access to our Sandbox. </a:t>
            </a: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rgbClr val="D7192C"/>
              </a:buClr>
              <a:buFont typeface="Arial" panose="020B0604020202020204" pitchFamily="34" charset="0"/>
              <a:buChar char="•"/>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more information regarding IB NDC API please visit </a:t>
            </a:r>
            <a:r>
              <a:rPr lang="en-US" sz="1100" u="sng" dirty="0">
                <a:solidFill>
                  <a:srgbClr val="0563C1"/>
                </a:solidFill>
                <a:effectLst/>
                <a:latin typeface="Iberia Text" panose="02000506040000020004" pitchFamily="50" charset="0"/>
                <a:ea typeface="Calibri" panose="020F0502020204030204" pitchFamily="34" charset="0"/>
                <a:cs typeface="Arial" panose="020B0604020202020204" pitchFamily="34" charset="0"/>
                <a:hlinkClick r:id="rId10"/>
              </a:rPr>
              <a:t>IB NDC API Documentation</a:t>
            </a:r>
            <a:endParaRPr lang="es-ES" sz="1100" dirty="0">
              <a:effectLst/>
              <a:latin typeface="Iberia Text" panose="02000506040000020004" pitchFamily="50" charset="0"/>
              <a:ea typeface="Calibri" panose="020F0502020204030204" pitchFamily="34" charset="0"/>
              <a:cs typeface="Arial" panose="020B060402020202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7938" marR="0" lvl="1" indent="0" algn="l" defTabSz="914400" rtl="0" eaLnBrk="1" fontAlgn="auto" latinLnBrk="0" hangingPunct="1">
              <a:lnSpc>
                <a:spcPct val="100000"/>
              </a:lnSpc>
              <a:spcBef>
                <a:spcPts val="0"/>
              </a:spcBef>
              <a:spcAft>
                <a:spcPts val="0"/>
              </a:spcAft>
              <a:buClr>
                <a:srgbClr val="D7192C"/>
              </a:buClr>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a direct connection to British Airways API, go to:</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cxnSp>
        <p:nvCxnSpPr>
          <p:cNvPr id="77" name="Conector recto 76">
            <a:extLst>
              <a:ext uri="{FF2B5EF4-FFF2-40B4-BE49-F238E27FC236}">
                <a16:creationId xmlns:a16="http://schemas.microsoft.com/office/drawing/2014/main" id="{FAB45EEE-0FE0-1D4D-A73B-AB51F838A54E}"/>
              </a:ext>
            </a:extLst>
          </p:cNvPr>
          <p:cNvCxnSpPr>
            <a:cxnSpLocks/>
          </p:cNvCxnSpPr>
          <p:nvPr/>
        </p:nvCxnSpPr>
        <p:spPr>
          <a:xfrm flipH="1">
            <a:off x="1427462" y="2422761"/>
            <a:ext cx="2406121"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a16="http://schemas.microsoft.com/office/drawing/2014/main" id="{D059C59A-57C3-2048-9442-D22EFAE94605}"/>
              </a:ext>
            </a:extLst>
          </p:cNvPr>
          <p:cNvSpPr/>
          <p:nvPr/>
        </p:nvSpPr>
        <p:spPr>
          <a:xfrm>
            <a:off x="724466"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0" name="Conector recto 79">
            <a:extLst>
              <a:ext uri="{FF2B5EF4-FFF2-40B4-BE49-F238E27FC236}">
                <a16:creationId xmlns:a16="http://schemas.microsoft.com/office/drawing/2014/main" id="{E3E9F602-EA0E-544B-B4BB-92664C4F0FFD}"/>
              </a:ext>
            </a:extLst>
          </p:cNvPr>
          <p:cNvCxnSpPr>
            <a:cxnSpLocks/>
          </p:cNvCxnSpPr>
          <p:nvPr/>
        </p:nvCxnSpPr>
        <p:spPr>
          <a:xfrm flipH="1">
            <a:off x="6640945" y="2537522"/>
            <a:ext cx="10090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Elipse 80">
            <a:extLst>
              <a:ext uri="{FF2B5EF4-FFF2-40B4-BE49-F238E27FC236}">
                <a16:creationId xmlns:a16="http://schemas.microsoft.com/office/drawing/2014/main" id="{6432031E-02C3-1943-A8E1-49BF8ED43BD2}"/>
              </a:ext>
            </a:extLst>
          </p:cNvPr>
          <p:cNvSpPr/>
          <p:nvPr/>
        </p:nvSpPr>
        <p:spPr>
          <a:xfrm>
            <a:off x="4541864"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3" name="Conector recto 82">
            <a:extLst>
              <a:ext uri="{FF2B5EF4-FFF2-40B4-BE49-F238E27FC236}">
                <a16:creationId xmlns:a16="http://schemas.microsoft.com/office/drawing/2014/main" id="{5A9CA625-4392-8D43-9816-2493F4600D63}"/>
              </a:ext>
            </a:extLst>
          </p:cNvPr>
          <p:cNvCxnSpPr>
            <a:cxnSpLocks/>
          </p:cNvCxnSpPr>
          <p:nvPr/>
        </p:nvCxnSpPr>
        <p:spPr>
          <a:xfrm flipH="1">
            <a:off x="9055222" y="2422761"/>
            <a:ext cx="23598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4" name="Elipse 83">
            <a:extLst>
              <a:ext uri="{FF2B5EF4-FFF2-40B4-BE49-F238E27FC236}">
                <a16:creationId xmlns:a16="http://schemas.microsoft.com/office/drawing/2014/main" id="{7A6E43D0-13D0-124E-BF0B-F73B3FE80C43}"/>
              </a:ext>
            </a:extLst>
          </p:cNvPr>
          <p:cNvSpPr/>
          <p:nvPr/>
        </p:nvSpPr>
        <p:spPr>
          <a:xfrm>
            <a:off x="8332629"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Marcador de texto 2">
            <a:extLst>
              <a:ext uri="{FF2B5EF4-FFF2-40B4-BE49-F238E27FC236}">
                <a16:creationId xmlns:a16="http://schemas.microsoft.com/office/drawing/2014/main" id="{E236E080-0334-4B4C-88A1-B9257807DD0C}"/>
              </a:ext>
            </a:extLst>
          </p:cNvPr>
          <p:cNvSpPr txBox="1">
            <a:spLocks/>
          </p:cNvSpPr>
          <p:nvPr/>
        </p:nvSpPr>
        <p:spPr>
          <a:xfrm>
            <a:off x="1368195" y="2054153"/>
            <a:ext cx="218287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Direct Connections</a:t>
            </a:r>
          </a:p>
        </p:txBody>
      </p:sp>
      <p:sp>
        <p:nvSpPr>
          <p:cNvPr id="87" name="Marcador de texto 2">
            <a:extLst>
              <a:ext uri="{FF2B5EF4-FFF2-40B4-BE49-F238E27FC236}">
                <a16:creationId xmlns:a16="http://schemas.microsoft.com/office/drawing/2014/main" id="{D856B9E1-285E-EF47-885E-A2240D0FF5D8}"/>
              </a:ext>
            </a:extLst>
          </p:cNvPr>
          <p:cNvSpPr txBox="1">
            <a:spLocks/>
          </p:cNvSpPr>
          <p:nvPr/>
        </p:nvSpPr>
        <p:spPr>
          <a:xfrm>
            <a:off x="5212227" y="2164979"/>
            <a:ext cx="2280526"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an aggregator or service provider</a:t>
            </a:r>
            <a:endPar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88" name="Marcador de texto 2">
            <a:extLst>
              <a:ext uri="{FF2B5EF4-FFF2-40B4-BE49-F238E27FC236}">
                <a16:creationId xmlns:a16="http://schemas.microsoft.com/office/drawing/2014/main" id="{F81075F6-AA6F-1A46-9D64-811862240509}"/>
              </a:ext>
            </a:extLst>
          </p:cNvPr>
          <p:cNvSpPr txBox="1">
            <a:spLocks/>
          </p:cNvSpPr>
          <p:nvPr/>
        </p:nvSpPr>
        <p:spPr>
          <a:xfrm>
            <a:off x="8976358" y="2054153"/>
            <a:ext cx="233379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IAG Portal</a:t>
            </a:r>
          </a:p>
        </p:txBody>
      </p:sp>
      <p:sp>
        <p:nvSpPr>
          <p:cNvPr id="89" name="Rectángulo 88">
            <a:extLst>
              <a:ext uri="{FF2B5EF4-FFF2-40B4-BE49-F238E27FC236}">
                <a16:creationId xmlns:a16="http://schemas.microsoft.com/office/drawing/2014/main" id="{4796AC0C-8E42-5642-8294-CA6615FE7624}"/>
              </a:ext>
            </a:extLst>
          </p:cNvPr>
          <p:cNvSpPr/>
          <p:nvPr/>
        </p:nvSpPr>
        <p:spPr>
          <a:xfrm>
            <a:off x="8328293" y="669925"/>
            <a:ext cx="3492232"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9E04941C-CB19-CC4C-BD38-0394290D2AEF}"/>
              </a:ext>
            </a:extLst>
          </p:cNvPr>
          <p:cNvSpPr txBox="1">
            <a:spLocks/>
          </p:cNvSpPr>
          <p:nvPr/>
        </p:nvSpPr>
        <p:spPr>
          <a:xfrm>
            <a:off x="8342947" y="840740"/>
            <a:ext cx="3477578" cy="72367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Freedom of choice is important</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so, you choose how to connect to either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Iberia or BA NDC Services</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grpSp>
        <p:nvGrpSpPr>
          <p:cNvPr id="91" name="Grupo 90">
            <a:extLst>
              <a:ext uri="{FF2B5EF4-FFF2-40B4-BE49-F238E27FC236}">
                <a16:creationId xmlns:a16="http://schemas.microsoft.com/office/drawing/2014/main" id="{61DC39C7-EE85-9542-90D6-16C7716DCA21}"/>
              </a:ext>
            </a:extLst>
          </p:cNvPr>
          <p:cNvGrpSpPr/>
          <p:nvPr/>
        </p:nvGrpSpPr>
        <p:grpSpPr>
          <a:xfrm>
            <a:off x="8116402" y="407868"/>
            <a:ext cx="453090" cy="453090"/>
            <a:chOff x="7438457" y="-1067642"/>
            <a:chExt cx="587950" cy="587950"/>
          </a:xfrm>
        </p:grpSpPr>
        <p:sp>
          <p:nvSpPr>
            <p:cNvPr id="92" name="Elipse 91">
              <a:extLst>
                <a:ext uri="{FF2B5EF4-FFF2-40B4-BE49-F238E27FC236}">
                  <a16:creationId xmlns:a16="http://schemas.microsoft.com/office/drawing/2014/main" id="{53010123-E252-FE48-9F80-2DB34571A3E2}"/>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93" name="Imagen 92">
              <a:extLst>
                <a:ext uri="{FF2B5EF4-FFF2-40B4-BE49-F238E27FC236}">
                  <a16:creationId xmlns:a16="http://schemas.microsoft.com/office/drawing/2014/main" id="{EDCDF04E-C159-E14B-8DC6-C2787BB769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94" name="Grupo 93">
            <a:extLst>
              <a:ext uri="{FF2B5EF4-FFF2-40B4-BE49-F238E27FC236}">
                <a16:creationId xmlns:a16="http://schemas.microsoft.com/office/drawing/2014/main" id="{EBCDB2B3-9CCC-CC4C-919E-9B16D5C161ED}"/>
              </a:ext>
            </a:extLst>
          </p:cNvPr>
          <p:cNvGrpSpPr/>
          <p:nvPr/>
        </p:nvGrpSpPr>
        <p:grpSpPr>
          <a:xfrm>
            <a:off x="5102497" y="5879721"/>
            <a:ext cx="1986282" cy="713448"/>
            <a:chOff x="11479475" y="162696"/>
            <a:chExt cx="2335354" cy="838830"/>
          </a:xfrm>
        </p:grpSpPr>
        <p:grpSp>
          <p:nvGrpSpPr>
            <p:cNvPr id="95" name="Grupo 94">
              <a:extLst>
                <a:ext uri="{FF2B5EF4-FFF2-40B4-BE49-F238E27FC236}">
                  <a16:creationId xmlns:a16="http://schemas.microsoft.com/office/drawing/2014/main" id="{53A49CDF-4E65-014A-BCC6-F1A485DF277A}"/>
                </a:ext>
              </a:extLst>
            </p:cNvPr>
            <p:cNvGrpSpPr/>
            <p:nvPr/>
          </p:nvGrpSpPr>
          <p:grpSpPr>
            <a:xfrm>
              <a:off x="12291642" y="162696"/>
              <a:ext cx="1523187" cy="838830"/>
              <a:chOff x="12291642" y="162696"/>
              <a:chExt cx="1523187" cy="838830"/>
            </a:xfrm>
          </p:grpSpPr>
          <p:pic>
            <p:nvPicPr>
              <p:cNvPr id="97" name="Imagen 96">
                <a:extLst>
                  <a:ext uri="{FF2B5EF4-FFF2-40B4-BE49-F238E27FC236}">
                    <a16:creationId xmlns:a16="http://schemas.microsoft.com/office/drawing/2014/main" id="{20D25502-E025-A942-AA90-ECAB5B094861}"/>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8" name="Imagen 97">
                <a:extLst>
                  <a:ext uri="{FF2B5EF4-FFF2-40B4-BE49-F238E27FC236}">
                    <a16:creationId xmlns:a16="http://schemas.microsoft.com/office/drawing/2014/main" id="{7E46A6A0-DB10-1947-952F-8234A3E5CD90}"/>
                  </a:ext>
                </a:extLst>
              </p:cNvPr>
              <p:cNvPicPr/>
              <p:nvPr/>
            </p:nvPicPr>
            <p:blipFill>
              <a:blip r:embed="rId13"/>
              <a:stretch>
                <a:fillRect/>
              </a:stretch>
            </p:blipFill>
            <p:spPr bwMode="auto">
              <a:xfrm>
                <a:off x="12291642" y="235352"/>
                <a:ext cx="697527" cy="693518"/>
              </a:xfrm>
              <a:prstGeom prst="rect">
                <a:avLst/>
              </a:prstGeom>
              <a:noFill/>
              <a:ln>
                <a:noFill/>
              </a:ln>
            </p:spPr>
          </p:pic>
        </p:grpSp>
        <p:pic>
          <p:nvPicPr>
            <p:cNvPr id="96" name="Picture 2" descr="image004">
              <a:extLst>
                <a:ext uri="{FF2B5EF4-FFF2-40B4-BE49-F238E27FC236}">
                  <a16:creationId xmlns:a16="http://schemas.microsoft.com/office/drawing/2014/main" id="{3BC0E583-6CDF-464C-9B28-36C17563C1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ítulo 6">
            <a:extLst>
              <a:ext uri="{FF2B5EF4-FFF2-40B4-BE49-F238E27FC236}">
                <a16:creationId xmlns:a16="http://schemas.microsoft.com/office/drawing/2014/main" id="{733DB5BB-BEAE-A846-91D3-7F240BFC965A}"/>
              </a:ext>
            </a:extLst>
          </p:cNvPr>
          <p:cNvSpPr txBox="1">
            <a:spLocks/>
          </p:cNvSpPr>
          <p:nvPr/>
        </p:nvSpPr>
        <p:spPr>
          <a:xfrm>
            <a:off x="654881" y="2012953"/>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A</a:t>
            </a:r>
          </a:p>
        </p:txBody>
      </p:sp>
      <p:sp>
        <p:nvSpPr>
          <p:cNvPr id="31" name="Título 6">
            <a:extLst>
              <a:ext uri="{FF2B5EF4-FFF2-40B4-BE49-F238E27FC236}">
                <a16:creationId xmlns:a16="http://schemas.microsoft.com/office/drawing/2014/main" id="{D7B14F42-90E4-9E46-9077-C8FA9B34EB1D}"/>
              </a:ext>
            </a:extLst>
          </p:cNvPr>
          <p:cNvSpPr txBox="1">
            <a:spLocks/>
          </p:cNvSpPr>
          <p:nvPr/>
        </p:nvSpPr>
        <p:spPr>
          <a:xfrm>
            <a:off x="4472279"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B</a:t>
            </a:r>
          </a:p>
        </p:txBody>
      </p:sp>
      <p:sp>
        <p:nvSpPr>
          <p:cNvPr id="32" name="Título 6">
            <a:extLst>
              <a:ext uri="{FF2B5EF4-FFF2-40B4-BE49-F238E27FC236}">
                <a16:creationId xmlns:a16="http://schemas.microsoft.com/office/drawing/2014/main" id="{6F5F8B1D-007C-E74F-98FD-13E6ED8F1A61}"/>
              </a:ext>
            </a:extLst>
          </p:cNvPr>
          <p:cNvSpPr txBox="1">
            <a:spLocks/>
          </p:cNvSpPr>
          <p:nvPr/>
        </p:nvSpPr>
        <p:spPr>
          <a:xfrm>
            <a:off x="8236410"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C</a:t>
            </a:r>
          </a:p>
        </p:txBody>
      </p:sp>
    </p:spTree>
    <p:extLst>
      <p:ext uri="{BB962C8B-B14F-4D97-AF65-F5344CB8AC3E}">
        <p14:creationId xmlns:p14="http://schemas.microsoft.com/office/powerpoint/2010/main" val="218016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270" imgH="270" progId="TCLayout.ActiveDocument.1">
                  <p:embed/>
                </p:oleObj>
              </mc:Choice>
              <mc:Fallback>
                <p:oleObj name="Diapositiva de think-cell" r:id="rId6" imgW="270" imgH="270" progId="TCLayout.ActiveDocument.1">
                  <p:embed/>
                  <p:pic>
                    <p:nvPicPr>
                      <p:cNvPr id="5" name="Objeto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ángulo 3" hidden="1"/>
          <p:cNvSpPr/>
          <p:nvPr>
            <p:custDataLst>
              <p:tags r:id="rId3"/>
            </p:custDataLst>
          </p:nvPr>
        </p:nvSpPr>
        <p:spPr>
          <a:xfrm>
            <a:off x="79342" y="-59124"/>
            <a:ext cx="65" cy="276999"/>
          </a:xfrm>
          <a:prstGeom prst="rect">
            <a:avLst/>
          </a:prstGeom>
          <a:solidFill>
            <a:schemeClr val="tx2"/>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D7192C"/>
              </a:solidFill>
              <a:effectLst/>
              <a:uLnTx/>
              <a:uFillTx/>
              <a:latin typeface="Iberia Headline" panose="020B0506040904020804" pitchFamily="34" charset="0"/>
              <a:ea typeface="+mn-ea"/>
              <a:cs typeface="Verdana" panose="020B0604030504040204" pitchFamily="34" charset="0"/>
              <a:sym typeface="Iberia Headline" panose="020B0506040904020804" pitchFamily="34" charset="0"/>
            </a:endParaRPr>
          </a:p>
        </p:txBody>
      </p:sp>
      <p:sp>
        <p:nvSpPr>
          <p:cNvPr id="78" name="Rectángulo 77">
            <a:extLst>
              <a:ext uri="{FF2B5EF4-FFF2-40B4-BE49-F238E27FC236}">
                <a16:creationId xmlns:a16="http://schemas.microsoft.com/office/drawing/2014/main" id="{35EAFDC7-DF5D-3000-9789-57B9811AED64}"/>
              </a:ext>
            </a:extLst>
          </p:cNvPr>
          <p:cNvSpPr/>
          <p:nvPr/>
        </p:nvSpPr>
        <p:spPr>
          <a:xfrm>
            <a:off x="177421" y="142915"/>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9" name="Marcador de contenido 3">
            <a:extLst>
              <a:ext uri="{FF2B5EF4-FFF2-40B4-BE49-F238E27FC236}">
                <a16:creationId xmlns:a16="http://schemas.microsoft.com/office/drawing/2014/main" id="{F71A477A-F665-5A09-4726-C81F5EC60310}"/>
              </a:ext>
            </a:extLst>
          </p:cNvPr>
          <p:cNvSpPr txBox="1">
            <a:spLocks/>
          </p:cNvSpPr>
          <p:nvPr/>
        </p:nvSpPr>
        <p:spPr>
          <a:xfrm>
            <a:off x="9103925" y="2423767"/>
            <a:ext cx="2598725" cy="1259878"/>
          </a:xfr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9 bag pieces</a:t>
            </a:r>
          </a:p>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15, 23 and 32 kg </a:t>
            </a:r>
            <a:r>
              <a:rPr kumimoji="0" lang="en-US" sz="1100" b="0" i="0" u="none" strike="noStrike" kern="1200" cap="none" spc="0" normalizeH="0" baseline="0" noProof="0" dirty="0" err="1">
                <a:ln>
                  <a:noFill/>
                </a:ln>
                <a:solidFill>
                  <a:srgbClr val="FFFFFF">
                    <a:lumMod val="50000"/>
                  </a:srgbClr>
                </a:solidFill>
                <a:effectLst/>
                <a:uLnTx/>
                <a:uFillTx/>
                <a:latin typeface="Iberia Text"/>
                <a:ea typeface="+mn-ea"/>
                <a:cs typeface="+mn-cs"/>
              </a:rPr>
              <a:t>Baggs</a:t>
            </a: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Priority Boarding</a:t>
            </a:r>
          </a:p>
          <a:p>
            <a:pPr marL="171450" indent="-171450">
              <a:lnSpc>
                <a:spcPct val="110000"/>
              </a:lnSpc>
              <a:buFont typeface="Arial" panose="020B0604020202020204" pitchFamily="34" charset="0"/>
              <a:buChar char="•"/>
              <a:defRPr/>
            </a:pPr>
            <a:r>
              <a:rPr lang="en-US" sz="1100" dirty="0">
                <a:solidFill>
                  <a:srgbClr val="FFFFFF">
                    <a:lumMod val="50000"/>
                  </a:srgbClr>
                </a:solidFill>
                <a:latin typeface="Iberia Text"/>
              </a:rPr>
              <a:t>Sporting Equipment Golf, Bicycle, sky)</a:t>
            </a:r>
          </a:p>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t>
            </a:r>
          </a:p>
        </p:txBody>
      </p:sp>
      <p:sp>
        <p:nvSpPr>
          <p:cNvPr id="80" name="Título 6">
            <a:extLst>
              <a:ext uri="{FF2B5EF4-FFF2-40B4-BE49-F238E27FC236}">
                <a16:creationId xmlns:a16="http://schemas.microsoft.com/office/drawing/2014/main" id="{070EE825-C118-697C-66B5-78E807D29AD2}"/>
              </a:ext>
            </a:extLst>
          </p:cNvPr>
          <p:cNvSpPr txBox="1">
            <a:spLocks/>
          </p:cNvSpPr>
          <p:nvPr/>
        </p:nvSpPr>
        <p:spPr>
          <a:xfrm>
            <a:off x="380169" y="430760"/>
            <a:ext cx="6296859" cy="78891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Content differentiation</a:t>
            </a:r>
          </a:p>
        </p:txBody>
      </p:sp>
      <p:sp>
        <p:nvSpPr>
          <p:cNvPr id="81" name="Rectángulo 80">
            <a:extLst>
              <a:ext uri="{FF2B5EF4-FFF2-40B4-BE49-F238E27FC236}">
                <a16:creationId xmlns:a16="http://schemas.microsoft.com/office/drawing/2014/main" id="{66859B9A-65D6-4107-5431-44A8683EAEDA}"/>
              </a:ext>
            </a:extLst>
          </p:cNvPr>
          <p:cNvSpPr/>
          <p:nvPr/>
        </p:nvSpPr>
        <p:spPr>
          <a:xfrm>
            <a:off x="590711" y="1964505"/>
            <a:ext cx="5361230" cy="270974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1CC71B75-E315-DA26-CC73-D3823A6AB2C3}"/>
              </a:ext>
            </a:extLst>
          </p:cNvPr>
          <p:cNvSpPr/>
          <p:nvPr/>
        </p:nvSpPr>
        <p:spPr>
          <a:xfrm>
            <a:off x="9067800" y="1964506"/>
            <a:ext cx="2634851" cy="175661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8AC8ECFE-9709-894C-0BDE-27979F7D7342}"/>
              </a:ext>
            </a:extLst>
          </p:cNvPr>
          <p:cNvSpPr/>
          <p:nvPr/>
        </p:nvSpPr>
        <p:spPr>
          <a:xfrm>
            <a:off x="6192445" y="196450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Marcador de texto 2">
            <a:extLst>
              <a:ext uri="{FF2B5EF4-FFF2-40B4-BE49-F238E27FC236}">
                <a16:creationId xmlns:a16="http://schemas.microsoft.com/office/drawing/2014/main" id="{2621FFD5-005E-3246-83CA-5A4E4EC2DE43}"/>
              </a:ext>
            </a:extLst>
          </p:cNvPr>
          <p:cNvSpPr txBox="1">
            <a:spLocks/>
          </p:cNvSpPr>
          <p:nvPr/>
        </p:nvSpPr>
        <p:spPr>
          <a:xfrm>
            <a:off x="1393700" y="2223867"/>
            <a:ext cx="2258102"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Additional</a:t>
            </a:r>
            <a:r>
              <a:rPr kumimoji="0" lang="es-ES" sz="1600" b="0" i="0" u="none" strike="noStrike" kern="1200" cap="none" spc="0" normalizeH="0" baseline="0" noProof="0" dirty="0">
                <a:ln>
                  <a:noFill/>
                </a:ln>
                <a:solidFill>
                  <a:srgbClr val="D7192C"/>
                </a:solidFill>
                <a:effectLst/>
                <a:uLnTx/>
                <a:uFillTx/>
                <a:latin typeface="Iberia Text"/>
                <a:ea typeface="+mn-ea"/>
                <a:cs typeface="+mn-cs"/>
              </a:rPr>
              <a:t> Price </a:t>
            </a: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Points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86" name="Imagen 85">
            <a:extLst>
              <a:ext uri="{FF2B5EF4-FFF2-40B4-BE49-F238E27FC236}">
                <a16:creationId xmlns:a16="http://schemas.microsoft.com/office/drawing/2014/main" id="{729134DA-B37B-59C2-4FB8-6A70CF7DA7B2}"/>
              </a:ext>
            </a:extLst>
          </p:cNvPr>
          <p:cNvPicPr>
            <a:picLocks noChangeAspect="1"/>
          </p:cNvPicPr>
          <p:nvPr/>
        </p:nvPicPr>
        <p:blipFill>
          <a:blip r:embed="rId8"/>
          <a:srcRect/>
          <a:stretch/>
        </p:blipFill>
        <p:spPr>
          <a:xfrm>
            <a:off x="1121013" y="2621804"/>
            <a:ext cx="4095834" cy="1715431"/>
          </a:xfrm>
          <a:prstGeom prst="rect">
            <a:avLst/>
          </a:prstGeom>
        </p:spPr>
      </p:pic>
      <p:sp>
        <p:nvSpPr>
          <p:cNvPr id="87" name="Marcador de texto 2">
            <a:extLst>
              <a:ext uri="{FF2B5EF4-FFF2-40B4-BE49-F238E27FC236}">
                <a16:creationId xmlns:a16="http://schemas.microsoft.com/office/drawing/2014/main" id="{D4EB865A-310C-F26A-6BD4-608D1C4FA561}"/>
              </a:ext>
            </a:extLst>
          </p:cNvPr>
          <p:cNvSpPr txBox="1">
            <a:spLocks/>
          </p:cNvSpPr>
          <p:nvPr/>
        </p:nvSpPr>
        <p:spPr>
          <a:xfrm>
            <a:off x="1201479"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8" name="Marcador de texto 2">
            <a:extLst>
              <a:ext uri="{FF2B5EF4-FFF2-40B4-BE49-F238E27FC236}">
                <a16:creationId xmlns:a16="http://schemas.microsoft.com/office/drawing/2014/main" id="{71E23131-34DE-6E08-56B8-17B091E2EE63}"/>
              </a:ext>
            </a:extLst>
          </p:cNvPr>
          <p:cNvSpPr txBox="1">
            <a:spLocks/>
          </p:cNvSpPr>
          <p:nvPr/>
        </p:nvSpPr>
        <p:spPr>
          <a:xfrm>
            <a:off x="182880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9" name="Marcador de texto 2">
            <a:extLst>
              <a:ext uri="{FF2B5EF4-FFF2-40B4-BE49-F238E27FC236}">
                <a16:creationId xmlns:a16="http://schemas.microsoft.com/office/drawing/2014/main" id="{8128AAAE-91A9-F508-ABBE-C999295F287D}"/>
              </a:ext>
            </a:extLst>
          </p:cNvPr>
          <p:cNvSpPr txBox="1">
            <a:spLocks/>
          </p:cNvSpPr>
          <p:nvPr/>
        </p:nvSpPr>
        <p:spPr>
          <a:xfrm>
            <a:off x="2434856"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F3427822-2E2B-C580-0369-19CE757A4B3C}"/>
              </a:ext>
            </a:extLst>
          </p:cNvPr>
          <p:cNvSpPr txBox="1">
            <a:spLocks/>
          </p:cNvSpPr>
          <p:nvPr/>
        </p:nvSpPr>
        <p:spPr>
          <a:xfrm>
            <a:off x="3339571"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1" name="Marcador de texto 2">
            <a:extLst>
              <a:ext uri="{FF2B5EF4-FFF2-40B4-BE49-F238E27FC236}">
                <a16:creationId xmlns:a16="http://schemas.microsoft.com/office/drawing/2014/main" id="{A1024BF4-0C37-20FE-EACE-88113D35618D}"/>
              </a:ext>
            </a:extLst>
          </p:cNvPr>
          <p:cNvSpPr txBox="1">
            <a:spLocks/>
          </p:cNvSpPr>
          <p:nvPr/>
        </p:nvSpPr>
        <p:spPr>
          <a:xfrm>
            <a:off x="349528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2" name="Marcador de texto 2">
            <a:extLst>
              <a:ext uri="{FF2B5EF4-FFF2-40B4-BE49-F238E27FC236}">
                <a16:creationId xmlns:a16="http://schemas.microsoft.com/office/drawing/2014/main" id="{BC7A90A5-18F2-7DD9-5CBA-3F1AF3F53834}"/>
              </a:ext>
            </a:extLst>
          </p:cNvPr>
          <p:cNvSpPr txBox="1">
            <a:spLocks/>
          </p:cNvSpPr>
          <p:nvPr/>
        </p:nvSpPr>
        <p:spPr>
          <a:xfrm>
            <a:off x="3664186"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3" name="Marcador de texto 2">
            <a:extLst>
              <a:ext uri="{FF2B5EF4-FFF2-40B4-BE49-F238E27FC236}">
                <a16:creationId xmlns:a16="http://schemas.microsoft.com/office/drawing/2014/main" id="{D6CEE452-6874-3D79-8B19-4F4BC2662AD8}"/>
              </a:ext>
            </a:extLst>
          </p:cNvPr>
          <p:cNvSpPr txBox="1">
            <a:spLocks/>
          </p:cNvSpPr>
          <p:nvPr/>
        </p:nvSpPr>
        <p:spPr>
          <a:xfrm>
            <a:off x="3974409"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4" name="Marcador de texto 2">
            <a:extLst>
              <a:ext uri="{FF2B5EF4-FFF2-40B4-BE49-F238E27FC236}">
                <a16:creationId xmlns:a16="http://schemas.microsoft.com/office/drawing/2014/main" id="{A464FDA3-9CC2-2CEC-5939-7DB12E4B0F53}"/>
              </a:ext>
            </a:extLst>
          </p:cNvPr>
          <p:cNvSpPr txBox="1">
            <a:spLocks/>
          </p:cNvSpPr>
          <p:nvPr/>
        </p:nvSpPr>
        <p:spPr>
          <a:xfrm>
            <a:off x="4130122"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5" name="Marcador de texto 2">
            <a:extLst>
              <a:ext uri="{FF2B5EF4-FFF2-40B4-BE49-F238E27FC236}">
                <a16:creationId xmlns:a16="http://schemas.microsoft.com/office/drawing/2014/main" id="{B9E0AFD2-B920-15D1-8A96-1EF2CC5AF5AF}"/>
              </a:ext>
            </a:extLst>
          </p:cNvPr>
          <p:cNvSpPr txBox="1">
            <a:spLocks/>
          </p:cNvSpPr>
          <p:nvPr/>
        </p:nvSpPr>
        <p:spPr>
          <a:xfrm>
            <a:off x="429902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6" name="Marcador de texto 2">
            <a:extLst>
              <a:ext uri="{FF2B5EF4-FFF2-40B4-BE49-F238E27FC236}">
                <a16:creationId xmlns:a16="http://schemas.microsoft.com/office/drawing/2014/main" id="{CBBF3992-04B6-9E54-C8BD-BF9ECAE5D120}"/>
              </a:ext>
            </a:extLst>
          </p:cNvPr>
          <p:cNvSpPr txBox="1">
            <a:spLocks/>
          </p:cNvSpPr>
          <p:nvPr/>
        </p:nvSpPr>
        <p:spPr>
          <a:xfrm>
            <a:off x="460146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7" name="Marcador de texto 2">
            <a:extLst>
              <a:ext uri="{FF2B5EF4-FFF2-40B4-BE49-F238E27FC236}">
                <a16:creationId xmlns:a16="http://schemas.microsoft.com/office/drawing/2014/main" id="{F82BD9BC-4406-E870-BF64-1C85D2AB116F}"/>
              </a:ext>
            </a:extLst>
          </p:cNvPr>
          <p:cNvSpPr txBox="1">
            <a:spLocks/>
          </p:cNvSpPr>
          <p:nvPr/>
        </p:nvSpPr>
        <p:spPr>
          <a:xfrm>
            <a:off x="2434856"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8" name="Marcador de texto 2">
            <a:extLst>
              <a:ext uri="{FF2B5EF4-FFF2-40B4-BE49-F238E27FC236}">
                <a16:creationId xmlns:a16="http://schemas.microsoft.com/office/drawing/2014/main" id="{30149B03-B41E-3B2F-B7DF-7859D7FD0631}"/>
              </a:ext>
            </a:extLst>
          </p:cNvPr>
          <p:cNvSpPr txBox="1">
            <a:spLocks/>
          </p:cNvSpPr>
          <p:nvPr/>
        </p:nvSpPr>
        <p:spPr>
          <a:xfrm>
            <a:off x="4618933"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9" name="Marcador de texto 2">
            <a:extLst>
              <a:ext uri="{FF2B5EF4-FFF2-40B4-BE49-F238E27FC236}">
                <a16:creationId xmlns:a16="http://schemas.microsoft.com/office/drawing/2014/main" id="{3B876F64-DBE7-CD58-04F7-83F47452F688}"/>
              </a:ext>
            </a:extLst>
          </p:cNvPr>
          <p:cNvSpPr txBox="1">
            <a:spLocks/>
          </p:cNvSpPr>
          <p:nvPr/>
        </p:nvSpPr>
        <p:spPr>
          <a:xfrm>
            <a:off x="2053171" y="2669964"/>
            <a:ext cx="958400"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NON NDC</a:t>
            </a:r>
          </a:p>
        </p:txBody>
      </p:sp>
      <p:sp>
        <p:nvSpPr>
          <p:cNvPr id="100" name="Marcador de texto 2">
            <a:extLst>
              <a:ext uri="{FF2B5EF4-FFF2-40B4-BE49-F238E27FC236}">
                <a16:creationId xmlns:a16="http://schemas.microsoft.com/office/drawing/2014/main" id="{AEC7219C-324F-6E8C-B4D5-75291B727529}"/>
              </a:ext>
            </a:extLst>
          </p:cNvPr>
          <p:cNvSpPr txBox="1">
            <a:spLocks/>
          </p:cNvSpPr>
          <p:nvPr/>
        </p:nvSpPr>
        <p:spPr>
          <a:xfrm>
            <a:off x="4078821" y="2669964"/>
            <a:ext cx="59590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NDC</a:t>
            </a:r>
          </a:p>
        </p:txBody>
      </p:sp>
      <p:pic>
        <p:nvPicPr>
          <p:cNvPr id="101" name="Imagen 100">
            <a:extLst>
              <a:ext uri="{FF2B5EF4-FFF2-40B4-BE49-F238E27FC236}">
                <a16:creationId xmlns:a16="http://schemas.microsoft.com/office/drawing/2014/main" id="{6AAC6299-F639-2918-3D65-90D8BB924FC1}"/>
              </a:ext>
            </a:extLst>
          </p:cNvPr>
          <p:cNvPicPr>
            <a:picLocks noChangeAspect="1"/>
          </p:cNvPicPr>
          <p:nvPr/>
        </p:nvPicPr>
        <p:blipFill>
          <a:blip r:embed="rId9"/>
          <a:stretch>
            <a:fillRect/>
          </a:stretch>
        </p:blipFill>
        <p:spPr>
          <a:xfrm>
            <a:off x="6366970" y="2087378"/>
            <a:ext cx="406072" cy="557169"/>
          </a:xfrm>
          <a:prstGeom prst="rect">
            <a:avLst/>
          </a:prstGeom>
        </p:spPr>
      </p:pic>
      <p:sp>
        <p:nvSpPr>
          <p:cNvPr id="102" name="Marcador de texto 2">
            <a:extLst>
              <a:ext uri="{FF2B5EF4-FFF2-40B4-BE49-F238E27FC236}">
                <a16:creationId xmlns:a16="http://schemas.microsoft.com/office/drawing/2014/main" id="{0568698D-0064-64D2-E395-58E0E8D35367}"/>
              </a:ext>
            </a:extLst>
          </p:cNvPr>
          <p:cNvSpPr txBox="1">
            <a:spLocks/>
          </p:cNvSpPr>
          <p:nvPr/>
        </p:nvSpPr>
        <p:spPr>
          <a:xfrm>
            <a:off x="7011113" y="2258371"/>
            <a:ext cx="789609"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No DTC</a:t>
            </a:r>
          </a:p>
        </p:txBody>
      </p:sp>
      <p:sp>
        <p:nvSpPr>
          <p:cNvPr id="104" name="Marcador de texto 2">
            <a:extLst>
              <a:ext uri="{FF2B5EF4-FFF2-40B4-BE49-F238E27FC236}">
                <a16:creationId xmlns:a16="http://schemas.microsoft.com/office/drawing/2014/main" id="{F989B858-D02E-02EC-C53B-076DF9E08899}"/>
              </a:ext>
            </a:extLst>
          </p:cNvPr>
          <p:cNvSpPr txBox="1">
            <a:spLocks/>
          </p:cNvSpPr>
          <p:nvPr/>
        </p:nvSpPr>
        <p:spPr>
          <a:xfrm>
            <a:off x="9769443" y="2019770"/>
            <a:ext cx="125537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Ancillaries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sp>
        <p:nvSpPr>
          <p:cNvPr id="105" name="Rectángulo 104">
            <a:extLst>
              <a:ext uri="{FF2B5EF4-FFF2-40B4-BE49-F238E27FC236}">
                <a16:creationId xmlns:a16="http://schemas.microsoft.com/office/drawing/2014/main" id="{F1606CBC-36AA-DEFE-66F9-5D9709952C01}"/>
              </a:ext>
            </a:extLst>
          </p:cNvPr>
          <p:cNvSpPr/>
          <p:nvPr/>
        </p:nvSpPr>
        <p:spPr>
          <a:xfrm>
            <a:off x="6192445" y="2904783"/>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6" name="Marcador de texto 2">
            <a:extLst>
              <a:ext uri="{FF2B5EF4-FFF2-40B4-BE49-F238E27FC236}">
                <a16:creationId xmlns:a16="http://schemas.microsoft.com/office/drawing/2014/main" id="{9B79A49B-5377-DD54-9BFC-BFBA2D82DE3D}"/>
              </a:ext>
            </a:extLst>
          </p:cNvPr>
          <p:cNvSpPr txBox="1">
            <a:spLocks/>
          </p:cNvSpPr>
          <p:nvPr/>
        </p:nvSpPr>
        <p:spPr>
          <a:xfrm>
            <a:off x="7011113" y="3054846"/>
            <a:ext cx="1413513" cy="57485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Payment with Voucher IB</a:t>
            </a:r>
          </a:p>
        </p:txBody>
      </p:sp>
      <p:pic>
        <p:nvPicPr>
          <p:cNvPr id="108" name="Imagen 107">
            <a:extLst>
              <a:ext uri="{FF2B5EF4-FFF2-40B4-BE49-F238E27FC236}">
                <a16:creationId xmlns:a16="http://schemas.microsoft.com/office/drawing/2014/main" id="{F03CD5E1-D6E2-E045-2CA5-DE19731F21A6}"/>
              </a:ext>
            </a:extLst>
          </p:cNvPr>
          <p:cNvPicPr>
            <a:picLocks noChangeAspect="1"/>
          </p:cNvPicPr>
          <p:nvPr/>
        </p:nvPicPr>
        <p:blipFill>
          <a:blip r:embed="rId10"/>
          <a:srcRect/>
          <a:stretch/>
        </p:blipFill>
        <p:spPr>
          <a:xfrm>
            <a:off x="863138" y="2097248"/>
            <a:ext cx="525679" cy="525679"/>
          </a:xfrm>
          <a:prstGeom prst="rect">
            <a:avLst/>
          </a:prstGeom>
        </p:spPr>
      </p:pic>
      <p:pic>
        <p:nvPicPr>
          <p:cNvPr id="109" name="Imagen 108">
            <a:extLst>
              <a:ext uri="{FF2B5EF4-FFF2-40B4-BE49-F238E27FC236}">
                <a16:creationId xmlns:a16="http://schemas.microsoft.com/office/drawing/2014/main" id="{88C71227-77DA-C67C-52D9-E1832022C284}"/>
              </a:ext>
            </a:extLst>
          </p:cNvPr>
          <p:cNvPicPr>
            <a:picLocks noChangeAspect="1"/>
          </p:cNvPicPr>
          <p:nvPr/>
        </p:nvPicPr>
        <p:blipFill>
          <a:blip r:embed="rId11"/>
          <a:srcRect/>
          <a:stretch/>
        </p:blipFill>
        <p:spPr>
          <a:xfrm>
            <a:off x="9174558" y="2027222"/>
            <a:ext cx="305109" cy="389014"/>
          </a:xfrm>
          <a:prstGeom prst="rect">
            <a:avLst/>
          </a:prstGeom>
        </p:spPr>
      </p:pic>
      <p:pic>
        <p:nvPicPr>
          <p:cNvPr id="110" name="Imagen 109" descr="Icono&#10;&#10;Descripción generada automáticamente">
            <a:extLst>
              <a:ext uri="{FF2B5EF4-FFF2-40B4-BE49-F238E27FC236}">
                <a16:creationId xmlns:a16="http://schemas.microsoft.com/office/drawing/2014/main" id="{0C51A4F1-ECE3-F052-57AA-C8C69F69524C}"/>
              </a:ext>
            </a:extLst>
          </p:cNvPr>
          <p:cNvPicPr>
            <a:picLocks noChangeAspect="1"/>
          </p:cNvPicPr>
          <p:nvPr/>
        </p:nvPicPr>
        <p:blipFill>
          <a:blip r:embed="rId12"/>
          <a:stretch>
            <a:fillRect/>
          </a:stretch>
        </p:blipFill>
        <p:spPr>
          <a:xfrm>
            <a:off x="6301939" y="3092646"/>
            <a:ext cx="536135" cy="536135"/>
          </a:xfrm>
          <a:prstGeom prst="rect">
            <a:avLst/>
          </a:prstGeom>
        </p:spPr>
      </p:pic>
      <p:sp>
        <p:nvSpPr>
          <p:cNvPr id="111" name="Rectángulo 110">
            <a:extLst>
              <a:ext uri="{FF2B5EF4-FFF2-40B4-BE49-F238E27FC236}">
                <a16:creationId xmlns:a16="http://schemas.microsoft.com/office/drawing/2014/main" id="{3C7D724A-0CDF-620F-F34A-199B61E054B7}"/>
              </a:ext>
            </a:extLst>
          </p:cNvPr>
          <p:cNvSpPr/>
          <p:nvPr/>
        </p:nvSpPr>
        <p:spPr>
          <a:xfrm>
            <a:off x="7306812" y="669925"/>
            <a:ext cx="4513714"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grpSp>
        <p:nvGrpSpPr>
          <p:cNvPr id="113" name="Grupo 112">
            <a:extLst>
              <a:ext uri="{FF2B5EF4-FFF2-40B4-BE49-F238E27FC236}">
                <a16:creationId xmlns:a16="http://schemas.microsoft.com/office/drawing/2014/main" id="{75DC2A72-827B-DF6F-A005-3C2C0B18D000}"/>
              </a:ext>
            </a:extLst>
          </p:cNvPr>
          <p:cNvGrpSpPr/>
          <p:nvPr/>
        </p:nvGrpSpPr>
        <p:grpSpPr>
          <a:xfrm>
            <a:off x="7091168" y="407868"/>
            <a:ext cx="453090" cy="453090"/>
            <a:chOff x="7438457" y="-1067642"/>
            <a:chExt cx="587950" cy="587950"/>
          </a:xfrm>
        </p:grpSpPr>
        <p:sp>
          <p:nvSpPr>
            <p:cNvPr id="114" name="Elipse 113">
              <a:extLst>
                <a:ext uri="{FF2B5EF4-FFF2-40B4-BE49-F238E27FC236}">
                  <a16:creationId xmlns:a16="http://schemas.microsoft.com/office/drawing/2014/main" id="{0CB4E98B-7B46-0C0B-2418-D91BE1E533A9}"/>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115" name="Imagen 114">
              <a:extLst>
                <a:ext uri="{FF2B5EF4-FFF2-40B4-BE49-F238E27FC236}">
                  <a16:creationId xmlns:a16="http://schemas.microsoft.com/office/drawing/2014/main" id="{DBB00E26-E863-B1B3-CBB4-298FE259513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116" name="Grupo 115">
            <a:extLst>
              <a:ext uri="{FF2B5EF4-FFF2-40B4-BE49-F238E27FC236}">
                <a16:creationId xmlns:a16="http://schemas.microsoft.com/office/drawing/2014/main" id="{3FB90866-7C30-9912-945F-DC1E87AD5BE8}"/>
              </a:ext>
            </a:extLst>
          </p:cNvPr>
          <p:cNvGrpSpPr/>
          <p:nvPr/>
        </p:nvGrpSpPr>
        <p:grpSpPr>
          <a:xfrm>
            <a:off x="5102497" y="5879721"/>
            <a:ext cx="1986282" cy="713448"/>
            <a:chOff x="11479475" y="162696"/>
            <a:chExt cx="2335354" cy="838830"/>
          </a:xfrm>
        </p:grpSpPr>
        <p:grpSp>
          <p:nvGrpSpPr>
            <p:cNvPr id="117" name="Grupo 116">
              <a:extLst>
                <a:ext uri="{FF2B5EF4-FFF2-40B4-BE49-F238E27FC236}">
                  <a16:creationId xmlns:a16="http://schemas.microsoft.com/office/drawing/2014/main" id="{52423581-56E7-7C40-0FC0-F2E72C65FB18}"/>
                </a:ext>
              </a:extLst>
            </p:cNvPr>
            <p:cNvGrpSpPr/>
            <p:nvPr/>
          </p:nvGrpSpPr>
          <p:grpSpPr>
            <a:xfrm>
              <a:off x="12291642" y="162696"/>
              <a:ext cx="1523187" cy="838830"/>
              <a:chOff x="12291642" y="162696"/>
              <a:chExt cx="1523187" cy="838830"/>
            </a:xfrm>
          </p:grpSpPr>
          <p:pic>
            <p:nvPicPr>
              <p:cNvPr id="119" name="Imagen 118">
                <a:extLst>
                  <a:ext uri="{FF2B5EF4-FFF2-40B4-BE49-F238E27FC236}">
                    <a16:creationId xmlns:a16="http://schemas.microsoft.com/office/drawing/2014/main" id="{FDFE41CF-C266-AAEF-FCFF-534F185218A4}"/>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20" name="Imagen 119">
                <a:extLst>
                  <a:ext uri="{FF2B5EF4-FFF2-40B4-BE49-F238E27FC236}">
                    <a16:creationId xmlns:a16="http://schemas.microsoft.com/office/drawing/2014/main" id="{5B48EE12-AD44-FA6E-C3C9-107864824BC5}"/>
                  </a:ext>
                </a:extLst>
              </p:cNvPr>
              <p:cNvPicPr/>
              <p:nvPr/>
            </p:nvPicPr>
            <p:blipFill>
              <a:blip r:embed="rId15"/>
              <a:stretch>
                <a:fillRect/>
              </a:stretch>
            </p:blipFill>
            <p:spPr bwMode="auto">
              <a:xfrm>
                <a:off x="12291642" y="235352"/>
                <a:ext cx="697527" cy="693518"/>
              </a:xfrm>
              <a:prstGeom prst="rect">
                <a:avLst/>
              </a:prstGeom>
              <a:noFill/>
              <a:ln>
                <a:noFill/>
              </a:ln>
            </p:spPr>
          </p:pic>
        </p:grpSp>
        <p:pic>
          <p:nvPicPr>
            <p:cNvPr id="118" name="Picture 2" descr="image004">
              <a:extLst>
                <a:ext uri="{FF2B5EF4-FFF2-40B4-BE49-F238E27FC236}">
                  <a16:creationId xmlns:a16="http://schemas.microsoft.com/office/drawing/2014/main" id="{698A5FCE-3617-BAD9-86D5-690E3B6AE56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ángulo 48">
            <a:extLst>
              <a:ext uri="{FF2B5EF4-FFF2-40B4-BE49-F238E27FC236}">
                <a16:creationId xmlns:a16="http://schemas.microsoft.com/office/drawing/2014/main" id="{8AC8ECFE-9709-894C-0BDE-27979F7D7342}"/>
              </a:ext>
            </a:extLst>
          </p:cNvPr>
          <p:cNvSpPr/>
          <p:nvPr/>
        </p:nvSpPr>
        <p:spPr>
          <a:xfrm>
            <a:off x="6192445" y="384721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0" name="Rectángulo 49">
            <a:extLst>
              <a:ext uri="{FF2B5EF4-FFF2-40B4-BE49-F238E27FC236}">
                <a16:creationId xmlns:a16="http://schemas.microsoft.com/office/drawing/2014/main" id="{F1606CBC-36AA-DEFE-66F9-5D9709952C01}"/>
              </a:ext>
            </a:extLst>
          </p:cNvPr>
          <p:cNvSpPr/>
          <p:nvPr/>
        </p:nvSpPr>
        <p:spPr>
          <a:xfrm>
            <a:off x="6192445" y="481337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1" name="Rectángulo 50">
            <a:extLst>
              <a:ext uri="{FF2B5EF4-FFF2-40B4-BE49-F238E27FC236}">
                <a16:creationId xmlns:a16="http://schemas.microsoft.com/office/drawing/2014/main" id="{8AC8ECFE-9709-894C-0BDE-27979F7D7342}"/>
              </a:ext>
            </a:extLst>
          </p:cNvPr>
          <p:cNvSpPr/>
          <p:nvPr/>
        </p:nvSpPr>
        <p:spPr>
          <a:xfrm>
            <a:off x="9067800" y="385790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2" name="Rectángulo 51">
            <a:extLst>
              <a:ext uri="{FF2B5EF4-FFF2-40B4-BE49-F238E27FC236}">
                <a16:creationId xmlns:a16="http://schemas.microsoft.com/office/drawing/2014/main" id="{F1606CBC-36AA-DEFE-66F9-5D9709952C01}"/>
              </a:ext>
            </a:extLst>
          </p:cNvPr>
          <p:cNvSpPr/>
          <p:nvPr/>
        </p:nvSpPr>
        <p:spPr>
          <a:xfrm>
            <a:off x="9067800" y="482406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3" name="Rectángulo 52">
            <a:extLst>
              <a:ext uri="{FF2B5EF4-FFF2-40B4-BE49-F238E27FC236}">
                <a16:creationId xmlns:a16="http://schemas.microsoft.com/office/drawing/2014/main" id="{F1606CBC-36AA-DEFE-66F9-5D9709952C01}"/>
              </a:ext>
            </a:extLst>
          </p:cNvPr>
          <p:cNvSpPr/>
          <p:nvPr/>
        </p:nvSpPr>
        <p:spPr>
          <a:xfrm>
            <a:off x="576833" y="481129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4" name="Rectángulo 53">
            <a:extLst>
              <a:ext uri="{FF2B5EF4-FFF2-40B4-BE49-F238E27FC236}">
                <a16:creationId xmlns:a16="http://schemas.microsoft.com/office/drawing/2014/main" id="{F1606CBC-36AA-DEFE-66F9-5D9709952C01}"/>
              </a:ext>
            </a:extLst>
          </p:cNvPr>
          <p:cNvSpPr/>
          <p:nvPr/>
        </p:nvSpPr>
        <p:spPr>
          <a:xfrm>
            <a:off x="3322798" y="482198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5" name="Marcador de texto 4">
            <a:extLst>
              <a:ext uri="{FF2B5EF4-FFF2-40B4-BE49-F238E27FC236}">
                <a16:creationId xmlns:a16="http://schemas.microsoft.com/office/drawing/2014/main" id="{A7CEEF9E-384D-17ED-E5AC-3CD7BD71A602}"/>
              </a:ext>
            </a:extLst>
          </p:cNvPr>
          <p:cNvSpPr txBox="1">
            <a:spLocks/>
          </p:cNvSpPr>
          <p:nvPr/>
        </p:nvSpPr>
        <p:spPr>
          <a:xfrm>
            <a:off x="7011113" y="4067575"/>
            <a:ext cx="189240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TKTL</a:t>
            </a:r>
          </a:p>
        </p:txBody>
      </p:sp>
      <p:pic>
        <p:nvPicPr>
          <p:cNvPr id="56" name="Imagen 55">
            <a:extLst>
              <a:ext uri="{FF2B5EF4-FFF2-40B4-BE49-F238E27FC236}">
                <a16:creationId xmlns:a16="http://schemas.microsoft.com/office/drawing/2014/main" id="{F43B5A05-D81F-10B7-1661-8C6A6D8132EC}"/>
              </a:ext>
            </a:extLst>
          </p:cNvPr>
          <p:cNvPicPr>
            <a:picLocks noChangeAspect="1"/>
          </p:cNvPicPr>
          <p:nvPr/>
        </p:nvPicPr>
        <p:blipFill>
          <a:blip r:embed="rId17"/>
          <a:srcRect/>
          <a:stretch/>
        </p:blipFill>
        <p:spPr>
          <a:xfrm>
            <a:off x="6229643" y="3897654"/>
            <a:ext cx="680727" cy="680727"/>
          </a:xfrm>
          <a:prstGeom prst="rect">
            <a:avLst/>
          </a:prstGeom>
        </p:spPr>
      </p:pic>
      <p:pic>
        <p:nvPicPr>
          <p:cNvPr id="57" name="Imagen 56" descr="Icono&#10;&#10;Descripción generada automáticamente">
            <a:extLst>
              <a:ext uri="{FF2B5EF4-FFF2-40B4-BE49-F238E27FC236}">
                <a16:creationId xmlns:a16="http://schemas.microsoft.com/office/drawing/2014/main" id="{647BDB4F-95B8-E1C3-E80A-E88636E68A00}"/>
              </a:ext>
            </a:extLst>
          </p:cNvPr>
          <p:cNvPicPr>
            <a:picLocks noChangeAspect="1"/>
          </p:cNvPicPr>
          <p:nvPr/>
        </p:nvPicPr>
        <p:blipFill>
          <a:blip r:embed="rId18"/>
          <a:stretch>
            <a:fillRect/>
          </a:stretch>
        </p:blipFill>
        <p:spPr>
          <a:xfrm>
            <a:off x="9058550" y="3986023"/>
            <a:ext cx="560111" cy="560111"/>
          </a:xfrm>
          <a:prstGeom prst="rect">
            <a:avLst/>
          </a:prstGeom>
        </p:spPr>
      </p:pic>
      <p:sp>
        <p:nvSpPr>
          <p:cNvPr id="58" name="Marcador de texto 4">
            <a:extLst>
              <a:ext uri="{FF2B5EF4-FFF2-40B4-BE49-F238E27FC236}">
                <a16:creationId xmlns:a16="http://schemas.microsoft.com/office/drawing/2014/main" id="{28A52AD4-E4E6-B459-07BC-7CEE5D32A909}"/>
              </a:ext>
            </a:extLst>
          </p:cNvPr>
          <p:cNvSpPr txBox="1">
            <a:spLocks/>
          </p:cNvSpPr>
          <p:nvPr/>
        </p:nvSpPr>
        <p:spPr>
          <a:xfrm>
            <a:off x="9521057" y="4074772"/>
            <a:ext cx="2246034" cy="43634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Final Price commitment</a:t>
            </a:r>
          </a:p>
        </p:txBody>
      </p:sp>
      <p:pic>
        <p:nvPicPr>
          <p:cNvPr id="59" name="Imagen 58" descr="Icono&#10;&#10;Descripción generada automáticamente">
            <a:extLst>
              <a:ext uri="{FF2B5EF4-FFF2-40B4-BE49-F238E27FC236}">
                <a16:creationId xmlns:a16="http://schemas.microsoft.com/office/drawing/2014/main" id="{D446F8EA-D86C-EA69-1A1B-77777F283B05}"/>
              </a:ext>
            </a:extLst>
          </p:cNvPr>
          <p:cNvPicPr>
            <a:picLocks noChangeAspect="1"/>
          </p:cNvPicPr>
          <p:nvPr/>
        </p:nvPicPr>
        <p:blipFill>
          <a:blip r:embed="rId19"/>
          <a:stretch>
            <a:fillRect/>
          </a:stretch>
        </p:blipFill>
        <p:spPr>
          <a:xfrm>
            <a:off x="9405052" y="4981762"/>
            <a:ext cx="458857" cy="458857"/>
          </a:xfrm>
          <a:prstGeom prst="rect">
            <a:avLst/>
          </a:prstGeom>
        </p:spPr>
      </p:pic>
      <p:sp>
        <p:nvSpPr>
          <p:cNvPr id="60" name="Marcador de texto 4">
            <a:extLst>
              <a:ext uri="{FF2B5EF4-FFF2-40B4-BE49-F238E27FC236}">
                <a16:creationId xmlns:a16="http://schemas.microsoft.com/office/drawing/2014/main" id="{2B700B66-8AAE-9DCE-D96A-D6DE01803AA9}"/>
              </a:ext>
            </a:extLst>
          </p:cNvPr>
          <p:cNvSpPr txBox="1">
            <a:spLocks/>
          </p:cNvSpPr>
          <p:nvPr/>
        </p:nvSpPr>
        <p:spPr>
          <a:xfrm>
            <a:off x="6878607" y="5030711"/>
            <a:ext cx="180098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Cool-off period</a:t>
            </a:r>
          </a:p>
        </p:txBody>
      </p:sp>
      <p:sp>
        <p:nvSpPr>
          <p:cNvPr id="61" name="Marcador de texto 4">
            <a:extLst>
              <a:ext uri="{FF2B5EF4-FFF2-40B4-BE49-F238E27FC236}">
                <a16:creationId xmlns:a16="http://schemas.microsoft.com/office/drawing/2014/main" id="{8DA371CE-3809-97D4-5797-6538BA867754}"/>
              </a:ext>
            </a:extLst>
          </p:cNvPr>
          <p:cNvSpPr txBox="1">
            <a:spLocks/>
          </p:cNvSpPr>
          <p:nvPr/>
        </p:nvSpPr>
        <p:spPr>
          <a:xfrm>
            <a:off x="9937663" y="5030711"/>
            <a:ext cx="1074214"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No ADMs</a:t>
            </a:r>
          </a:p>
        </p:txBody>
      </p:sp>
      <p:pic>
        <p:nvPicPr>
          <p:cNvPr id="62" name="Imagen 61" descr="Icono&#10;&#10;Descripción generada automáticamente">
            <a:extLst>
              <a:ext uri="{FF2B5EF4-FFF2-40B4-BE49-F238E27FC236}">
                <a16:creationId xmlns:a16="http://schemas.microsoft.com/office/drawing/2014/main" id="{E18230ED-D565-90A4-5909-FDA520932A09}"/>
              </a:ext>
            </a:extLst>
          </p:cNvPr>
          <p:cNvPicPr>
            <a:picLocks noChangeAspect="1"/>
          </p:cNvPicPr>
          <p:nvPr/>
        </p:nvPicPr>
        <p:blipFill>
          <a:blip r:embed="rId20"/>
          <a:stretch>
            <a:fillRect/>
          </a:stretch>
        </p:blipFill>
        <p:spPr>
          <a:xfrm>
            <a:off x="6335159" y="4957372"/>
            <a:ext cx="469695" cy="469695"/>
          </a:xfrm>
          <a:prstGeom prst="rect">
            <a:avLst/>
          </a:prstGeom>
        </p:spPr>
      </p:pic>
      <p:sp>
        <p:nvSpPr>
          <p:cNvPr id="63" name="Marcador de texto 4">
            <a:extLst>
              <a:ext uri="{FF2B5EF4-FFF2-40B4-BE49-F238E27FC236}">
                <a16:creationId xmlns:a16="http://schemas.microsoft.com/office/drawing/2014/main" id="{E8697C8E-2124-18EB-D4E3-B041D0CD1CF0}"/>
              </a:ext>
            </a:extLst>
          </p:cNvPr>
          <p:cNvSpPr txBox="1">
            <a:spLocks/>
          </p:cNvSpPr>
          <p:nvPr/>
        </p:nvSpPr>
        <p:spPr>
          <a:xfrm>
            <a:off x="1297754" y="4967791"/>
            <a:ext cx="189863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NDC-Only Net Fare Products</a:t>
            </a:r>
          </a:p>
        </p:txBody>
      </p:sp>
      <p:pic>
        <p:nvPicPr>
          <p:cNvPr id="64" name="Imagen 63" descr="Pantalla de video juego&#10;&#10;Descripción generada automáticamente con confianza media">
            <a:extLst>
              <a:ext uri="{FF2B5EF4-FFF2-40B4-BE49-F238E27FC236}">
                <a16:creationId xmlns:a16="http://schemas.microsoft.com/office/drawing/2014/main" id="{0D5C6BF4-CE4A-C2FD-3E48-F2FEDE907271}"/>
              </a:ext>
            </a:extLst>
          </p:cNvPr>
          <p:cNvPicPr>
            <a:picLocks noChangeAspect="1"/>
          </p:cNvPicPr>
          <p:nvPr/>
        </p:nvPicPr>
        <p:blipFill>
          <a:blip r:embed="rId21"/>
          <a:stretch>
            <a:fillRect/>
          </a:stretch>
        </p:blipFill>
        <p:spPr>
          <a:xfrm>
            <a:off x="707112" y="4987337"/>
            <a:ext cx="469695" cy="439195"/>
          </a:xfrm>
          <a:prstGeom prst="rect">
            <a:avLst/>
          </a:prstGeom>
        </p:spPr>
      </p:pic>
      <p:pic>
        <p:nvPicPr>
          <p:cNvPr id="65" name="Imagen 64" descr="Icono&#10;&#10;Descripción generada automáticamente">
            <a:extLst>
              <a:ext uri="{FF2B5EF4-FFF2-40B4-BE49-F238E27FC236}">
                <a16:creationId xmlns:a16="http://schemas.microsoft.com/office/drawing/2014/main" id="{919A7DDE-38C7-3CD4-69ED-7425CEA0AE96}"/>
              </a:ext>
            </a:extLst>
          </p:cNvPr>
          <p:cNvPicPr>
            <a:picLocks noChangeAspect="1"/>
          </p:cNvPicPr>
          <p:nvPr/>
        </p:nvPicPr>
        <p:blipFill>
          <a:blip r:embed="rId22"/>
          <a:stretch>
            <a:fillRect/>
          </a:stretch>
        </p:blipFill>
        <p:spPr>
          <a:xfrm>
            <a:off x="3398923" y="4973198"/>
            <a:ext cx="508463" cy="521335"/>
          </a:xfrm>
          <a:prstGeom prst="rect">
            <a:avLst/>
          </a:prstGeom>
        </p:spPr>
      </p:pic>
      <p:sp>
        <p:nvSpPr>
          <p:cNvPr id="66" name="Marcador de texto 4">
            <a:extLst>
              <a:ext uri="{FF2B5EF4-FFF2-40B4-BE49-F238E27FC236}">
                <a16:creationId xmlns:a16="http://schemas.microsoft.com/office/drawing/2014/main" id="{7E038550-5C7A-C091-5E3F-A42059755359}"/>
              </a:ext>
            </a:extLst>
          </p:cNvPr>
          <p:cNvSpPr txBox="1">
            <a:spLocks/>
          </p:cNvSpPr>
          <p:nvPr/>
        </p:nvSpPr>
        <p:spPr>
          <a:xfrm>
            <a:off x="4012864" y="4991645"/>
            <a:ext cx="1915266"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NDC exclusive offers</a:t>
            </a:r>
          </a:p>
        </p:txBody>
      </p:sp>
      <p:sp>
        <p:nvSpPr>
          <p:cNvPr id="2" name="Marcador de texto 2">
            <a:extLst>
              <a:ext uri="{FF2B5EF4-FFF2-40B4-BE49-F238E27FC236}">
                <a16:creationId xmlns:a16="http://schemas.microsoft.com/office/drawing/2014/main" id="{B5AD46E4-D81D-BD66-A4CA-31C63AA7B977}"/>
              </a:ext>
            </a:extLst>
          </p:cNvPr>
          <p:cNvSpPr txBox="1">
            <a:spLocks/>
          </p:cNvSpPr>
          <p:nvPr/>
        </p:nvSpPr>
        <p:spPr>
          <a:xfrm>
            <a:off x="7395572" y="733469"/>
            <a:ext cx="4357841" cy="830941"/>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7192C"/>
                </a:solidFill>
                <a:effectLst/>
                <a:uLnTx/>
                <a:uFillTx/>
                <a:latin typeface="Iberia Text"/>
                <a:ea typeface="+mn-ea"/>
                <a:cs typeface="+mn-cs"/>
              </a:rPr>
              <a:t>Using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Iberia NDC</a:t>
            </a:r>
            <a:r>
              <a:rPr kumimoji="0" lang="en-US" sz="1100" b="0" i="0" u="none" strike="noStrike" kern="1200" cap="none" spc="0" normalizeH="0" baseline="0" noProof="0" dirty="0">
                <a:ln>
                  <a:noFill/>
                </a:ln>
                <a:solidFill>
                  <a:srgbClr val="D7192C"/>
                </a:solidFill>
                <a:effectLst/>
                <a:uLnTx/>
                <a:uFillTx/>
                <a:latin typeface="Iberia Text"/>
                <a:ea typeface="+mn-ea"/>
                <a:cs typeface="+mn-cs"/>
              </a:rPr>
              <a:t>, Travel Agencies may have access to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differential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prices and content. It is thanks to the power of this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new distribution channel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that we can provide more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flexibility and capabilities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to our clients and adapt our products to match our common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customers’ needs.</a:t>
            </a:r>
          </a:p>
        </p:txBody>
      </p:sp>
      <p:pic>
        <p:nvPicPr>
          <p:cNvPr id="3" name="Imagen 2">
            <a:extLst>
              <a:ext uri="{FF2B5EF4-FFF2-40B4-BE49-F238E27FC236}">
                <a16:creationId xmlns:a16="http://schemas.microsoft.com/office/drawing/2014/main" id="{4DD22342-DF06-D97F-F0D2-E2ABAE5BA4EE}"/>
              </a:ext>
            </a:extLst>
          </p:cNvPr>
          <p:cNvPicPr>
            <a:picLocks noChangeAspect="1"/>
          </p:cNvPicPr>
          <p:nvPr/>
        </p:nvPicPr>
        <p:blipFill>
          <a:blip r:embed="rId23"/>
          <a:stretch>
            <a:fillRect/>
          </a:stretch>
        </p:blipFill>
        <p:spPr>
          <a:xfrm>
            <a:off x="6022841" y="3377179"/>
            <a:ext cx="146317" cy="103641"/>
          </a:xfrm>
          <a:prstGeom prst="rect">
            <a:avLst/>
          </a:prstGeom>
        </p:spPr>
      </p:pic>
    </p:spTree>
    <p:extLst>
      <p:ext uri="{BB962C8B-B14F-4D97-AF65-F5344CB8AC3E}">
        <p14:creationId xmlns:p14="http://schemas.microsoft.com/office/powerpoint/2010/main" val="353474623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590EB772-8F35-6397-7FBC-46D0222BCA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2" name="Objeto 1" hidden="1">
                        <a:extLst>
                          <a:ext uri="{FF2B5EF4-FFF2-40B4-BE49-F238E27FC236}">
                            <a16:creationId xmlns:a16="http://schemas.microsoft.com/office/drawing/2014/main" id="{590EB772-8F35-6397-7FBC-46D0222BCA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0" name="Grupo 39">
            <a:extLst>
              <a:ext uri="{FF2B5EF4-FFF2-40B4-BE49-F238E27FC236}">
                <a16:creationId xmlns:a16="http://schemas.microsoft.com/office/drawing/2014/main" id="{889534AA-9A8B-5643-A850-A23111DAABC7}"/>
              </a:ext>
            </a:extLst>
          </p:cNvPr>
          <p:cNvGrpSpPr/>
          <p:nvPr/>
        </p:nvGrpSpPr>
        <p:grpSpPr>
          <a:xfrm>
            <a:off x="5102858" y="6004920"/>
            <a:ext cx="1986282" cy="713448"/>
            <a:chOff x="11479475" y="162696"/>
            <a:chExt cx="2335354" cy="838830"/>
          </a:xfrm>
        </p:grpSpPr>
        <p:grpSp>
          <p:nvGrpSpPr>
            <p:cNvPr id="41" name="Grupo 40">
              <a:extLst>
                <a:ext uri="{FF2B5EF4-FFF2-40B4-BE49-F238E27FC236}">
                  <a16:creationId xmlns:a16="http://schemas.microsoft.com/office/drawing/2014/main" id="{9AF780D3-D165-DE47-92A1-D0AE3C10E6EE}"/>
                </a:ext>
              </a:extLst>
            </p:cNvPr>
            <p:cNvGrpSpPr/>
            <p:nvPr/>
          </p:nvGrpSpPr>
          <p:grpSpPr>
            <a:xfrm>
              <a:off x="12291642" y="162696"/>
              <a:ext cx="1523187" cy="838830"/>
              <a:chOff x="12291642" y="162696"/>
              <a:chExt cx="1523187" cy="838830"/>
            </a:xfrm>
          </p:grpSpPr>
          <p:pic>
            <p:nvPicPr>
              <p:cNvPr id="43" name="Imagen 42">
                <a:extLst>
                  <a:ext uri="{FF2B5EF4-FFF2-40B4-BE49-F238E27FC236}">
                    <a16:creationId xmlns:a16="http://schemas.microsoft.com/office/drawing/2014/main" id="{FF5D8F07-61C4-724C-A577-ECCABD15C7D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4" name="Imagen 43">
                <a:extLst>
                  <a:ext uri="{FF2B5EF4-FFF2-40B4-BE49-F238E27FC236}">
                    <a16:creationId xmlns:a16="http://schemas.microsoft.com/office/drawing/2014/main" id="{985498A9-0536-7648-AFD4-4B9038F9BBCF}"/>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42" name="Picture 2" descr="image004">
              <a:extLst>
                <a:ext uri="{FF2B5EF4-FFF2-40B4-BE49-F238E27FC236}">
                  <a16:creationId xmlns:a16="http://schemas.microsoft.com/office/drawing/2014/main" id="{1D932DA1-FE2C-3E40-AFF9-5F219973BB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ángulo 61">
            <a:extLst>
              <a:ext uri="{FF2B5EF4-FFF2-40B4-BE49-F238E27FC236}">
                <a16:creationId xmlns:a16="http://schemas.microsoft.com/office/drawing/2014/main" id="{AECC4381-2FA0-0840-B500-4A77DF1A77B2}"/>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7" name="Marcador de texto 2">
            <a:extLst>
              <a:ext uri="{FF2B5EF4-FFF2-40B4-BE49-F238E27FC236}">
                <a16:creationId xmlns:a16="http://schemas.microsoft.com/office/drawing/2014/main" id="{DB659D53-395D-9447-B7BA-3EE8C9C4D74A}"/>
              </a:ext>
            </a:extLst>
          </p:cNvPr>
          <p:cNvSpPr txBox="1">
            <a:spLocks/>
          </p:cNvSpPr>
          <p:nvPr/>
        </p:nvSpPr>
        <p:spPr>
          <a:xfrm>
            <a:off x="7126810" y="5017086"/>
            <a:ext cx="4840157" cy="682793"/>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68" name="Marcador de texto 2">
            <a:extLst>
              <a:ext uri="{FF2B5EF4-FFF2-40B4-BE49-F238E27FC236}">
                <a16:creationId xmlns:a16="http://schemas.microsoft.com/office/drawing/2014/main" id="{B7973A53-DCD1-394F-9A4F-B974A9CEF7A6}"/>
              </a:ext>
            </a:extLst>
          </p:cNvPr>
          <p:cNvSpPr txBox="1">
            <a:spLocks/>
          </p:cNvSpPr>
          <p:nvPr/>
        </p:nvSpPr>
        <p:spPr>
          <a:xfrm>
            <a:off x="446440" y="5559349"/>
            <a:ext cx="6503634" cy="2905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Pentágono 73">
            <a:extLst>
              <a:ext uri="{FF2B5EF4-FFF2-40B4-BE49-F238E27FC236}">
                <a16:creationId xmlns:a16="http://schemas.microsoft.com/office/drawing/2014/main" id="{25274CC9-F27F-8842-8A44-22F1BAAF103D}"/>
              </a:ext>
            </a:extLst>
          </p:cNvPr>
          <p:cNvSpPr/>
          <p:nvPr/>
        </p:nvSpPr>
        <p:spPr>
          <a:xfrm>
            <a:off x="-1" y="1268413"/>
            <a:ext cx="1731147" cy="446087"/>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75" name="Marcador de texto 2">
            <a:extLst>
              <a:ext uri="{FF2B5EF4-FFF2-40B4-BE49-F238E27FC236}">
                <a16:creationId xmlns:a16="http://schemas.microsoft.com/office/drawing/2014/main" id="{87528521-ECCB-934A-90C9-73F62E5D970C}"/>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Shopping</a:t>
            </a:r>
          </a:p>
        </p:txBody>
      </p:sp>
      <p:sp>
        <p:nvSpPr>
          <p:cNvPr id="80" name="Marcador de texto 2">
            <a:extLst>
              <a:ext uri="{FF2B5EF4-FFF2-40B4-BE49-F238E27FC236}">
                <a16:creationId xmlns:a16="http://schemas.microsoft.com/office/drawing/2014/main" id="{3145B641-A61D-0847-B72B-D97B1B29F1A8}"/>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Search for Iberia fares and offers </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sp>
        <p:nvSpPr>
          <p:cNvPr id="81" name="Rectángulo 80">
            <a:extLst>
              <a:ext uri="{FF2B5EF4-FFF2-40B4-BE49-F238E27FC236}">
                <a16:creationId xmlns:a16="http://schemas.microsoft.com/office/drawing/2014/main" id="{A90D02CB-5BB5-5941-A3C4-9D37E3E9956D}"/>
              </a:ext>
            </a:extLst>
          </p:cNvPr>
          <p:cNvSpPr/>
          <p:nvPr/>
        </p:nvSpPr>
        <p:spPr>
          <a:xfrm>
            <a:off x="590711" y="1964504"/>
            <a:ext cx="3571856" cy="19011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5FA07BCA-E303-0240-9B6F-D2B78C4E9A3A}"/>
              </a:ext>
            </a:extLst>
          </p:cNvPr>
          <p:cNvSpPr/>
          <p:nvPr/>
        </p:nvSpPr>
        <p:spPr>
          <a:xfrm>
            <a:off x="590711" y="4103492"/>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A59E3B77-2F9D-B142-922C-97B0ACE53114}"/>
              </a:ext>
            </a:extLst>
          </p:cNvPr>
          <p:cNvSpPr/>
          <p:nvPr/>
        </p:nvSpPr>
        <p:spPr>
          <a:xfrm>
            <a:off x="8029433" y="1964504"/>
            <a:ext cx="3571856" cy="19011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4" name="Rectángulo 83">
            <a:extLst>
              <a:ext uri="{FF2B5EF4-FFF2-40B4-BE49-F238E27FC236}">
                <a16:creationId xmlns:a16="http://schemas.microsoft.com/office/drawing/2014/main" id="{DFFBB042-9420-E74D-B12A-0429BDE84424}"/>
              </a:ext>
            </a:extLst>
          </p:cNvPr>
          <p:cNvSpPr/>
          <p:nvPr/>
        </p:nvSpPr>
        <p:spPr>
          <a:xfrm>
            <a:off x="8029433" y="4103492"/>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Rectángulo 84">
            <a:extLst>
              <a:ext uri="{FF2B5EF4-FFF2-40B4-BE49-F238E27FC236}">
                <a16:creationId xmlns:a16="http://schemas.microsoft.com/office/drawing/2014/main" id="{079E00EB-151D-4A4E-AE91-77004D55F5E7}"/>
              </a:ext>
            </a:extLst>
          </p:cNvPr>
          <p:cNvSpPr/>
          <p:nvPr/>
        </p:nvSpPr>
        <p:spPr>
          <a:xfrm>
            <a:off x="4310072" y="1964504"/>
            <a:ext cx="3571856" cy="19011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Rectángulo 85">
            <a:extLst>
              <a:ext uri="{FF2B5EF4-FFF2-40B4-BE49-F238E27FC236}">
                <a16:creationId xmlns:a16="http://schemas.microsoft.com/office/drawing/2014/main" id="{D1709EF1-4931-574C-AB6B-8E19CCBAA49A}"/>
              </a:ext>
            </a:extLst>
          </p:cNvPr>
          <p:cNvSpPr/>
          <p:nvPr/>
        </p:nvSpPr>
        <p:spPr>
          <a:xfrm>
            <a:off x="4310072" y="4103492"/>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7" name="Marcador de texto 2">
            <a:extLst>
              <a:ext uri="{FF2B5EF4-FFF2-40B4-BE49-F238E27FC236}">
                <a16:creationId xmlns:a16="http://schemas.microsoft.com/office/drawing/2014/main" id="{5D6BF693-8DAE-E743-91D1-F52A350C128E}"/>
              </a:ext>
            </a:extLst>
          </p:cNvPr>
          <p:cNvSpPr txBox="1">
            <a:spLocks/>
          </p:cNvSpPr>
          <p:nvPr/>
        </p:nvSpPr>
        <p:spPr>
          <a:xfrm>
            <a:off x="8248608" y="2588056"/>
            <a:ext cx="3081190" cy="123646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 types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(adult, child, infant) on different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journey types</a:t>
            </a: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OW, RT, Multicity and Open Jaw</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 Prime Flights , Codeshare and Intramodality (Bus and Train only in Spain)</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8" name="Marcador de texto 2">
            <a:extLst>
              <a:ext uri="{FF2B5EF4-FFF2-40B4-BE49-F238E27FC236}">
                <a16:creationId xmlns:a16="http://schemas.microsoft.com/office/drawing/2014/main" id="{FC65A671-C264-3D45-BCF1-B2FA1FB2DD3E}"/>
              </a:ext>
            </a:extLst>
          </p:cNvPr>
          <p:cNvSpPr txBox="1">
            <a:spLocks/>
          </p:cNvSpPr>
          <p:nvPr/>
        </p:nvSpPr>
        <p:spPr>
          <a:xfrm>
            <a:off x="8257309" y="4988792"/>
            <a:ext cx="3160778"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Enter your client oneworld carriers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FFs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OnBusines programme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earning points.</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9" name="Marcador de texto 2">
            <a:extLst>
              <a:ext uri="{FF2B5EF4-FFF2-40B4-BE49-F238E27FC236}">
                <a16:creationId xmlns:a16="http://schemas.microsoft.com/office/drawing/2014/main" id="{26DD3963-C7AC-754D-94B5-23298A70DE66}"/>
              </a:ext>
            </a:extLst>
          </p:cNvPr>
          <p:cNvSpPr txBox="1">
            <a:spLocks/>
          </p:cNvSpPr>
          <p:nvPr/>
        </p:nvSpPr>
        <p:spPr>
          <a:xfrm>
            <a:off x="4812143" y="4988792"/>
            <a:ext cx="2706257"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Use your client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Iberia Plus frequent flyer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number to receive the benefits associated with your tier level and earn AVIOS.</a:t>
            </a:r>
            <a:endParaRPr kumimoji="0" lang="es-E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0" name="Marcador de texto 2">
            <a:extLst>
              <a:ext uri="{FF2B5EF4-FFF2-40B4-BE49-F238E27FC236}">
                <a16:creationId xmlns:a16="http://schemas.microsoft.com/office/drawing/2014/main" id="{837F93B1-F250-4248-B4FC-A442F5165019}"/>
              </a:ext>
            </a:extLst>
          </p:cNvPr>
          <p:cNvSpPr txBox="1">
            <a:spLocks/>
          </p:cNvSpPr>
          <p:nvPr/>
        </p:nvSpPr>
        <p:spPr>
          <a:xfrm>
            <a:off x="1659517" y="5115000"/>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Large families </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1" name="Marcador de texto 2">
            <a:extLst>
              <a:ext uri="{FF2B5EF4-FFF2-40B4-BE49-F238E27FC236}">
                <a16:creationId xmlns:a16="http://schemas.microsoft.com/office/drawing/2014/main" id="{421E25A5-21C2-B344-9993-4881CB160841}"/>
              </a:ext>
            </a:extLst>
          </p:cNvPr>
          <p:cNvSpPr txBox="1">
            <a:spLocks/>
          </p:cNvSpPr>
          <p:nvPr/>
        </p:nvSpPr>
        <p:spPr>
          <a:xfrm>
            <a:off x="590830" y="4181234"/>
            <a:ext cx="3430753" cy="25372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With a Spanish IATA apply for discounts for</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2" name="Marcador de texto 2">
            <a:extLst>
              <a:ext uri="{FF2B5EF4-FFF2-40B4-BE49-F238E27FC236}">
                <a16:creationId xmlns:a16="http://schemas.microsoft.com/office/drawing/2014/main" id="{3D973341-5938-884D-B278-73F5877BE246}"/>
              </a:ext>
            </a:extLst>
          </p:cNvPr>
          <p:cNvSpPr txBox="1">
            <a:spLocks/>
          </p:cNvSpPr>
          <p:nvPr/>
        </p:nvSpPr>
        <p:spPr>
          <a:xfrm>
            <a:off x="1659517" y="4630092"/>
            <a:ext cx="2503050" cy="44637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Residents</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3" name="Marcador de texto 2">
            <a:extLst>
              <a:ext uri="{FF2B5EF4-FFF2-40B4-BE49-F238E27FC236}">
                <a16:creationId xmlns:a16="http://schemas.microsoft.com/office/drawing/2014/main" id="{B2DAA49B-FD6A-6E49-98D0-D21465E1CE83}"/>
              </a:ext>
            </a:extLst>
          </p:cNvPr>
          <p:cNvSpPr txBox="1">
            <a:spLocks/>
          </p:cNvSpPr>
          <p:nvPr/>
        </p:nvSpPr>
        <p:spPr>
          <a:xfrm>
            <a:off x="4658788" y="2783124"/>
            <a:ext cx="2851610" cy="78731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Upselling offers combining all fare families.</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 addition, ask for the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cheapest fate result of</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combining different families.</a:t>
            </a:r>
          </a:p>
        </p:txBody>
      </p:sp>
      <p:sp>
        <p:nvSpPr>
          <p:cNvPr id="94" name="Marcador de texto 2">
            <a:extLst>
              <a:ext uri="{FF2B5EF4-FFF2-40B4-BE49-F238E27FC236}">
                <a16:creationId xmlns:a16="http://schemas.microsoft.com/office/drawing/2014/main" id="{12D7C928-9CC9-2347-9CCA-C9A88A7631D5}"/>
              </a:ext>
            </a:extLst>
          </p:cNvPr>
          <p:cNvSpPr txBox="1">
            <a:spLocks/>
          </p:cNvSpPr>
          <p:nvPr/>
        </p:nvSpPr>
        <p:spPr>
          <a:xfrm>
            <a:off x="952296" y="2292098"/>
            <a:ext cx="3200745" cy="157353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Public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including APPs (additional fares)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holiday fares such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VFR or Tour Operation, Sport, Entertainment, Humanitarian, Marines…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corporate fares</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including APPs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Seat Only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authorized agencies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5" name="Marcador de texto 2">
            <a:extLst>
              <a:ext uri="{FF2B5EF4-FFF2-40B4-BE49-F238E27FC236}">
                <a16:creationId xmlns:a16="http://schemas.microsoft.com/office/drawing/2014/main" id="{8E0B124E-8D25-0144-BA9C-883BC42ED9CB}"/>
              </a:ext>
            </a:extLst>
          </p:cNvPr>
          <p:cNvSpPr txBox="1">
            <a:spLocks/>
          </p:cNvSpPr>
          <p:nvPr/>
        </p:nvSpPr>
        <p:spPr>
          <a:xfrm>
            <a:off x="656024" y="1981119"/>
            <a:ext cx="1208287" cy="24481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Search</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pic>
        <p:nvPicPr>
          <p:cNvPr id="96" name="Imagen 95">
            <a:extLst>
              <a:ext uri="{FF2B5EF4-FFF2-40B4-BE49-F238E27FC236}">
                <a16:creationId xmlns:a16="http://schemas.microsoft.com/office/drawing/2014/main" id="{3BA15780-2990-5D49-9453-8648CAC4040D}"/>
              </a:ext>
            </a:extLst>
          </p:cNvPr>
          <p:cNvPicPr>
            <a:picLocks noChangeAspect="1"/>
          </p:cNvPicPr>
          <p:nvPr/>
        </p:nvPicPr>
        <p:blipFill>
          <a:blip r:embed="rId8"/>
          <a:stretch>
            <a:fillRect/>
          </a:stretch>
        </p:blipFill>
        <p:spPr>
          <a:xfrm>
            <a:off x="9367426" y="2070533"/>
            <a:ext cx="421777" cy="421777"/>
          </a:xfrm>
          <a:prstGeom prst="rect">
            <a:avLst/>
          </a:prstGeom>
        </p:spPr>
      </p:pic>
      <p:pic>
        <p:nvPicPr>
          <p:cNvPr id="97" name="Imagen 96">
            <a:extLst>
              <a:ext uri="{FF2B5EF4-FFF2-40B4-BE49-F238E27FC236}">
                <a16:creationId xmlns:a16="http://schemas.microsoft.com/office/drawing/2014/main" id="{F211F217-CDBF-784D-8693-C678EAB20A81}"/>
              </a:ext>
            </a:extLst>
          </p:cNvPr>
          <p:cNvPicPr>
            <a:picLocks noChangeAspect="1"/>
          </p:cNvPicPr>
          <p:nvPr/>
        </p:nvPicPr>
        <p:blipFill>
          <a:blip r:embed="rId9"/>
          <a:stretch>
            <a:fillRect/>
          </a:stretch>
        </p:blipFill>
        <p:spPr>
          <a:xfrm>
            <a:off x="5881557" y="2050298"/>
            <a:ext cx="406072" cy="557169"/>
          </a:xfrm>
          <a:prstGeom prst="rect">
            <a:avLst/>
          </a:prstGeom>
        </p:spPr>
      </p:pic>
      <p:pic>
        <p:nvPicPr>
          <p:cNvPr id="98" name="Imagen 97">
            <a:extLst>
              <a:ext uri="{FF2B5EF4-FFF2-40B4-BE49-F238E27FC236}">
                <a16:creationId xmlns:a16="http://schemas.microsoft.com/office/drawing/2014/main" id="{3EB452E0-BDF4-B842-8590-7A6A6536682C}"/>
              </a:ext>
            </a:extLst>
          </p:cNvPr>
          <p:cNvPicPr>
            <a:picLocks noChangeAspect="1"/>
          </p:cNvPicPr>
          <p:nvPr/>
        </p:nvPicPr>
        <p:blipFill>
          <a:blip r:embed="rId10"/>
          <a:stretch>
            <a:fillRect/>
          </a:stretch>
        </p:blipFill>
        <p:spPr>
          <a:xfrm>
            <a:off x="9451791" y="4220019"/>
            <a:ext cx="727137" cy="727137"/>
          </a:xfrm>
          <a:prstGeom prst="rect">
            <a:avLst/>
          </a:prstGeom>
        </p:spPr>
      </p:pic>
      <p:pic>
        <p:nvPicPr>
          <p:cNvPr id="99" name="Imagen 98">
            <a:extLst>
              <a:ext uri="{FF2B5EF4-FFF2-40B4-BE49-F238E27FC236}">
                <a16:creationId xmlns:a16="http://schemas.microsoft.com/office/drawing/2014/main" id="{12771E09-25D6-3546-928B-A88D7D6F43F0}"/>
              </a:ext>
            </a:extLst>
          </p:cNvPr>
          <p:cNvPicPr>
            <a:picLocks noChangeAspect="1"/>
          </p:cNvPicPr>
          <p:nvPr/>
        </p:nvPicPr>
        <p:blipFill>
          <a:blip r:embed="rId11"/>
          <a:stretch>
            <a:fillRect/>
          </a:stretch>
        </p:blipFill>
        <p:spPr>
          <a:xfrm>
            <a:off x="5821452" y="4293355"/>
            <a:ext cx="536533" cy="557169"/>
          </a:xfrm>
          <a:prstGeom prst="rect">
            <a:avLst/>
          </a:prstGeom>
        </p:spPr>
      </p:pic>
      <p:pic>
        <p:nvPicPr>
          <p:cNvPr id="100" name="Imagen 99">
            <a:extLst>
              <a:ext uri="{FF2B5EF4-FFF2-40B4-BE49-F238E27FC236}">
                <a16:creationId xmlns:a16="http://schemas.microsoft.com/office/drawing/2014/main" id="{BE1B0E1B-A2FE-844A-BF47-7392BADADD3A}"/>
              </a:ext>
            </a:extLst>
          </p:cNvPr>
          <p:cNvPicPr>
            <a:picLocks noChangeAspect="1"/>
          </p:cNvPicPr>
          <p:nvPr/>
        </p:nvPicPr>
        <p:blipFill>
          <a:blip r:embed="rId12"/>
          <a:stretch>
            <a:fillRect/>
          </a:stretch>
        </p:blipFill>
        <p:spPr>
          <a:xfrm>
            <a:off x="773913" y="5076464"/>
            <a:ext cx="825500" cy="457200"/>
          </a:xfrm>
          <a:prstGeom prst="rect">
            <a:avLst/>
          </a:prstGeom>
        </p:spPr>
      </p:pic>
      <p:pic>
        <p:nvPicPr>
          <p:cNvPr id="101" name="Imagen 100">
            <a:extLst>
              <a:ext uri="{FF2B5EF4-FFF2-40B4-BE49-F238E27FC236}">
                <a16:creationId xmlns:a16="http://schemas.microsoft.com/office/drawing/2014/main" id="{EBF35E82-0F86-5F4E-8793-9759B453763D}"/>
              </a:ext>
            </a:extLst>
          </p:cNvPr>
          <p:cNvPicPr>
            <a:picLocks noChangeAspect="1"/>
          </p:cNvPicPr>
          <p:nvPr/>
        </p:nvPicPr>
        <p:blipFill>
          <a:blip r:embed="rId13"/>
          <a:stretch>
            <a:fillRect/>
          </a:stretch>
        </p:blipFill>
        <p:spPr>
          <a:xfrm>
            <a:off x="1083865" y="4591710"/>
            <a:ext cx="501900" cy="317870"/>
          </a:xfrm>
          <a:prstGeom prst="rect">
            <a:avLst/>
          </a:prstGeom>
        </p:spPr>
      </p:pic>
      <p:pic>
        <p:nvPicPr>
          <p:cNvPr id="102" name="Imagen 101">
            <a:extLst>
              <a:ext uri="{FF2B5EF4-FFF2-40B4-BE49-F238E27FC236}">
                <a16:creationId xmlns:a16="http://schemas.microsoft.com/office/drawing/2014/main" id="{237CE0A6-3B39-9342-8967-66ABACF4CA59}"/>
              </a:ext>
            </a:extLst>
          </p:cNvPr>
          <p:cNvPicPr>
            <a:picLocks noChangeAspect="1"/>
          </p:cNvPicPr>
          <p:nvPr/>
        </p:nvPicPr>
        <p:blipFill>
          <a:blip r:embed="rId14"/>
          <a:stretch>
            <a:fillRect/>
          </a:stretch>
        </p:blipFill>
        <p:spPr>
          <a:xfrm>
            <a:off x="705335" y="2271189"/>
            <a:ext cx="303468" cy="303468"/>
          </a:xfrm>
          <a:prstGeom prst="rect">
            <a:avLst/>
          </a:prstGeom>
        </p:spPr>
      </p:pic>
      <p:pic>
        <p:nvPicPr>
          <p:cNvPr id="103" name="Imagen 102">
            <a:extLst>
              <a:ext uri="{FF2B5EF4-FFF2-40B4-BE49-F238E27FC236}">
                <a16:creationId xmlns:a16="http://schemas.microsoft.com/office/drawing/2014/main" id="{664F655F-28C2-114E-A41F-D3BF472E059E}"/>
              </a:ext>
            </a:extLst>
          </p:cNvPr>
          <p:cNvPicPr>
            <a:picLocks noChangeAspect="1"/>
          </p:cNvPicPr>
          <p:nvPr/>
        </p:nvPicPr>
        <p:blipFill>
          <a:blip r:embed="rId14"/>
          <a:stretch>
            <a:fillRect/>
          </a:stretch>
        </p:blipFill>
        <p:spPr>
          <a:xfrm>
            <a:off x="687819" y="3269210"/>
            <a:ext cx="303468" cy="303468"/>
          </a:xfrm>
          <a:prstGeom prst="rect">
            <a:avLst/>
          </a:prstGeom>
        </p:spPr>
      </p:pic>
      <p:pic>
        <p:nvPicPr>
          <p:cNvPr id="104" name="Imagen 103">
            <a:extLst>
              <a:ext uri="{FF2B5EF4-FFF2-40B4-BE49-F238E27FC236}">
                <a16:creationId xmlns:a16="http://schemas.microsoft.com/office/drawing/2014/main" id="{C05AE583-AA23-3444-9C54-71C4ABBBE567}"/>
              </a:ext>
            </a:extLst>
          </p:cNvPr>
          <p:cNvPicPr>
            <a:picLocks noChangeAspect="1"/>
          </p:cNvPicPr>
          <p:nvPr/>
        </p:nvPicPr>
        <p:blipFill>
          <a:blip r:embed="rId14"/>
          <a:stretch>
            <a:fillRect/>
          </a:stretch>
        </p:blipFill>
        <p:spPr>
          <a:xfrm>
            <a:off x="687819" y="2609772"/>
            <a:ext cx="303468" cy="303468"/>
          </a:xfrm>
          <a:prstGeom prst="rect">
            <a:avLst/>
          </a:prstGeom>
        </p:spPr>
      </p:pic>
      <p:pic>
        <p:nvPicPr>
          <p:cNvPr id="105" name="Imagen 104">
            <a:extLst>
              <a:ext uri="{FF2B5EF4-FFF2-40B4-BE49-F238E27FC236}">
                <a16:creationId xmlns:a16="http://schemas.microsoft.com/office/drawing/2014/main" id="{462ABFD0-366A-284C-A0E6-12F8058AE2EB}"/>
              </a:ext>
            </a:extLst>
          </p:cNvPr>
          <p:cNvPicPr>
            <a:picLocks noChangeAspect="1"/>
          </p:cNvPicPr>
          <p:nvPr/>
        </p:nvPicPr>
        <p:blipFill>
          <a:blip r:embed="rId14"/>
          <a:stretch>
            <a:fillRect/>
          </a:stretch>
        </p:blipFill>
        <p:spPr>
          <a:xfrm>
            <a:off x="686076" y="3607425"/>
            <a:ext cx="303468" cy="303468"/>
          </a:xfrm>
          <a:prstGeom prst="rect">
            <a:avLst/>
          </a:prstGeom>
        </p:spPr>
      </p:pic>
      <p:sp>
        <p:nvSpPr>
          <p:cNvPr id="39" name="Título 6">
            <a:extLst>
              <a:ext uri="{FF2B5EF4-FFF2-40B4-BE49-F238E27FC236}">
                <a16:creationId xmlns:a16="http://schemas.microsoft.com/office/drawing/2014/main" id="{B8A1E747-F69A-462E-849F-3EFFDCC43164}"/>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Capabilities</a:t>
            </a:r>
          </a:p>
        </p:txBody>
      </p:sp>
    </p:spTree>
    <p:extLst>
      <p:ext uri="{BB962C8B-B14F-4D97-AF65-F5344CB8AC3E}">
        <p14:creationId xmlns:p14="http://schemas.microsoft.com/office/powerpoint/2010/main" val="381355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49F2EFDC-D633-C6B4-A274-DDB8A07702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3" name="Objeto 2" hidden="1">
                        <a:extLst>
                          <a:ext uri="{FF2B5EF4-FFF2-40B4-BE49-F238E27FC236}">
                            <a16:creationId xmlns:a16="http://schemas.microsoft.com/office/drawing/2014/main" id="{49F2EFDC-D633-C6B4-A274-DDB8A07702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ángulo 19">
            <a:extLst>
              <a:ext uri="{FF2B5EF4-FFF2-40B4-BE49-F238E27FC236}">
                <a16:creationId xmlns:a16="http://schemas.microsoft.com/office/drawing/2014/main" id="{C79EB812-3255-5943-A413-3F0ED4444D2A}"/>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2" name="Pentágono 21">
            <a:extLst>
              <a:ext uri="{FF2B5EF4-FFF2-40B4-BE49-F238E27FC236}">
                <a16:creationId xmlns:a16="http://schemas.microsoft.com/office/drawing/2014/main" id="{B3634285-8ED7-024C-9C8A-99513886816B}"/>
              </a:ext>
            </a:extLst>
          </p:cNvPr>
          <p:cNvSpPr/>
          <p:nvPr/>
        </p:nvSpPr>
        <p:spPr>
          <a:xfrm>
            <a:off x="-1" y="1268413"/>
            <a:ext cx="1731147" cy="446087"/>
          </a:xfrm>
          <a:prstGeom prst="homePlate">
            <a:avLst/>
          </a:prstGeom>
          <a:solidFill>
            <a:srgbClr val="F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Marcador de texto 2">
            <a:extLst>
              <a:ext uri="{FF2B5EF4-FFF2-40B4-BE49-F238E27FC236}">
                <a16:creationId xmlns:a16="http://schemas.microsoft.com/office/drawing/2014/main" id="{66F7254D-93B5-8644-A0A0-DE4EB1C73E0B}"/>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Ordering</a:t>
            </a:r>
          </a:p>
        </p:txBody>
      </p:sp>
      <p:sp>
        <p:nvSpPr>
          <p:cNvPr id="25" name="Marcador de texto 2">
            <a:extLst>
              <a:ext uri="{FF2B5EF4-FFF2-40B4-BE49-F238E27FC236}">
                <a16:creationId xmlns:a16="http://schemas.microsoft.com/office/drawing/2014/main" id="{29BD56BF-9D1C-2A48-9ADD-09C2DF28BF21}"/>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Create your booking and issue tickets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6" name="Grupo 25">
            <a:extLst>
              <a:ext uri="{FF2B5EF4-FFF2-40B4-BE49-F238E27FC236}">
                <a16:creationId xmlns:a16="http://schemas.microsoft.com/office/drawing/2014/main" id="{13CCAD4E-079E-A640-8735-29F3C2C2185C}"/>
              </a:ext>
            </a:extLst>
          </p:cNvPr>
          <p:cNvGrpSpPr/>
          <p:nvPr/>
        </p:nvGrpSpPr>
        <p:grpSpPr>
          <a:xfrm>
            <a:off x="5102497" y="5879721"/>
            <a:ext cx="1986282" cy="713448"/>
            <a:chOff x="11479475" y="162696"/>
            <a:chExt cx="2335354" cy="838830"/>
          </a:xfrm>
        </p:grpSpPr>
        <p:grpSp>
          <p:nvGrpSpPr>
            <p:cNvPr id="27" name="Grupo 26">
              <a:extLst>
                <a:ext uri="{FF2B5EF4-FFF2-40B4-BE49-F238E27FC236}">
                  <a16:creationId xmlns:a16="http://schemas.microsoft.com/office/drawing/2014/main" id="{64C8A952-2D7C-BE47-8393-DF5C663FFC73}"/>
                </a:ext>
              </a:extLst>
            </p:cNvPr>
            <p:cNvGrpSpPr/>
            <p:nvPr/>
          </p:nvGrpSpPr>
          <p:grpSpPr>
            <a:xfrm>
              <a:off x="12291642" y="162696"/>
              <a:ext cx="1523187" cy="838830"/>
              <a:chOff x="12291642" y="162696"/>
              <a:chExt cx="1523187" cy="838830"/>
            </a:xfrm>
          </p:grpSpPr>
          <p:pic>
            <p:nvPicPr>
              <p:cNvPr id="29" name="Imagen 28">
                <a:extLst>
                  <a:ext uri="{FF2B5EF4-FFF2-40B4-BE49-F238E27FC236}">
                    <a16:creationId xmlns:a16="http://schemas.microsoft.com/office/drawing/2014/main" id="{932AB97C-FBB8-3543-988B-A81413782B8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0" name="Imagen 29">
                <a:extLst>
                  <a:ext uri="{FF2B5EF4-FFF2-40B4-BE49-F238E27FC236}">
                    <a16:creationId xmlns:a16="http://schemas.microsoft.com/office/drawing/2014/main" id="{2B7D6B42-295F-2D48-821C-4336F43A388A}"/>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28" name="Picture 2" descr="image004">
              <a:extLst>
                <a:ext uri="{FF2B5EF4-FFF2-40B4-BE49-F238E27FC236}">
                  <a16:creationId xmlns:a16="http://schemas.microsoft.com/office/drawing/2014/main" id="{1D7FAF95-4748-8241-A9FA-F91F8F16A8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ángulo 13">
            <a:extLst>
              <a:ext uri="{FF2B5EF4-FFF2-40B4-BE49-F238E27FC236}">
                <a16:creationId xmlns:a16="http://schemas.microsoft.com/office/drawing/2014/main" id="{32709ECC-D361-1642-877A-DDB547E086C3}"/>
              </a:ext>
            </a:extLst>
          </p:cNvPr>
          <p:cNvSpPr/>
          <p:nvPr/>
        </p:nvSpPr>
        <p:spPr>
          <a:xfrm>
            <a:off x="590711" y="1964505"/>
            <a:ext cx="2533489"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2" name="Rectángulo 31">
            <a:extLst>
              <a:ext uri="{FF2B5EF4-FFF2-40B4-BE49-F238E27FC236}">
                <a16:creationId xmlns:a16="http://schemas.microsoft.com/office/drawing/2014/main" id="{7E6C358A-5096-9641-B752-3B4ACAC9DDE1}"/>
              </a:ext>
            </a:extLst>
          </p:cNvPr>
          <p:cNvSpPr/>
          <p:nvPr/>
        </p:nvSpPr>
        <p:spPr>
          <a:xfrm>
            <a:off x="9067800"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Rectángulo 33">
            <a:extLst>
              <a:ext uri="{FF2B5EF4-FFF2-40B4-BE49-F238E27FC236}">
                <a16:creationId xmlns:a16="http://schemas.microsoft.com/office/drawing/2014/main" id="{D2540BE3-45E2-284F-B9AA-8F19D3443590}"/>
              </a:ext>
            </a:extLst>
          </p:cNvPr>
          <p:cNvSpPr/>
          <p:nvPr/>
        </p:nvSpPr>
        <p:spPr>
          <a:xfrm>
            <a:off x="3364704" y="1964505"/>
            <a:ext cx="2587237"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5" name="Rectángulo 34">
            <a:extLst>
              <a:ext uri="{FF2B5EF4-FFF2-40B4-BE49-F238E27FC236}">
                <a16:creationId xmlns:a16="http://schemas.microsoft.com/office/drawing/2014/main" id="{9B4C3AAA-2BC2-204E-AC74-54E385E393AF}"/>
              </a:ext>
            </a:extLst>
          </p:cNvPr>
          <p:cNvSpPr/>
          <p:nvPr/>
        </p:nvSpPr>
        <p:spPr>
          <a:xfrm>
            <a:off x="6192445" y="1964505"/>
            <a:ext cx="2634851"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6" name="Marcador de texto 2">
            <a:extLst>
              <a:ext uri="{FF2B5EF4-FFF2-40B4-BE49-F238E27FC236}">
                <a16:creationId xmlns:a16="http://schemas.microsoft.com/office/drawing/2014/main" id="{0542F1DA-506F-BB4B-A3BF-7AEA28E15264}"/>
              </a:ext>
            </a:extLst>
          </p:cNvPr>
          <p:cNvSpPr txBox="1">
            <a:spLocks/>
          </p:cNvSpPr>
          <p:nvPr/>
        </p:nvSpPr>
        <p:spPr>
          <a:xfrm>
            <a:off x="1344944" y="2176076"/>
            <a:ext cx="1654082" cy="90964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Create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instant purchase</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bookings and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on-hold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to issue later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Add free seats to a on-hold booking</a:t>
            </a:r>
            <a:endPar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7" name="Marcador de texto 2">
            <a:extLst>
              <a:ext uri="{FF2B5EF4-FFF2-40B4-BE49-F238E27FC236}">
                <a16:creationId xmlns:a16="http://schemas.microsoft.com/office/drawing/2014/main" id="{D0C6D1B4-7DF4-B847-A417-0F6F86EE5876}"/>
              </a:ext>
            </a:extLst>
          </p:cNvPr>
          <p:cNvSpPr txBox="1">
            <a:spLocks/>
          </p:cNvSpPr>
          <p:nvPr/>
        </p:nvSpPr>
        <p:spPr>
          <a:xfrm>
            <a:off x="3985779" y="2260780"/>
            <a:ext cx="1840987" cy="61457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Purchase Priority Boarding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Special Baggage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8" name="Marcador de texto 2">
            <a:extLst>
              <a:ext uri="{FF2B5EF4-FFF2-40B4-BE49-F238E27FC236}">
                <a16:creationId xmlns:a16="http://schemas.microsoft.com/office/drawing/2014/main" id="{04B3F37E-A264-8D49-9210-90722C9D56EC}"/>
              </a:ext>
            </a:extLst>
          </p:cNvPr>
          <p:cNvSpPr txBox="1">
            <a:spLocks/>
          </p:cNvSpPr>
          <p:nvPr/>
        </p:nvSpPr>
        <p:spPr>
          <a:xfrm>
            <a:off x="6293806" y="2466992"/>
            <a:ext cx="2533490"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Purchase of luggage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(up to 9 pieces for 15, 23 and/or 32Kgs) and/or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selection of paid seats</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 (for instant payment only).</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9" name="Marcador de texto 2">
            <a:extLst>
              <a:ext uri="{FF2B5EF4-FFF2-40B4-BE49-F238E27FC236}">
                <a16:creationId xmlns:a16="http://schemas.microsoft.com/office/drawing/2014/main" id="{5FA041B4-7664-A54E-952C-4779F6A21700}"/>
              </a:ext>
            </a:extLst>
          </p:cNvPr>
          <p:cNvSpPr txBox="1">
            <a:spLocks/>
          </p:cNvSpPr>
          <p:nvPr/>
        </p:nvSpPr>
        <p:spPr>
          <a:xfrm>
            <a:off x="9140299" y="2851723"/>
            <a:ext cx="2558511" cy="27727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Accepted forms of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BSP/ARC Cash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(with BSP reporting and settlement, including basic commissions).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Credit card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(Visa, Mastercard, Amex, Dinners, UATP and ELO in Brazil). Sales reported to BSP/ARC for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Installment payments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Latin American markets.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Iberia Vouchers and Vouchers+Cash</a:t>
            </a:r>
          </a:p>
          <a:p>
            <a:pPr marL="0" marR="0" lvl="0"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C00000"/>
                </a:solidFill>
                <a:effectLst/>
                <a:uLnTx/>
                <a:uFillTx/>
                <a:latin typeface="Iberia Text"/>
                <a:ea typeface="+mn-ea"/>
                <a:cs typeface="+mn-cs"/>
              </a:rPr>
              <a:t>(*except US and PR markets).</a:t>
            </a:r>
            <a:endParaRPr kumimoji="0" lang="es-ES" sz="1100" b="0" i="0" u="none" strike="noStrike" kern="1200" cap="none" spc="0" normalizeH="0" baseline="0" noProof="0" dirty="0">
              <a:ln>
                <a:noFill/>
              </a:ln>
              <a:solidFill>
                <a:srgbClr val="C00000"/>
              </a:solidFill>
              <a:effectLst/>
              <a:uLnTx/>
              <a:uFillTx/>
              <a:latin typeface="Iberia Text"/>
              <a:ea typeface="+mn-ea"/>
              <a:cs typeface="+mn-cs"/>
            </a:endParaRPr>
          </a:p>
        </p:txBody>
      </p:sp>
      <p:sp>
        <p:nvSpPr>
          <p:cNvPr id="44" name="Rectángulo 43">
            <a:extLst>
              <a:ext uri="{FF2B5EF4-FFF2-40B4-BE49-F238E27FC236}">
                <a16:creationId xmlns:a16="http://schemas.microsoft.com/office/drawing/2014/main" id="{C7FA270D-1EAA-E34C-A272-83F327C79123}"/>
              </a:ext>
            </a:extLst>
          </p:cNvPr>
          <p:cNvSpPr/>
          <p:nvPr/>
        </p:nvSpPr>
        <p:spPr>
          <a:xfrm>
            <a:off x="590711" y="3310705"/>
            <a:ext cx="2533489" cy="1007247"/>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6" name="Rectángulo 45">
            <a:extLst>
              <a:ext uri="{FF2B5EF4-FFF2-40B4-BE49-F238E27FC236}">
                <a16:creationId xmlns:a16="http://schemas.microsoft.com/office/drawing/2014/main" id="{2B399D38-117C-BD45-8796-16874001C5EC}"/>
              </a:ext>
            </a:extLst>
          </p:cNvPr>
          <p:cNvSpPr/>
          <p:nvPr/>
        </p:nvSpPr>
        <p:spPr>
          <a:xfrm>
            <a:off x="3391577" y="3310705"/>
            <a:ext cx="5435719" cy="23138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7" name="Marcador de texto 2">
            <a:extLst>
              <a:ext uri="{FF2B5EF4-FFF2-40B4-BE49-F238E27FC236}">
                <a16:creationId xmlns:a16="http://schemas.microsoft.com/office/drawing/2014/main" id="{11208976-9274-7A4E-8320-0C845B8A3CAA}"/>
              </a:ext>
            </a:extLst>
          </p:cNvPr>
          <p:cNvSpPr txBox="1">
            <a:spLocks/>
          </p:cNvSpPr>
          <p:nvPr/>
        </p:nvSpPr>
        <p:spPr>
          <a:xfrm>
            <a:off x="3651790" y="4175617"/>
            <a:ext cx="4568574" cy="126813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Passenger email and telephone number: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operational notifications and emergency contact.</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Agency email for involuntary change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notifications.</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You are allowed to choose who receives the e-mails -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the agency, the customer, or both,</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and whether to send only the itinerary or itinerary plus price.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48" name="Rectángulo 47">
            <a:extLst>
              <a:ext uri="{FF2B5EF4-FFF2-40B4-BE49-F238E27FC236}">
                <a16:creationId xmlns:a16="http://schemas.microsoft.com/office/drawing/2014/main" id="{46BFC832-82D3-F143-8C88-3329EBEA1D33}"/>
              </a:ext>
            </a:extLst>
          </p:cNvPr>
          <p:cNvSpPr/>
          <p:nvPr/>
        </p:nvSpPr>
        <p:spPr>
          <a:xfrm>
            <a:off x="590711" y="4564481"/>
            <a:ext cx="2533489" cy="10600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9" name="Marcador de texto 2">
            <a:extLst>
              <a:ext uri="{FF2B5EF4-FFF2-40B4-BE49-F238E27FC236}">
                <a16:creationId xmlns:a16="http://schemas.microsoft.com/office/drawing/2014/main" id="{F01B6C25-93B3-604B-911F-9B25DD00FD7E}"/>
              </a:ext>
            </a:extLst>
          </p:cNvPr>
          <p:cNvSpPr txBox="1">
            <a:spLocks/>
          </p:cNvSpPr>
          <p:nvPr/>
        </p:nvSpPr>
        <p:spPr>
          <a:xfrm>
            <a:off x="590711" y="5003800"/>
            <a:ext cx="2533489" cy="60839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Use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up to 30 characters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add a remark for internal use and for cross-reference purposes.</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pic>
        <p:nvPicPr>
          <p:cNvPr id="51" name="Imagen 50">
            <a:extLst>
              <a:ext uri="{FF2B5EF4-FFF2-40B4-BE49-F238E27FC236}">
                <a16:creationId xmlns:a16="http://schemas.microsoft.com/office/drawing/2014/main" id="{47944E2C-E891-D247-96C0-4B2176FCABE2}"/>
              </a:ext>
            </a:extLst>
          </p:cNvPr>
          <p:cNvPicPr>
            <a:picLocks noChangeAspect="1"/>
          </p:cNvPicPr>
          <p:nvPr/>
        </p:nvPicPr>
        <p:blipFill>
          <a:blip r:embed="rId8"/>
          <a:stretch>
            <a:fillRect/>
          </a:stretch>
        </p:blipFill>
        <p:spPr>
          <a:xfrm>
            <a:off x="684978" y="2289786"/>
            <a:ext cx="627234" cy="357818"/>
          </a:xfrm>
          <a:prstGeom prst="rect">
            <a:avLst/>
          </a:prstGeom>
        </p:spPr>
      </p:pic>
      <p:pic>
        <p:nvPicPr>
          <p:cNvPr id="52" name="Imagen 51">
            <a:extLst>
              <a:ext uri="{FF2B5EF4-FFF2-40B4-BE49-F238E27FC236}">
                <a16:creationId xmlns:a16="http://schemas.microsoft.com/office/drawing/2014/main" id="{FA97EE73-639A-FB41-B0CD-2E96FF02160F}"/>
              </a:ext>
            </a:extLst>
          </p:cNvPr>
          <p:cNvPicPr>
            <a:picLocks noChangeAspect="1"/>
          </p:cNvPicPr>
          <p:nvPr/>
        </p:nvPicPr>
        <p:blipFill>
          <a:blip r:embed="rId9"/>
          <a:stretch>
            <a:fillRect/>
          </a:stretch>
        </p:blipFill>
        <p:spPr>
          <a:xfrm>
            <a:off x="924875" y="3636032"/>
            <a:ext cx="420069" cy="448548"/>
          </a:xfrm>
          <a:prstGeom prst="rect">
            <a:avLst/>
          </a:prstGeom>
        </p:spPr>
      </p:pic>
      <p:pic>
        <p:nvPicPr>
          <p:cNvPr id="55" name="Imagen 54">
            <a:extLst>
              <a:ext uri="{FF2B5EF4-FFF2-40B4-BE49-F238E27FC236}">
                <a16:creationId xmlns:a16="http://schemas.microsoft.com/office/drawing/2014/main" id="{87665D5C-29C8-2C4D-A655-A3601C5BCF2C}"/>
              </a:ext>
            </a:extLst>
          </p:cNvPr>
          <p:cNvPicPr>
            <a:picLocks noChangeAspect="1"/>
          </p:cNvPicPr>
          <p:nvPr/>
        </p:nvPicPr>
        <p:blipFill>
          <a:blip r:embed="rId10"/>
          <a:stretch>
            <a:fillRect/>
          </a:stretch>
        </p:blipFill>
        <p:spPr>
          <a:xfrm>
            <a:off x="9980549" y="2094693"/>
            <a:ext cx="642176" cy="642176"/>
          </a:xfrm>
          <a:prstGeom prst="rect">
            <a:avLst/>
          </a:prstGeom>
        </p:spPr>
      </p:pic>
      <p:grpSp>
        <p:nvGrpSpPr>
          <p:cNvPr id="7" name="Grupo 6">
            <a:extLst>
              <a:ext uri="{FF2B5EF4-FFF2-40B4-BE49-F238E27FC236}">
                <a16:creationId xmlns:a16="http://schemas.microsoft.com/office/drawing/2014/main" id="{DC532229-F770-9243-8D6C-517A8CCBB950}"/>
              </a:ext>
            </a:extLst>
          </p:cNvPr>
          <p:cNvGrpSpPr/>
          <p:nvPr/>
        </p:nvGrpSpPr>
        <p:grpSpPr>
          <a:xfrm>
            <a:off x="7054025" y="2015311"/>
            <a:ext cx="871941" cy="516341"/>
            <a:chOff x="7117525" y="2015311"/>
            <a:chExt cx="871941" cy="516341"/>
          </a:xfrm>
        </p:grpSpPr>
        <p:pic>
          <p:nvPicPr>
            <p:cNvPr id="6" name="Imagen 5">
              <a:extLst>
                <a:ext uri="{FF2B5EF4-FFF2-40B4-BE49-F238E27FC236}">
                  <a16:creationId xmlns:a16="http://schemas.microsoft.com/office/drawing/2014/main" id="{7495F398-6002-BB44-92CC-D42F52CF63A3}"/>
                </a:ext>
              </a:extLst>
            </p:cNvPr>
            <p:cNvPicPr>
              <a:picLocks noChangeAspect="1"/>
            </p:cNvPicPr>
            <p:nvPr/>
          </p:nvPicPr>
          <p:blipFill>
            <a:blip r:embed="rId11"/>
            <a:stretch>
              <a:fillRect/>
            </a:stretch>
          </p:blipFill>
          <p:spPr>
            <a:xfrm>
              <a:off x="7117525" y="2040711"/>
              <a:ext cx="490941" cy="490941"/>
            </a:xfrm>
            <a:prstGeom prst="rect">
              <a:avLst/>
            </a:prstGeom>
          </p:spPr>
        </p:pic>
        <p:pic>
          <p:nvPicPr>
            <p:cNvPr id="56" name="Imagen 55">
              <a:extLst>
                <a:ext uri="{FF2B5EF4-FFF2-40B4-BE49-F238E27FC236}">
                  <a16:creationId xmlns:a16="http://schemas.microsoft.com/office/drawing/2014/main" id="{9A5C9CAB-DA9C-2748-B33B-8EEE432AFD9A}"/>
                </a:ext>
              </a:extLst>
            </p:cNvPr>
            <p:cNvPicPr>
              <a:picLocks noChangeAspect="1"/>
            </p:cNvPicPr>
            <p:nvPr/>
          </p:nvPicPr>
          <p:blipFill>
            <a:blip r:embed="rId12"/>
            <a:stretch>
              <a:fillRect/>
            </a:stretch>
          </p:blipFill>
          <p:spPr>
            <a:xfrm>
              <a:off x="7498525" y="2015311"/>
              <a:ext cx="490941" cy="490941"/>
            </a:xfrm>
            <a:prstGeom prst="rect">
              <a:avLst/>
            </a:prstGeom>
          </p:spPr>
        </p:pic>
      </p:grpSp>
      <p:sp>
        <p:nvSpPr>
          <p:cNvPr id="57" name="Marcador de texto 2">
            <a:extLst>
              <a:ext uri="{FF2B5EF4-FFF2-40B4-BE49-F238E27FC236}">
                <a16:creationId xmlns:a16="http://schemas.microsoft.com/office/drawing/2014/main" id="{C2952BE0-304D-3042-8790-048015DFC28A}"/>
              </a:ext>
            </a:extLst>
          </p:cNvPr>
          <p:cNvSpPr txBox="1">
            <a:spLocks/>
          </p:cNvSpPr>
          <p:nvPr/>
        </p:nvSpPr>
        <p:spPr>
          <a:xfrm>
            <a:off x="1408905" y="3628657"/>
            <a:ext cx="1563213" cy="42849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Add mandatory special services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(SSR) as WCHR.</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grpSp>
        <p:nvGrpSpPr>
          <p:cNvPr id="8" name="Grupo 7">
            <a:extLst>
              <a:ext uri="{FF2B5EF4-FFF2-40B4-BE49-F238E27FC236}">
                <a16:creationId xmlns:a16="http://schemas.microsoft.com/office/drawing/2014/main" id="{E73B9191-2A2F-CC4A-91D2-781934B26D5D}"/>
              </a:ext>
            </a:extLst>
          </p:cNvPr>
          <p:cNvGrpSpPr/>
          <p:nvPr/>
        </p:nvGrpSpPr>
        <p:grpSpPr>
          <a:xfrm>
            <a:off x="1366479" y="4670228"/>
            <a:ext cx="1031079" cy="321250"/>
            <a:chOff x="1366479" y="4682928"/>
            <a:chExt cx="1031079" cy="321250"/>
          </a:xfrm>
        </p:grpSpPr>
        <p:pic>
          <p:nvPicPr>
            <p:cNvPr id="58" name="Imagen 57">
              <a:extLst>
                <a:ext uri="{FF2B5EF4-FFF2-40B4-BE49-F238E27FC236}">
                  <a16:creationId xmlns:a16="http://schemas.microsoft.com/office/drawing/2014/main" id="{DAEA1307-C0CE-FB49-9030-B95628C43B36}"/>
                </a:ext>
              </a:extLst>
            </p:cNvPr>
            <p:cNvPicPr>
              <a:picLocks noChangeAspect="1"/>
            </p:cNvPicPr>
            <p:nvPr/>
          </p:nvPicPr>
          <p:blipFill>
            <a:blip r:embed="rId13"/>
            <a:stretch>
              <a:fillRect/>
            </a:stretch>
          </p:blipFill>
          <p:spPr>
            <a:xfrm>
              <a:off x="1366479" y="4682928"/>
              <a:ext cx="294479" cy="321250"/>
            </a:xfrm>
            <a:prstGeom prst="rect">
              <a:avLst/>
            </a:prstGeom>
          </p:spPr>
        </p:pic>
        <p:pic>
          <p:nvPicPr>
            <p:cNvPr id="59" name="Imagen 58">
              <a:extLst>
                <a:ext uri="{FF2B5EF4-FFF2-40B4-BE49-F238E27FC236}">
                  <a16:creationId xmlns:a16="http://schemas.microsoft.com/office/drawing/2014/main" id="{23D4EFED-E55C-034B-B01E-C6729EAF814B}"/>
                </a:ext>
              </a:extLst>
            </p:cNvPr>
            <p:cNvPicPr>
              <a:picLocks noChangeAspect="1"/>
            </p:cNvPicPr>
            <p:nvPr/>
          </p:nvPicPr>
          <p:blipFill>
            <a:blip r:embed="rId13"/>
            <a:stretch>
              <a:fillRect/>
            </a:stretch>
          </p:blipFill>
          <p:spPr>
            <a:xfrm>
              <a:off x="1734779" y="4682928"/>
              <a:ext cx="294479" cy="321250"/>
            </a:xfrm>
            <a:prstGeom prst="rect">
              <a:avLst/>
            </a:prstGeom>
          </p:spPr>
        </p:pic>
        <p:pic>
          <p:nvPicPr>
            <p:cNvPr id="60" name="Imagen 59">
              <a:extLst>
                <a:ext uri="{FF2B5EF4-FFF2-40B4-BE49-F238E27FC236}">
                  <a16:creationId xmlns:a16="http://schemas.microsoft.com/office/drawing/2014/main" id="{1749699A-E55D-7549-A923-7ED06223AECF}"/>
                </a:ext>
              </a:extLst>
            </p:cNvPr>
            <p:cNvPicPr>
              <a:picLocks noChangeAspect="1"/>
            </p:cNvPicPr>
            <p:nvPr/>
          </p:nvPicPr>
          <p:blipFill>
            <a:blip r:embed="rId13"/>
            <a:stretch>
              <a:fillRect/>
            </a:stretch>
          </p:blipFill>
          <p:spPr>
            <a:xfrm>
              <a:off x="2103079" y="4682928"/>
              <a:ext cx="294479" cy="321250"/>
            </a:xfrm>
            <a:prstGeom prst="rect">
              <a:avLst/>
            </a:prstGeom>
          </p:spPr>
        </p:pic>
      </p:grpSp>
      <p:pic>
        <p:nvPicPr>
          <p:cNvPr id="10" name="Imagen 9">
            <a:extLst>
              <a:ext uri="{FF2B5EF4-FFF2-40B4-BE49-F238E27FC236}">
                <a16:creationId xmlns:a16="http://schemas.microsoft.com/office/drawing/2014/main" id="{27CB87D9-D38F-4143-954A-15F1B56F6CB0}"/>
              </a:ext>
            </a:extLst>
          </p:cNvPr>
          <p:cNvPicPr>
            <a:picLocks noChangeAspect="1"/>
          </p:cNvPicPr>
          <p:nvPr/>
        </p:nvPicPr>
        <p:blipFill>
          <a:blip r:embed="rId14"/>
          <a:stretch>
            <a:fillRect/>
          </a:stretch>
        </p:blipFill>
        <p:spPr>
          <a:xfrm>
            <a:off x="3687815" y="3545361"/>
            <a:ext cx="511794" cy="511794"/>
          </a:xfrm>
          <a:prstGeom prst="rect">
            <a:avLst/>
          </a:prstGeom>
        </p:spPr>
      </p:pic>
      <p:sp>
        <p:nvSpPr>
          <p:cNvPr id="61" name="Marcador de texto 2">
            <a:extLst>
              <a:ext uri="{FF2B5EF4-FFF2-40B4-BE49-F238E27FC236}">
                <a16:creationId xmlns:a16="http://schemas.microsoft.com/office/drawing/2014/main" id="{896944A6-817B-F341-8CF3-A502739BC412}"/>
              </a:ext>
            </a:extLst>
          </p:cNvPr>
          <p:cNvSpPr txBox="1">
            <a:spLocks/>
          </p:cNvSpPr>
          <p:nvPr/>
        </p:nvSpPr>
        <p:spPr>
          <a:xfrm>
            <a:off x="4230494" y="3874812"/>
            <a:ext cx="2181439" cy="23828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Add contact information</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a:t>
            </a:r>
          </a:p>
        </p:txBody>
      </p:sp>
      <p:sp>
        <p:nvSpPr>
          <p:cNvPr id="41" name="Título 6">
            <a:extLst>
              <a:ext uri="{FF2B5EF4-FFF2-40B4-BE49-F238E27FC236}">
                <a16:creationId xmlns:a16="http://schemas.microsoft.com/office/drawing/2014/main" id="{ED296D0A-F44B-48F5-86FB-13B2EAA73993}"/>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Capabilities</a:t>
            </a:r>
          </a:p>
        </p:txBody>
      </p:sp>
      <p:pic>
        <p:nvPicPr>
          <p:cNvPr id="2" name="Imagen 1">
            <a:extLst>
              <a:ext uri="{FF2B5EF4-FFF2-40B4-BE49-F238E27FC236}">
                <a16:creationId xmlns:a16="http://schemas.microsoft.com/office/drawing/2014/main" id="{119E1578-1201-22F6-932A-AD269C0415FE}"/>
              </a:ext>
            </a:extLst>
          </p:cNvPr>
          <p:cNvPicPr>
            <a:picLocks noChangeAspect="1"/>
          </p:cNvPicPr>
          <p:nvPr/>
        </p:nvPicPr>
        <p:blipFill>
          <a:blip r:embed="rId15"/>
          <a:stretch>
            <a:fillRect/>
          </a:stretch>
        </p:blipFill>
        <p:spPr>
          <a:xfrm>
            <a:off x="3533774" y="2262886"/>
            <a:ext cx="395048" cy="410242"/>
          </a:xfrm>
          <a:prstGeom prst="rect">
            <a:avLst/>
          </a:prstGeom>
        </p:spPr>
      </p:pic>
    </p:spTree>
    <p:extLst>
      <p:ext uri="{BB962C8B-B14F-4D97-AF65-F5344CB8AC3E}">
        <p14:creationId xmlns:p14="http://schemas.microsoft.com/office/powerpoint/2010/main" val="176353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DD3B14D0-2E94-B08C-1866-C324631339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2" name="Objeto 1" hidden="1">
                        <a:extLst>
                          <a:ext uri="{FF2B5EF4-FFF2-40B4-BE49-F238E27FC236}">
                            <a16:creationId xmlns:a16="http://schemas.microsoft.com/office/drawing/2014/main" id="{DD3B14D0-2E94-B08C-1866-C324631339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icture 5">
            <a:extLst>
              <a:ext uri="{FF2B5EF4-FFF2-40B4-BE49-F238E27FC236}">
                <a16:creationId xmlns:a16="http://schemas.microsoft.com/office/drawing/2014/main" id="{CB5E1FA5-5784-BC4F-A2EE-A9FE22FE4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192" y="5721354"/>
            <a:ext cx="546871" cy="248409"/>
          </a:xfrm>
          <a:prstGeom prst="rect">
            <a:avLst/>
          </a:prstGeom>
        </p:spPr>
      </p:pic>
      <p:sp>
        <p:nvSpPr>
          <p:cNvPr id="21" name="Marcador de texto 2">
            <a:extLst>
              <a:ext uri="{FF2B5EF4-FFF2-40B4-BE49-F238E27FC236}">
                <a16:creationId xmlns:a16="http://schemas.microsoft.com/office/drawing/2014/main" id="{05C9AF89-298D-5A44-8428-BBBF93CEFC23}"/>
              </a:ext>
            </a:extLst>
          </p:cNvPr>
          <p:cNvSpPr txBox="1">
            <a:spLocks/>
          </p:cNvSpPr>
          <p:nvPr/>
        </p:nvSpPr>
        <p:spPr>
          <a:xfrm>
            <a:off x="4909933" y="1804452"/>
            <a:ext cx="6503634" cy="42876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los detalles de la reserva a través de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OrderRetrieve</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una lista de reservas activas utilizando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OrderList</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Cambios voluntarios (antes y/o después de la emisión):</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maletas adicionales y/o asientos de a una reserva existente.</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Corrección de nombre tras la emisión (hasta 3 caracteres) gratis.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a todos o a algunos pasajeros en un reserva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multi-pasajero</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reservas sin volar o parcialmente utilizadas.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de vuelo, fecha y clase con:</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Emisión de EMD por el valor residual.</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Cargo del sobrecoste adicional.</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Haz Split y cambia (Vuelo, Fecha y Clase) para algunos pasajeros en una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o modifica la información de contacto del Pasajero o Agencia/</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Seller</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fecha/hora antes de la emisión de la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Ruta: cambio de Aeropuerto dentro de la misma cuidad o cambio del número de segmentos en una misma ruta.</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 mantienen los Servicios Especiales incluidos en la reserva después del cambio.</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múltiples veces.</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Los cambios involuntarios de itinerario se informarán a la Agencia y al pasajero por correo electrónico.</a:t>
            </a:r>
          </a:p>
        </p:txBody>
      </p:sp>
      <p:sp>
        <p:nvSpPr>
          <p:cNvPr id="22" name="Rectángulo 21">
            <a:extLst>
              <a:ext uri="{FF2B5EF4-FFF2-40B4-BE49-F238E27FC236}">
                <a16:creationId xmlns:a16="http://schemas.microsoft.com/office/drawing/2014/main" id="{888E5171-3A03-FD48-91B8-FF9E46ECB4C6}"/>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Título 6">
            <a:extLst>
              <a:ext uri="{FF2B5EF4-FFF2-40B4-BE49-F238E27FC236}">
                <a16:creationId xmlns:a16="http://schemas.microsoft.com/office/drawing/2014/main" id="{7538533D-B3F4-2B4E-8F2A-7E2A46048C7A}"/>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NDC Capabilities</a:t>
            </a:r>
          </a:p>
        </p:txBody>
      </p:sp>
      <p:sp>
        <p:nvSpPr>
          <p:cNvPr id="25" name="Pentágono 24">
            <a:extLst>
              <a:ext uri="{FF2B5EF4-FFF2-40B4-BE49-F238E27FC236}">
                <a16:creationId xmlns:a16="http://schemas.microsoft.com/office/drawing/2014/main" id="{C4026255-5086-FD4A-8507-3B3F04AB79D2}"/>
              </a:ext>
            </a:extLst>
          </p:cNvPr>
          <p:cNvSpPr/>
          <p:nvPr/>
        </p:nvSpPr>
        <p:spPr>
          <a:xfrm>
            <a:off x="-1" y="1268413"/>
            <a:ext cx="1731147" cy="446087"/>
          </a:xfrm>
          <a:prstGeom prst="homePlate">
            <a:avLst/>
          </a:prstGeom>
          <a:solidFill>
            <a:srgbClr val="FC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6" name="Marcador de texto 2">
            <a:extLst>
              <a:ext uri="{FF2B5EF4-FFF2-40B4-BE49-F238E27FC236}">
                <a16:creationId xmlns:a16="http://schemas.microsoft.com/office/drawing/2014/main" id="{100DADB7-9309-6443-ABCE-8F96FC9844B6}"/>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Servicing</a:t>
            </a:r>
          </a:p>
        </p:txBody>
      </p:sp>
      <p:sp>
        <p:nvSpPr>
          <p:cNvPr id="27" name="Marcador de texto 2">
            <a:extLst>
              <a:ext uri="{FF2B5EF4-FFF2-40B4-BE49-F238E27FC236}">
                <a16:creationId xmlns:a16="http://schemas.microsoft.com/office/drawing/2014/main" id="{1D039873-4B6B-E74C-8F21-54261F8BB46A}"/>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Manage your bookings</a:t>
            </a:r>
          </a:p>
        </p:txBody>
      </p:sp>
      <p:grpSp>
        <p:nvGrpSpPr>
          <p:cNvPr id="28" name="Grupo 27">
            <a:extLst>
              <a:ext uri="{FF2B5EF4-FFF2-40B4-BE49-F238E27FC236}">
                <a16:creationId xmlns:a16="http://schemas.microsoft.com/office/drawing/2014/main" id="{D5882018-AEBA-B845-A3F1-B54D5DAEFDA7}"/>
              </a:ext>
            </a:extLst>
          </p:cNvPr>
          <p:cNvGrpSpPr/>
          <p:nvPr/>
        </p:nvGrpSpPr>
        <p:grpSpPr>
          <a:xfrm>
            <a:off x="5102497" y="5879721"/>
            <a:ext cx="1986282" cy="713448"/>
            <a:chOff x="11479475" y="162696"/>
            <a:chExt cx="2335354" cy="838830"/>
          </a:xfrm>
        </p:grpSpPr>
        <p:grpSp>
          <p:nvGrpSpPr>
            <p:cNvPr id="29" name="Grupo 28">
              <a:extLst>
                <a:ext uri="{FF2B5EF4-FFF2-40B4-BE49-F238E27FC236}">
                  <a16:creationId xmlns:a16="http://schemas.microsoft.com/office/drawing/2014/main" id="{51754A1E-8E68-2742-81D7-3F7F15D4B9B7}"/>
                </a:ext>
              </a:extLst>
            </p:cNvPr>
            <p:cNvGrpSpPr/>
            <p:nvPr/>
          </p:nvGrpSpPr>
          <p:grpSpPr>
            <a:xfrm>
              <a:off x="12291642" y="162696"/>
              <a:ext cx="1523187" cy="838830"/>
              <a:chOff x="12291642" y="162696"/>
              <a:chExt cx="1523187" cy="838830"/>
            </a:xfrm>
          </p:grpSpPr>
          <p:pic>
            <p:nvPicPr>
              <p:cNvPr id="31" name="Imagen 30">
                <a:extLst>
                  <a:ext uri="{FF2B5EF4-FFF2-40B4-BE49-F238E27FC236}">
                    <a16:creationId xmlns:a16="http://schemas.microsoft.com/office/drawing/2014/main" id="{94E27F7D-4D7D-2749-8BDF-1552E87962F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2" name="Imagen 31">
                <a:extLst>
                  <a:ext uri="{FF2B5EF4-FFF2-40B4-BE49-F238E27FC236}">
                    <a16:creationId xmlns:a16="http://schemas.microsoft.com/office/drawing/2014/main" id="{6F90053E-CB7D-1644-B577-A37C098E29D4}"/>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30" name="Picture 2" descr="image004">
              <a:extLst>
                <a:ext uri="{FF2B5EF4-FFF2-40B4-BE49-F238E27FC236}">
                  <a16:creationId xmlns:a16="http://schemas.microsoft.com/office/drawing/2014/main" id="{F0E4EC2D-72D1-4A46-8B66-639B394DDE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ángulo 14">
            <a:extLst>
              <a:ext uri="{FF2B5EF4-FFF2-40B4-BE49-F238E27FC236}">
                <a16:creationId xmlns:a16="http://schemas.microsoft.com/office/drawing/2014/main" id="{F856498E-D0F6-BC45-9AF6-0424DF705C83}"/>
              </a:ext>
            </a:extLst>
          </p:cNvPr>
          <p:cNvSpPr/>
          <p:nvPr/>
        </p:nvSpPr>
        <p:spPr>
          <a:xfrm>
            <a:off x="590711"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6" name="Rectángulo 15">
            <a:extLst>
              <a:ext uri="{FF2B5EF4-FFF2-40B4-BE49-F238E27FC236}">
                <a16:creationId xmlns:a16="http://schemas.microsoft.com/office/drawing/2014/main" id="{5948395C-BBA6-5942-B737-61B7B79E060F}"/>
              </a:ext>
            </a:extLst>
          </p:cNvPr>
          <p:cNvSpPr/>
          <p:nvPr/>
        </p:nvSpPr>
        <p:spPr>
          <a:xfrm>
            <a:off x="3416407" y="1964505"/>
            <a:ext cx="5359185"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9" name="Rectángulo 18">
            <a:extLst>
              <a:ext uri="{FF2B5EF4-FFF2-40B4-BE49-F238E27FC236}">
                <a16:creationId xmlns:a16="http://schemas.microsoft.com/office/drawing/2014/main" id="{30B9C704-1998-714F-B1AE-1ED5B63CF205}"/>
              </a:ext>
            </a:extLst>
          </p:cNvPr>
          <p:cNvSpPr/>
          <p:nvPr/>
        </p:nvSpPr>
        <p:spPr>
          <a:xfrm>
            <a:off x="9067800" y="1964505"/>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0" name="Marcador de texto 2">
            <a:extLst>
              <a:ext uri="{FF2B5EF4-FFF2-40B4-BE49-F238E27FC236}">
                <a16:creationId xmlns:a16="http://schemas.microsoft.com/office/drawing/2014/main" id="{999D31AA-DCD8-0F4F-8D66-2206E0275969}"/>
              </a:ext>
            </a:extLst>
          </p:cNvPr>
          <p:cNvSpPr txBox="1">
            <a:spLocks/>
          </p:cNvSpPr>
          <p:nvPr/>
        </p:nvSpPr>
        <p:spPr>
          <a:xfrm>
            <a:off x="590711" y="3987430"/>
            <a:ext cx="2524321" cy="156254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Add extra bags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(up to 9 pieces 23 kgs) </a:t>
            </a: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and/or paid seats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to an existing Order</a:t>
            </a:r>
            <a:b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b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only </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issuing TKT</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p>
        </p:txBody>
      </p:sp>
      <p:sp>
        <p:nvSpPr>
          <p:cNvPr id="24" name="Marcador de texto 2">
            <a:extLst>
              <a:ext uri="{FF2B5EF4-FFF2-40B4-BE49-F238E27FC236}">
                <a16:creationId xmlns:a16="http://schemas.microsoft.com/office/drawing/2014/main" id="{00E64B04-6C87-E44B-8079-E6A159C12667}"/>
              </a:ext>
            </a:extLst>
          </p:cNvPr>
          <p:cNvSpPr txBox="1">
            <a:spLocks/>
          </p:cNvSpPr>
          <p:nvPr/>
        </p:nvSpPr>
        <p:spPr>
          <a:xfrm>
            <a:off x="3582315" y="2648548"/>
            <a:ext cx="5193277" cy="298727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Name Correction (up to 3 characters) for free.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Changing of schedule, Date and/or Class/Cabin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Split:</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to Cancel and refund/void one passengers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to change something  in one of the pax</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Route Change: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Airport within the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same city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Change the number of segments in a same OnD</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Changes of FF or Onbusiness number.</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Changes in passenger contact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Cancel and refund/void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all passengers</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3" name="Rectángulo 32">
            <a:extLst>
              <a:ext uri="{FF2B5EF4-FFF2-40B4-BE49-F238E27FC236}">
                <a16:creationId xmlns:a16="http://schemas.microsoft.com/office/drawing/2014/main" id="{C370A85F-A030-834A-BF48-04E8613D5A44}"/>
              </a:ext>
            </a:extLst>
          </p:cNvPr>
          <p:cNvSpPr/>
          <p:nvPr/>
        </p:nvSpPr>
        <p:spPr>
          <a:xfrm>
            <a:off x="9067800" y="3969518"/>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Marcador de texto 2">
            <a:extLst>
              <a:ext uri="{FF2B5EF4-FFF2-40B4-BE49-F238E27FC236}">
                <a16:creationId xmlns:a16="http://schemas.microsoft.com/office/drawing/2014/main" id="{89AC5152-D34C-0A47-8966-2741549617C6}"/>
              </a:ext>
            </a:extLst>
          </p:cNvPr>
          <p:cNvSpPr txBox="1">
            <a:spLocks/>
          </p:cNvSpPr>
          <p:nvPr/>
        </p:nvSpPr>
        <p:spPr>
          <a:xfrm>
            <a:off x="9057829" y="2432682"/>
            <a:ext cx="2533490" cy="113735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Involuntary Changes: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Will be informed to the Agency and to the passenger by email.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Cancelation and Refund 100%</a:t>
            </a:r>
            <a:endPar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5" name="Marcador de texto 2">
            <a:extLst>
              <a:ext uri="{FF2B5EF4-FFF2-40B4-BE49-F238E27FC236}">
                <a16:creationId xmlns:a16="http://schemas.microsoft.com/office/drawing/2014/main" id="{9D19CD03-E3FA-0049-8697-1BEA4D2E66F9}"/>
              </a:ext>
            </a:extLst>
          </p:cNvPr>
          <p:cNvSpPr txBox="1">
            <a:spLocks/>
          </p:cNvSpPr>
          <p:nvPr/>
        </p:nvSpPr>
        <p:spPr>
          <a:xfrm>
            <a:off x="9067799" y="4906864"/>
            <a:ext cx="2533490" cy="72438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now we also Inform involuntary changes via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OCN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(OrderChangeNotification)</a:t>
            </a:r>
            <a:r>
              <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grpSp>
        <p:nvGrpSpPr>
          <p:cNvPr id="36" name="Grupo 35">
            <a:extLst>
              <a:ext uri="{FF2B5EF4-FFF2-40B4-BE49-F238E27FC236}">
                <a16:creationId xmlns:a16="http://schemas.microsoft.com/office/drawing/2014/main" id="{40CC70C8-EED4-DB47-BA2F-F61EACB857E5}"/>
              </a:ext>
            </a:extLst>
          </p:cNvPr>
          <p:cNvGrpSpPr/>
          <p:nvPr/>
        </p:nvGrpSpPr>
        <p:grpSpPr>
          <a:xfrm>
            <a:off x="1221057" y="3121557"/>
            <a:ext cx="1407843" cy="833688"/>
            <a:chOff x="7117525" y="2015311"/>
            <a:chExt cx="871941" cy="516341"/>
          </a:xfrm>
        </p:grpSpPr>
        <p:pic>
          <p:nvPicPr>
            <p:cNvPr id="37" name="Imagen 36">
              <a:extLst>
                <a:ext uri="{FF2B5EF4-FFF2-40B4-BE49-F238E27FC236}">
                  <a16:creationId xmlns:a16="http://schemas.microsoft.com/office/drawing/2014/main" id="{CA6A239E-42BB-024E-86E5-8A42199C77D5}"/>
                </a:ext>
              </a:extLst>
            </p:cNvPr>
            <p:cNvPicPr>
              <a:picLocks noChangeAspect="1"/>
            </p:cNvPicPr>
            <p:nvPr/>
          </p:nvPicPr>
          <p:blipFill>
            <a:blip r:embed="rId9"/>
            <a:stretch>
              <a:fillRect/>
            </a:stretch>
          </p:blipFill>
          <p:spPr>
            <a:xfrm>
              <a:off x="7117525" y="2040711"/>
              <a:ext cx="490941" cy="490941"/>
            </a:xfrm>
            <a:prstGeom prst="rect">
              <a:avLst/>
            </a:prstGeom>
          </p:spPr>
        </p:pic>
        <p:pic>
          <p:nvPicPr>
            <p:cNvPr id="38" name="Imagen 37">
              <a:extLst>
                <a:ext uri="{FF2B5EF4-FFF2-40B4-BE49-F238E27FC236}">
                  <a16:creationId xmlns:a16="http://schemas.microsoft.com/office/drawing/2014/main" id="{B5EBD43C-D05D-E14F-A14C-B67F4594DDC6}"/>
                </a:ext>
              </a:extLst>
            </p:cNvPr>
            <p:cNvPicPr>
              <a:picLocks noChangeAspect="1"/>
            </p:cNvPicPr>
            <p:nvPr/>
          </p:nvPicPr>
          <p:blipFill>
            <a:blip r:embed="rId10"/>
            <a:stretch>
              <a:fillRect/>
            </a:stretch>
          </p:blipFill>
          <p:spPr>
            <a:xfrm>
              <a:off x="7498525" y="2015311"/>
              <a:ext cx="490941" cy="490941"/>
            </a:xfrm>
            <a:prstGeom prst="rect">
              <a:avLst/>
            </a:prstGeom>
          </p:spPr>
        </p:pic>
      </p:grpSp>
      <p:pic>
        <p:nvPicPr>
          <p:cNvPr id="39" name="Imagen 38">
            <a:extLst>
              <a:ext uri="{FF2B5EF4-FFF2-40B4-BE49-F238E27FC236}">
                <a16:creationId xmlns:a16="http://schemas.microsoft.com/office/drawing/2014/main" id="{93BE1C79-9BD9-CD46-946E-6FFCA241310D}"/>
              </a:ext>
            </a:extLst>
          </p:cNvPr>
          <p:cNvPicPr>
            <a:picLocks noChangeAspect="1"/>
          </p:cNvPicPr>
          <p:nvPr/>
        </p:nvPicPr>
        <p:blipFill>
          <a:blip r:embed="rId11"/>
          <a:stretch>
            <a:fillRect/>
          </a:stretch>
        </p:blipFill>
        <p:spPr>
          <a:xfrm>
            <a:off x="10103210" y="2053642"/>
            <a:ext cx="453040" cy="355324"/>
          </a:xfrm>
          <a:prstGeom prst="rect">
            <a:avLst/>
          </a:prstGeom>
        </p:spPr>
      </p:pic>
      <p:pic>
        <p:nvPicPr>
          <p:cNvPr id="3" name="Imagen 2">
            <a:extLst>
              <a:ext uri="{FF2B5EF4-FFF2-40B4-BE49-F238E27FC236}">
                <a16:creationId xmlns:a16="http://schemas.microsoft.com/office/drawing/2014/main" id="{08350F7B-E1A9-D746-9EA3-407ADE0B2C16}"/>
              </a:ext>
            </a:extLst>
          </p:cNvPr>
          <p:cNvPicPr>
            <a:picLocks noChangeAspect="1"/>
          </p:cNvPicPr>
          <p:nvPr/>
        </p:nvPicPr>
        <p:blipFill>
          <a:blip r:embed="rId12"/>
          <a:stretch>
            <a:fillRect/>
          </a:stretch>
        </p:blipFill>
        <p:spPr>
          <a:xfrm>
            <a:off x="9916687" y="3973496"/>
            <a:ext cx="835713" cy="835713"/>
          </a:xfrm>
          <a:prstGeom prst="rect">
            <a:avLst/>
          </a:prstGeom>
        </p:spPr>
      </p:pic>
      <p:pic>
        <p:nvPicPr>
          <p:cNvPr id="5" name="Imagen 4">
            <a:extLst>
              <a:ext uri="{FF2B5EF4-FFF2-40B4-BE49-F238E27FC236}">
                <a16:creationId xmlns:a16="http://schemas.microsoft.com/office/drawing/2014/main" id="{E9E65486-25A4-D74C-9F34-248B8CA7308E}"/>
              </a:ext>
            </a:extLst>
          </p:cNvPr>
          <p:cNvPicPr>
            <a:picLocks noChangeAspect="1"/>
          </p:cNvPicPr>
          <p:nvPr/>
        </p:nvPicPr>
        <p:blipFill>
          <a:blip r:embed="rId13"/>
          <a:stretch>
            <a:fillRect/>
          </a:stretch>
        </p:blipFill>
        <p:spPr>
          <a:xfrm>
            <a:off x="3537490" y="2056628"/>
            <a:ext cx="1184721" cy="492760"/>
          </a:xfrm>
          <a:prstGeom prst="rect">
            <a:avLst/>
          </a:prstGeom>
        </p:spPr>
      </p:pic>
      <p:sp>
        <p:nvSpPr>
          <p:cNvPr id="40" name="Marcador de texto 2">
            <a:extLst>
              <a:ext uri="{FF2B5EF4-FFF2-40B4-BE49-F238E27FC236}">
                <a16:creationId xmlns:a16="http://schemas.microsoft.com/office/drawing/2014/main" id="{654B62AF-69FA-AF44-86B9-576EE06E29FB}"/>
              </a:ext>
            </a:extLst>
          </p:cNvPr>
          <p:cNvSpPr txBox="1">
            <a:spLocks/>
          </p:cNvSpPr>
          <p:nvPr/>
        </p:nvSpPr>
        <p:spPr>
          <a:xfrm>
            <a:off x="4969909" y="2070622"/>
            <a:ext cx="3732213" cy="48217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Voluntary changes (before and/or after issuing and</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with a flown a segment.</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Tree>
    <p:extLst>
      <p:ext uri="{BB962C8B-B14F-4D97-AF65-F5344CB8AC3E}">
        <p14:creationId xmlns:p14="http://schemas.microsoft.com/office/powerpoint/2010/main" val="40478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F3FC4003-5B3D-81CB-022D-8902286817DE}"/>
              </a:ext>
            </a:extLst>
          </p:cNvPr>
          <p:cNvGraphicFramePr>
            <a:graphicFrameLocks noChangeAspect="1"/>
          </p:cNvGraphicFramePr>
          <p:nvPr>
            <p:custDataLst>
              <p:tags r:id="rId2"/>
            </p:custDataLst>
            <p:extLst>
              <p:ext uri="{D42A27DB-BD31-4B8C-83A1-F6EECF244321}">
                <p14:modId xmlns:p14="http://schemas.microsoft.com/office/powerpoint/2010/main" val="664493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7" name="Objeto 6" hidden="1">
                        <a:extLst>
                          <a:ext uri="{FF2B5EF4-FFF2-40B4-BE49-F238E27FC236}">
                            <a16:creationId xmlns:a16="http://schemas.microsoft.com/office/drawing/2014/main" id="{F3FC4003-5B3D-81CB-022D-8902286817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id="{5F173BF3-E189-ACF9-B1D8-1C1655EBD35C}"/>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 name="Título 6">
            <a:extLst>
              <a:ext uri="{FF2B5EF4-FFF2-40B4-BE49-F238E27FC236}">
                <a16:creationId xmlns:a16="http://schemas.microsoft.com/office/drawing/2014/main" id="{21CAA3A9-074E-668F-102F-E52BC245FC36}"/>
              </a:ext>
            </a:extLst>
          </p:cNvPr>
          <p:cNvSpPr txBox="1">
            <a:spLocks/>
          </p:cNvSpPr>
          <p:nvPr/>
        </p:nvSpPr>
        <p:spPr>
          <a:xfrm>
            <a:off x="320855" y="301005"/>
            <a:ext cx="11789546"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Support for Travel Agencies connected to NDC</a:t>
            </a:r>
          </a:p>
        </p:txBody>
      </p:sp>
      <p:sp>
        <p:nvSpPr>
          <p:cNvPr id="9" name="Rectángulo 8">
            <a:extLst>
              <a:ext uri="{FF2B5EF4-FFF2-40B4-BE49-F238E27FC236}">
                <a16:creationId xmlns:a16="http://schemas.microsoft.com/office/drawing/2014/main" id="{1524BD9A-F9CD-3363-4F18-7A218273BEA9}"/>
              </a:ext>
            </a:extLst>
          </p:cNvPr>
          <p:cNvSpPr/>
          <p:nvPr/>
        </p:nvSpPr>
        <p:spPr>
          <a:xfrm>
            <a:off x="590712" y="1953135"/>
            <a:ext cx="2308134" cy="367720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 name="Marcador de texto 2">
            <a:extLst>
              <a:ext uri="{FF2B5EF4-FFF2-40B4-BE49-F238E27FC236}">
                <a16:creationId xmlns:a16="http://schemas.microsoft.com/office/drawing/2014/main" id="{44D776E3-999B-BF54-6923-0A4205573CB8}"/>
              </a:ext>
            </a:extLst>
          </p:cNvPr>
          <p:cNvSpPr txBox="1">
            <a:spLocks/>
          </p:cNvSpPr>
          <p:nvPr/>
        </p:nvSpPr>
        <p:spPr>
          <a:xfrm>
            <a:off x="587376" y="2022061"/>
            <a:ext cx="2404106" cy="56454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Technical and </a:t>
            </a:r>
            <a:r>
              <a:rPr kumimoji="0" lang="en-US" sz="16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Funcional</a:t>
            </a: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Support  </a:t>
            </a:r>
            <a:r>
              <a:rPr kumimoji="0" lang="en-US" sz="12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(Direct Connections)</a:t>
            </a:r>
          </a:p>
        </p:txBody>
      </p:sp>
      <p:sp>
        <p:nvSpPr>
          <p:cNvPr id="12" name="Rectángulo 11">
            <a:extLst>
              <a:ext uri="{FF2B5EF4-FFF2-40B4-BE49-F238E27FC236}">
                <a16:creationId xmlns:a16="http://schemas.microsoft.com/office/drawing/2014/main" id="{5D72B7BC-CDC6-CA9F-5C4B-8CB1FFAC6A4D}"/>
              </a:ext>
            </a:extLst>
          </p:cNvPr>
          <p:cNvSpPr/>
          <p:nvPr/>
        </p:nvSpPr>
        <p:spPr>
          <a:xfrm>
            <a:off x="3053728" y="1949437"/>
            <a:ext cx="2308134" cy="367507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3" name="Marcador de texto 2">
            <a:extLst>
              <a:ext uri="{FF2B5EF4-FFF2-40B4-BE49-F238E27FC236}">
                <a16:creationId xmlns:a16="http://schemas.microsoft.com/office/drawing/2014/main" id="{F897CBCA-884A-CEC3-99F7-2C245B636C69}"/>
              </a:ext>
            </a:extLst>
          </p:cNvPr>
          <p:cNvSpPr txBox="1">
            <a:spLocks/>
          </p:cNvSpPr>
          <p:nvPr/>
        </p:nvSpPr>
        <p:spPr>
          <a:xfrm>
            <a:off x="3227110" y="2016640"/>
            <a:ext cx="2044616" cy="32816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Latest News</a:t>
            </a:r>
          </a:p>
        </p:txBody>
      </p:sp>
      <p:sp>
        <p:nvSpPr>
          <p:cNvPr id="15" name="Rectángulo 14">
            <a:extLst>
              <a:ext uri="{FF2B5EF4-FFF2-40B4-BE49-F238E27FC236}">
                <a16:creationId xmlns:a16="http://schemas.microsoft.com/office/drawing/2014/main" id="{783EA71F-40B8-2286-B546-BE80B7484C82}"/>
              </a:ext>
            </a:extLst>
          </p:cNvPr>
          <p:cNvSpPr/>
          <p:nvPr/>
        </p:nvSpPr>
        <p:spPr>
          <a:xfrm>
            <a:off x="5526121" y="1952625"/>
            <a:ext cx="6078503" cy="260918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7" name="Rectángulo 16">
            <a:extLst>
              <a:ext uri="{FF2B5EF4-FFF2-40B4-BE49-F238E27FC236}">
                <a16:creationId xmlns:a16="http://schemas.microsoft.com/office/drawing/2014/main" id="{701CD7B4-A4C8-5114-243C-F0D4D1CAF174}"/>
              </a:ext>
            </a:extLst>
          </p:cNvPr>
          <p:cNvSpPr/>
          <p:nvPr/>
        </p:nvSpPr>
        <p:spPr>
          <a:xfrm>
            <a:off x="5526121" y="4719976"/>
            <a:ext cx="6078504" cy="915882"/>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8" name="Marcador de texto 2">
            <a:extLst>
              <a:ext uri="{FF2B5EF4-FFF2-40B4-BE49-F238E27FC236}">
                <a16:creationId xmlns:a16="http://schemas.microsoft.com/office/drawing/2014/main" id="{00468AB6-AB42-39D2-4685-146CF15B92D8}"/>
              </a:ext>
            </a:extLst>
          </p:cNvPr>
          <p:cNvSpPr txBox="1">
            <a:spLocks/>
          </p:cNvSpPr>
          <p:nvPr/>
        </p:nvSpPr>
        <p:spPr>
          <a:xfrm>
            <a:off x="5594254" y="4782997"/>
            <a:ext cx="3222931"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BA NDC </a:t>
            </a:r>
            <a:r>
              <a:rPr kumimoji="0" lang="en-US" sz="1600" b="1" i="0" u="none" strike="noStrike" kern="1200" cap="none" spc="0" normalizeH="0" baseline="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Contacts</a:t>
            </a:r>
          </a:p>
        </p:txBody>
      </p:sp>
      <p:sp>
        <p:nvSpPr>
          <p:cNvPr id="20" name="Marcador de texto 2">
            <a:extLst>
              <a:ext uri="{FF2B5EF4-FFF2-40B4-BE49-F238E27FC236}">
                <a16:creationId xmlns:a16="http://schemas.microsoft.com/office/drawing/2014/main" id="{6587BB36-E799-6262-54DD-1176CFF4FB64}"/>
              </a:ext>
            </a:extLst>
          </p:cNvPr>
          <p:cNvSpPr txBox="1">
            <a:spLocks/>
          </p:cNvSpPr>
          <p:nvPr/>
        </p:nvSpPr>
        <p:spPr>
          <a:xfrm>
            <a:off x="652367" y="2987753"/>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more information please visit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hlinkClick r:id="rId6"/>
              </a:rPr>
              <a:t>Iberia NDC Support</a:t>
            </a: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Service Desk in JIRA.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hlinkClick r:id="rId7"/>
              </a:rPr>
              <a:t>https://id.atlassian.com/login</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With your provided JIRA user.</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Onboarding doubts at </a:t>
            </a:r>
            <a:r>
              <a:rPr kumimoji="0" lang="en-US" sz="1100" b="0" i="0" u="none" strike="noStrike" kern="1200" cap="none" spc="0" normalizeH="0" baseline="0" noProof="0" dirty="0">
                <a:ln>
                  <a:noFill/>
                </a:ln>
                <a:solidFill>
                  <a:srgbClr val="D7192C"/>
                </a:solidFill>
                <a:effectLst/>
                <a:uLnTx/>
                <a:uFillTx/>
                <a:latin typeface="Iberia Text"/>
                <a:ea typeface="+mn-ea"/>
                <a:cs typeface="+mn-cs"/>
                <a:hlinkClick r:id="rId8"/>
              </a:rPr>
              <a:t>IBNDC.Onboarding@iberia.es</a:t>
            </a:r>
            <a:endParaRPr kumimoji="0" lang="es-ES" sz="11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27" name="Imagen 26">
            <a:extLst>
              <a:ext uri="{FF2B5EF4-FFF2-40B4-BE49-F238E27FC236}">
                <a16:creationId xmlns:a16="http://schemas.microsoft.com/office/drawing/2014/main" id="{C3C3C8C2-9A86-51EB-3716-8FDFB931B555}"/>
              </a:ext>
            </a:extLst>
          </p:cNvPr>
          <p:cNvPicPr>
            <a:picLocks noChangeAspect="1"/>
          </p:cNvPicPr>
          <p:nvPr/>
        </p:nvPicPr>
        <p:blipFill>
          <a:blip r:embed="rId9"/>
          <a:srcRect/>
          <a:stretch/>
        </p:blipFill>
        <p:spPr>
          <a:xfrm>
            <a:off x="3932101" y="2630130"/>
            <a:ext cx="368790" cy="373458"/>
          </a:xfrm>
          <a:prstGeom prst="rect">
            <a:avLst/>
          </a:prstGeom>
        </p:spPr>
      </p:pic>
      <p:sp>
        <p:nvSpPr>
          <p:cNvPr id="33" name="Marcador de texto 2">
            <a:extLst>
              <a:ext uri="{FF2B5EF4-FFF2-40B4-BE49-F238E27FC236}">
                <a16:creationId xmlns:a16="http://schemas.microsoft.com/office/drawing/2014/main" id="{F8D10265-0852-7343-2862-243DE24C89E4}"/>
              </a:ext>
            </a:extLst>
          </p:cNvPr>
          <p:cNvSpPr txBox="1">
            <a:spLocks/>
          </p:cNvSpPr>
          <p:nvPr/>
        </p:nvSpPr>
        <p:spPr>
          <a:xfrm>
            <a:off x="5687897" y="5140359"/>
            <a:ext cx="1389060" cy="27431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575756"/>
                </a:solidFill>
                <a:effectLst/>
                <a:uLnTx/>
                <a:uFillTx/>
                <a:latin typeface="Iberia Text"/>
                <a:ea typeface="ＭＳ Ｐゴシック" charset="0"/>
                <a:cs typeface="+mn-cs"/>
              </a:rPr>
              <a:t>https://ndc.ba.com/</a:t>
            </a:r>
          </a:p>
        </p:txBody>
      </p:sp>
      <p:sp>
        <p:nvSpPr>
          <p:cNvPr id="35" name="Marcador de texto 2">
            <a:extLst>
              <a:ext uri="{FF2B5EF4-FFF2-40B4-BE49-F238E27FC236}">
                <a16:creationId xmlns:a16="http://schemas.microsoft.com/office/drawing/2014/main" id="{F1CA0D76-F4E4-623A-6C0C-AC233019B327}"/>
              </a:ext>
            </a:extLst>
          </p:cNvPr>
          <p:cNvSpPr txBox="1">
            <a:spLocks/>
          </p:cNvSpPr>
          <p:nvPr/>
        </p:nvSpPr>
        <p:spPr>
          <a:xfrm>
            <a:off x="5601511" y="2029750"/>
            <a:ext cx="4369485"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Support for Travel Agencies</a:t>
            </a:r>
          </a:p>
        </p:txBody>
      </p:sp>
      <p:sp>
        <p:nvSpPr>
          <p:cNvPr id="39" name="Marcador de texto 2">
            <a:extLst>
              <a:ext uri="{FF2B5EF4-FFF2-40B4-BE49-F238E27FC236}">
                <a16:creationId xmlns:a16="http://schemas.microsoft.com/office/drawing/2014/main" id="{2E50907A-D271-05F5-A277-607625B860ED}"/>
              </a:ext>
            </a:extLst>
          </p:cNvPr>
          <p:cNvSpPr txBox="1">
            <a:spLocks/>
          </p:cNvSpPr>
          <p:nvPr/>
        </p:nvSpPr>
        <p:spPr>
          <a:xfrm>
            <a:off x="6064176" y="2386979"/>
            <a:ext cx="5475457" cy="53175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Travel Agencies can use IAG Portal as their Servicing Tool in case their Service Provider doesn´t provide yet the functionality you need.</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0" name="Marcador de texto 2">
            <a:extLst>
              <a:ext uri="{FF2B5EF4-FFF2-40B4-BE49-F238E27FC236}">
                <a16:creationId xmlns:a16="http://schemas.microsoft.com/office/drawing/2014/main" id="{8909D66A-2C75-D8E7-E743-17E971F10969}"/>
              </a:ext>
            </a:extLst>
          </p:cNvPr>
          <p:cNvSpPr txBox="1">
            <a:spLocks/>
          </p:cNvSpPr>
          <p:nvPr/>
        </p:nvSpPr>
        <p:spPr>
          <a:xfrm>
            <a:off x="3080706" y="3068326"/>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Monthly Tarde Newsletter.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Exclusive Comms with new capabilities</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tint val="75000"/>
                  </a:srgbClr>
                </a:solidFill>
                <a:effectLst/>
                <a:uLnTx/>
                <a:uFillTx/>
                <a:latin typeface="Iberia Text"/>
                <a:ea typeface="+mn-ea"/>
                <a:cs typeface="+mn-cs"/>
              </a:rPr>
              <a:t>Visit</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0" i="0" u="sng" strike="noStrike" kern="1200" cap="none" spc="0" normalizeH="0" baseline="0" noProof="0" dirty="0">
                <a:ln>
                  <a:noFill/>
                </a:ln>
                <a:solidFill>
                  <a:srgbClr val="D7192C"/>
                </a:solidFill>
                <a:effectLst/>
                <a:uLnTx/>
                <a:uFillTx/>
                <a:latin typeface="Iberia Text"/>
                <a:ea typeface="+mn-ea"/>
                <a:cs typeface="+mn-cs"/>
                <a:hlinkClick r:id="rId10"/>
              </a:rPr>
              <a:t>Iberiagencias</a:t>
            </a:r>
            <a:r>
              <a:rPr kumimoji="0" lang="es-ES" sz="1100" b="0" i="0" u="sng" strike="noStrike" kern="1200" cap="none" spc="0" normalizeH="0" baseline="0" noProof="0" dirty="0">
                <a:ln>
                  <a:noFill/>
                </a:ln>
                <a:solidFill>
                  <a:srgbClr val="D7192C"/>
                </a:solidFill>
                <a:effectLst/>
                <a:uLnTx/>
                <a:uFillTx/>
                <a:latin typeface="Iberia Text"/>
                <a:ea typeface="+mn-ea"/>
                <a:cs typeface="+mn-cs"/>
              </a:rPr>
              <a:t>.com</a:t>
            </a:r>
          </a:p>
        </p:txBody>
      </p:sp>
      <p:pic>
        <p:nvPicPr>
          <p:cNvPr id="41" name="Imagen 40">
            <a:extLst>
              <a:ext uri="{FF2B5EF4-FFF2-40B4-BE49-F238E27FC236}">
                <a16:creationId xmlns:a16="http://schemas.microsoft.com/office/drawing/2014/main" id="{3321B04E-A05A-7529-A23C-9365A1560F2C}"/>
              </a:ext>
            </a:extLst>
          </p:cNvPr>
          <p:cNvPicPr>
            <a:picLocks noChangeAspect="1"/>
          </p:cNvPicPr>
          <p:nvPr/>
        </p:nvPicPr>
        <p:blipFill>
          <a:blip r:embed="rId9"/>
          <a:srcRect/>
          <a:stretch/>
        </p:blipFill>
        <p:spPr>
          <a:xfrm>
            <a:off x="3932101" y="3633430"/>
            <a:ext cx="368790" cy="373458"/>
          </a:xfrm>
          <a:prstGeom prst="rect">
            <a:avLst/>
          </a:prstGeom>
        </p:spPr>
      </p:pic>
      <p:pic>
        <p:nvPicPr>
          <p:cNvPr id="42" name="Imagen 41">
            <a:extLst>
              <a:ext uri="{FF2B5EF4-FFF2-40B4-BE49-F238E27FC236}">
                <a16:creationId xmlns:a16="http://schemas.microsoft.com/office/drawing/2014/main" id="{8743177F-5214-F7A3-6F6A-65ECB7149204}"/>
              </a:ext>
            </a:extLst>
          </p:cNvPr>
          <p:cNvPicPr>
            <a:picLocks noChangeAspect="1"/>
          </p:cNvPicPr>
          <p:nvPr/>
        </p:nvPicPr>
        <p:blipFill>
          <a:blip r:embed="rId9"/>
          <a:srcRect/>
          <a:stretch/>
        </p:blipFill>
        <p:spPr>
          <a:xfrm>
            <a:off x="3932101" y="4636730"/>
            <a:ext cx="368790" cy="373458"/>
          </a:xfrm>
          <a:prstGeom prst="rect">
            <a:avLst/>
          </a:prstGeom>
        </p:spPr>
      </p:pic>
      <p:sp>
        <p:nvSpPr>
          <p:cNvPr id="43" name="Marcador de texto 2">
            <a:extLst>
              <a:ext uri="{FF2B5EF4-FFF2-40B4-BE49-F238E27FC236}">
                <a16:creationId xmlns:a16="http://schemas.microsoft.com/office/drawing/2014/main" id="{E183F52A-5054-E00F-6602-4F58B3F2E9E8}"/>
              </a:ext>
            </a:extLst>
          </p:cNvPr>
          <p:cNvSpPr txBox="1">
            <a:spLocks/>
          </p:cNvSpPr>
          <p:nvPr/>
        </p:nvSpPr>
        <p:spPr>
          <a:xfrm>
            <a:off x="6064176" y="2879620"/>
            <a:ext cx="5419189" cy="26829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For all NDC bookings an exclusive IB NDC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Call Center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is available</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sp>
        <p:nvSpPr>
          <p:cNvPr id="44" name="Marcador de texto 2">
            <a:extLst>
              <a:ext uri="{FF2B5EF4-FFF2-40B4-BE49-F238E27FC236}">
                <a16:creationId xmlns:a16="http://schemas.microsoft.com/office/drawing/2014/main" id="{F5115414-C934-335A-B40C-DD042FF29910}"/>
              </a:ext>
            </a:extLst>
          </p:cNvPr>
          <p:cNvSpPr txBox="1">
            <a:spLocks/>
          </p:cNvSpPr>
          <p:nvPr/>
        </p:nvSpPr>
        <p:spPr>
          <a:xfrm>
            <a:off x="6356220" y="3205110"/>
            <a:ext cx="5183413" cy="38057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Dialing your usual local Call Center number selecting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NDC option</a:t>
            </a:r>
            <a:r>
              <a:rPr kumimoji="0" lang="en-US" sz="1100" b="0" i="0" u="none" strike="noStrike" kern="1200" cap="none" spc="0" normalizeH="0" baseline="0" noProof="0" dirty="0">
                <a:ln>
                  <a:noFill/>
                </a:ln>
                <a:solidFill>
                  <a:srgbClr val="FF0000"/>
                </a:solidFill>
                <a:effectLst/>
                <a:uLnTx/>
                <a:uFillTx/>
                <a:latin typeface="Iberia Text"/>
                <a:ea typeface="+mn-ea"/>
                <a:cs typeface="+mn-cs"/>
              </a:rPr>
              <a:t>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from the touch-tone menu attended the regular business hours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now extended from Monday to Sunday</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5" name="Marcador de texto 2">
            <a:extLst>
              <a:ext uri="{FF2B5EF4-FFF2-40B4-BE49-F238E27FC236}">
                <a16:creationId xmlns:a16="http://schemas.microsoft.com/office/drawing/2014/main" id="{97E460B8-8C2D-EFFE-351E-08FD1760644B}"/>
              </a:ext>
            </a:extLst>
          </p:cNvPr>
          <p:cNvSpPr txBox="1">
            <a:spLocks/>
          </p:cNvSpPr>
          <p:nvPr/>
        </p:nvSpPr>
        <p:spPr>
          <a:xfrm>
            <a:off x="6355766" y="4194465"/>
            <a:ext cx="3615230" cy="20734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D7192C"/>
                </a:solidFill>
                <a:effectLst/>
                <a:uLnTx/>
                <a:uFillTx/>
                <a:latin typeface="Iberia Text"/>
                <a:ea typeface="+mn-ea"/>
                <a:cs typeface="+mn-cs"/>
              </a:rPr>
              <a:t>91 9046 357</a:t>
            </a:r>
          </a:p>
        </p:txBody>
      </p:sp>
      <p:pic>
        <p:nvPicPr>
          <p:cNvPr id="47" name="Imagen 46">
            <a:extLst>
              <a:ext uri="{FF2B5EF4-FFF2-40B4-BE49-F238E27FC236}">
                <a16:creationId xmlns:a16="http://schemas.microsoft.com/office/drawing/2014/main" id="{738A12AE-A5AC-183F-26D3-3F7D7B75AFED}"/>
              </a:ext>
            </a:extLst>
          </p:cNvPr>
          <p:cNvPicPr>
            <a:picLocks noChangeAspect="1"/>
          </p:cNvPicPr>
          <p:nvPr/>
        </p:nvPicPr>
        <p:blipFill>
          <a:blip r:embed="rId11"/>
          <a:srcRect/>
          <a:stretch/>
        </p:blipFill>
        <p:spPr>
          <a:xfrm>
            <a:off x="1558587" y="2655530"/>
            <a:ext cx="357897" cy="373458"/>
          </a:xfrm>
          <a:prstGeom prst="rect">
            <a:avLst/>
          </a:prstGeom>
        </p:spPr>
      </p:pic>
      <p:pic>
        <p:nvPicPr>
          <p:cNvPr id="48" name="Imagen 47">
            <a:extLst>
              <a:ext uri="{FF2B5EF4-FFF2-40B4-BE49-F238E27FC236}">
                <a16:creationId xmlns:a16="http://schemas.microsoft.com/office/drawing/2014/main" id="{3AD9790B-C02E-BB21-6C93-38FC8AC12661}"/>
              </a:ext>
            </a:extLst>
          </p:cNvPr>
          <p:cNvPicPr>
            <a:picLocks noChangeAspect="1"/>
          </p:cNvPicPr>
          <p:nvPr/>
        </p:nvPicPr>
        <p:blipFill>
          <a:blip r:embed="rId12"/>
          <a:srcRect/>
          <a:stretch/>
        </p:blipFill>
        <p:spPr>
          <a:xfrm>
            <a:off x="1519270" y="3570198"/>
            <a:ext cx="436530" cy="436530"/>
          </a:xfrm>
          <a:prstGeom prst="rect">
            <a:avLst/>
          </a:prstGeom>
        </p:spPr>
      </p:pic>
      <p:pic>
        <p:nvPicPr>
          <p:cNvPr id="50" name="Imagen 49">
            <a:extLst>
              <a:ext uri="{FF2B5EF4-FFF2-40B4-BE49-F238E27FC236}">
                <a16:creationId xmlns:a16="http://schemas.microsoft.com/office/drawing/2014/main" id="{F4D37933-CDE6-BE48-DA39-6C4FE8A171CF}"/>
              </a:ext>
            </a:extLst>
          </p:cNvPr>
          <p:cNvPicPr>
            <a:picLocks noChangeAspect="1"/>
          </p:cNvPicPr>
          <p:nvPr/>
        </p:nvPicPr>
        <p:blipFill>
          <a:blip r:embed="rId13"/>
          <a:stretch>
            <a:fillRect/>
          </a:stretch>
        </p:blipFill>
        <p:spPr>
          <a:xfrm>
            <a:off x="1539536" y="4687133"/>
            <a:ext cx="395998" cy="310586"/>
          </a:xfrm>
          <a:prstGeom prst="rect">
            <a:avLst/>
          </a:prstGeom>
        </p:spPr>
      </p:pic>
      <p:pic>
        <p:nvPicPr>
          <p:cNvPr id="51" name="Imagen 50">
            <a:extLst>
              <a:ext uri="{FF2B5EF4-FFF2-40B4-BE49-F238E27FC236}">
                <a16:creationId xmlns:a16="http://schemas.microsoft.com/office/drawing/2014/main" id="{7A4044A0-84E8-6698-FEAA-C2E0F43906C5}"/>
              </a:ext>
            </a:extLst>
          </p:cNvPr>
          <p:cNvPicPr>
            <a:picLocks noChangeAspect="1"/>
          </p:cNvPicPr>
          <p:nvPr/>
        </p:nvPicPr>
        <p:blipFill>
          <a:blip r:embed="rId14"/>
          <a:stretch>
            <a:fillRect/>
          </a:stretch>
        </p:blipFill>
        <p:spPr>
          <a:xfrm>
            <a:off x="6106196" y="3266599"/>
            <a:ext cx="275628" cy="237871"/>
          </a:xfrm>
          <a:prstGeom prst="rect">
            <a:avLst/>
          </a:prstGeom>
        </p:spPr>
      </p:pic>
      <p:pic>
        <p:nvPicPr>
          <p:cNvPr id="53" name="Imagen 52">
            <a:extLst>
              <a:ext uri="{FF2B5EF4-FFF2-40B4-BE49-F238E27FC236}">
                <a16:creationId xmlns:a16="http://schemas.microsoft.com/office/drawing/2014/main" id="{3039A291-7297-FE69-F162-6739ED8D6363}"/>
              </a:ext>
            </a:extLst>
          </p:cNvPr>
          <p:cNvPicPr>
            <a:picLocks noChangeAspect="1"/>
          </p:cNvPicPr>
          <p:nvPr/>
        </p:nvPicPr>
        <p:blipFill>
          <a:blip r:embed="rId15"/>
          <a:srcRect/>
          <a:stretch/>
        </p:blipFill>
        <p:spPr>
          <a:xfrm>
            <a:off x="6178366" y="4178613"/>
            <a:ext cx="162756" cy="280615"/>
          </a:xfrm>
          <a:prstGeom prst="rect">
            <a:avLst/>
          </a:prstGeom>
        </p:spPr>
      </p:pic>
      <p:pic>
        <p:nvPicPr>
          <p:cNvPr id="54" name="Imagen 53">
            <a:extLst>
              <a:ext uri="{FF2B5EF4-FFF2-40B4-BE49-F238E27FC236}">
                <a16:creationId xmlns:a16="http://schemas.microsoft.com/office/drawing/2014/main" id="{39863779-6733-0584-2558-331AA99EE7D1}"/>
              </a:ext>
            </a:extLst>
          </p:cNvPr>
          <p:cNvPicPr>
            <a:picLocks noChangeAspect="1"/>
          </p:cNvPicPr>
          <p:nvPr/>
        </p:nvPicPr>
        <p:blipFill>
          <a:blip r:embed="rId16"/>
          <a:stretch>
            <a:fillRect/>
          </a:stretch>
        </p:blipFill>
        <p:spPr>
          <a:xfrm>
            <a:off x="5802728" y="2391142"/>
            <a:ext cx="303468" cy="303468"/>
          </a:xfrm>
          <a:prstGeom prst="rect">
            <a:avLst/>
          </a:prstGeom>
        </p:spPr>
      </p:pic>
      <p:cxnSp>
        <p:nvCxnSpPr>
          <p:cNvPr id="56" name="Conector recto 55">
            <a:extLst>
              <a:ext uri="{FF2B5EF4-FFF2-40B4-BE49-F238E27FC236}">
                <a16:creationId xmlns:a16="http://schemas.microsoft.com/office/drawing/2014/main" id="{CA18B703-8845-0ADD-2646-4F3A68537A93}"/>
              </a:ext>
            </a:extLst>
          </p:cNvPr>
          <p:cNvCxnSpPr>
            <a:cxnSpLocks/>
          </p:cNvCxnSpPr>
          <p:nvPr/>
        </p:nvCxnSpPr>
        <p:spPr>
          <a:xfrm>
            <a:off x="7133225" y="5315317"/>
            <a:ext cx="4171243"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57" name="Imagen 56">
            <a:extLst>
              <a:ext uri="{FF2B5EF4-FFF2-40B4-BE49-F238E27FC236}">
                <a16:creationId xmlns:a16="http://schemas.microsoft.com/office/drawing/2014/main" id="{D6742413-3228-9DA7-6B8A-8B21B777BCF3}"/>
              </a:ext>
            </a:extLst>
          </p:cNvPr>
          <p:cNvPicPr>
            <a:picLocks noChangeAspect="1"/>
          </p:cNvPicPr>
          <p:nvPr/>
        </p:nvPicPr>
        <p:blipFill rotWithShape="1">
          <a:blip r:embed="rId17"/>
          <a:srcRect r="8370" b="26215"/>
          <a:stretch/>
        </p:blipFill>
        <p:spPr>
          <a:xfrm>
            <a:off x="10638290" y="4757183"/>
            <a:ext cx="666282" cy="536518"/>
          </a:xfrm>
          <a:prstGeom prst="rect">
            <a:avLst/>
          </a:prstGeom>
        </p:spPr>
      </p:pic>
      <p:sp>
        <p:nvSpPr>
          <p:cNvPr id="2" name="Marcador de texto 2">
            <a:extLst>
              <a:ext uri="{FF2B5EF4-FFF2-40B4-BE49-F238E27FC236}">
                <a16:creationId xmlns:a16="http://schemas.microsoft.com/office/drawing/2014/main" id="{FFCED003-EB4A-24F8-9D81-6EA131516E81}"/>
              </a:ext>
            </a:extLst>
          </p:cNvPr>
          <p:cNvSpPr txBox="1">
            <a:spLocks/>
          </p:cNvSpPr>
          <p:nvPr/>
        </p:nvSpPr>
        <p:spPr>
          <a:xfrm>
            <a:off x="6356220" y="3706289"/>
            <a:ext cx="5183413" cy="41640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Spain for Spanish IATAs we have a dedicated number attended 24 hours, 7/7 both in Spanish and English.</a:t>
            </a:r>
          </a:p>
        </p:txBody>
      </p:sp>
      <p:pic>
        <p:nvPicPr>
          <p:cNvPr id="3" name="Imagen 2">
            <a:extLst>
              <a:ext uri="{FF2B5EF4-FFF2-40B4-BE49-F238E27FC236}">
                <a16:creationId xmlns:a16="http://schemas.microsoft.com/office/drawing/2014/main" id="{FFD4C965-02E7-4DD0-6F20-A26245019909}"/>
              </a:ext>
            </a:extLst>
          </p:cNvPr>
          <p:cNvPicPr>
            <a:picLocks noChangeAspect="1"/>
          </p:cNvPicPr>
          <p:nvPr/>
        </p:nvPicPr>
        <p:blipFill>
          <a:blip r:embed="rId18"/>
          <a:stretch>
            <a:fillRect/>
          </a:stretch>
        </p:blipFill>
        <p:spPr>
          <a:xfrm>
            <a:off x="6131573" y="3726179"/>
            <a:ext cx="237871" cy="237871"/>
          </a:xfrm>
          <a:prstGeom prst="rect">
            <a:avLst/>
          </a:prstGeom>
        </p:spPr>
      </p:pic>
      <p:pic>
        <p:nvPicPr>
          <p:cNvPr id="4" name="Imagen 3">
            <a:extLst>
              <a:ext uri="{FF2B5EF4-FFF2-40B4-BE49-F238E27FC236}">
                <a16:creationId xmlns:a16="http://schemas.microsoft.com/office/drawing/2014/main" id="{32A26891-18FD-2303-1A02-7F5C219BF3FF}"/>
              </a:ext>
            </a:extLst>
          </p:cNvPr>
          <p:cNvPicPr>
            <a:picLocks noChangeAspect="1"/>
          </p:cNvPicPr>
          <p:nvPr/>
        </p:nvPicPr>
        <p:blipFill>
          <a:blip r:embed="rId16"/>
          <a:stretch>
            <a:fillRect/>
          </a:stretch>
        </p:blipFill>
        <p:spPr>
          <a:xfrm>
            <a:off x="5802728" y="2869267"/>
            <a:ext cx="303468" cy="303468"/>
          </a:xfrm>
          <a:prstGeom prst="rect">
            <a:avLst/>
          </a:prstGeom>
        </p:spPr>
      </p:pic>
    </p:spTree>
    <p:extLst>
      <p:ext uri="{BB962C8B-B14F-4D97-AF65-F5344CB8AC3E}">
        <p14:creationId xmlns:p14="http://schemas.microsoft.com/office/powerpoint/2010/main" val="90637851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857609CF-E056-418D-87AD-6B4B9622C1B2}"/>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30150EB-E720-4F3D-9BC2-6D72FADBF2C9}"/>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38963F93-4047-4D4E-8157-713ADBDFE07F}"/>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809C1B82-B636-45F7-81E6-B2009886587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5408C479-B45E-4632-885D-846E590C3B9A}"/>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C5BA7DEE-6AB2-40C5-8A63-A801EDEFD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Imagen 1">
            <a:extLst>
              <a:ext uri="{FF2B5EF4-FFF2-40B4-BE49-F238E27FC236}">
                <a16:creationId xmlns:a16="http://schemas.microsoft.com/office/drawing/2014/main" id="{5965E5AD-BAC5-FD3B-1B9B-B9ACFD9E51FA}"/>
              </a:ext>
            </a:extLst>
          </p:cNvPr>
          <p:cNvPicPr>
            <a:picLocks noChangeAspect="1"/>
          </p:cNvPicPr>
          <p:nvPr/>
        </p:nvPicPr>
        <p:blipFill>
          <a:blip r:embed="rId9"/>
          <a:stretch>
            <a:fillRect/>
          </a:stretch>
        </p:blipFill>
        <p:spPr>
          <a:xfrm>
            <a:off x="3176" y="1214855"/>
            <a:ext cx="12192000" cy="4876800"/>
          </a:xfrm>
          <a:prstGeom prst="rect">
            <a:avLst/>
          </a:prstGeom>
        </p:spPr>
      </p:pic>
    </p:spTree>
    <p:extLst>
      <p:ext uri="{BB962C8B-B14F-4D97-AF65-F5344CB8AC3E}">
        <p14:creationId xmlns:p14="http://schemas.microsoft.com/office/powerpoint/2010/main" val="1768584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JjMxM6rTkaCTD0wU9pALg"/>
</p:tagLst>
</file>

<file path=ppt/theme/theme1.xml><?xml version="1.0" encoding="utf-8"?>
<a:theme xmlns:a="http://schemas.openxmlformats.org/drawingml/2006/main" name="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2.xml><?xml version="1.0" encoding="utf-8"?>
<a:theme xmlns:a="http://schemas.openxmlformats.org/drawingml/2006/main" name="1_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3.xml><?xml version="1.0" encoding="utf-8"?>
<a:theme xmlns:a="http://schemas.openxmlformats.org/drawingml/2006/main" name="2_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2.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C0A35E8AEE34B46A5F3596514067199" ma:contentTypeVersion="11" ma:contentTypeDescription="Crear nuevo documento." ma:contentTypeScope="" ma:versionID="7439f3415dc000454ba981b222f45b31">
  <xsd:schema xmlns:xsd="http://www.w3.org/2001/XMLSchema" xmlns:xs="http://www.w3.org/2001/XMLSchema" xmlns:p="http://schemas.microsoft.com/office/2006/metadata/properties" xmlns:ns1="http://schemas.microsoft.com/sharepoint/v3" xmlns:ns2="57f23a6e-410a-4b3b-befa-8df0b4ebdbc5" xmlns:ns3="90a80300-bef4-4eea-86a3-c0d8a26c9a99" targetNamespace="http://schemas.microsoft.com/office/2006/metadata/properties" ma:root="true" ma:fieldsID="a2001f134ef23d88d5ab4687e724bf67" ns1:_="" ns2:_="" ns3:_="">
    <xsd:import namespace="http://schemas.microsoft.com/sharepoint/v3"/>
    <xsd:import namespace="57f23a6e-410a-4b3b-befa-8df0b4ebdbc5"/>
    <xsd:import namespace="90a80300-bef4-4eea-86a3-c0d8a26c9a9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Propiedades de la Directiva de cumplimiento unificado" ma:hidden="true" ma:internalName="_ip_UnifiedCompliancePolicyProperties">
      <xsd:simpleType>
        <xsd:restriction base="dms:Note"/>
      </xsd:simpleType>
    </xsd:element>
    <xsd:element name="_ip_UnifiedCompliancePolicyUIAction" ma:index="17"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23a6e-410a-4b3b-befa-8df0b4ebdbc5"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a80300-bef4-4eea-86a3-c0d8a26c9a9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0FF94-8668-4F13-B81D-F365A49EA78E}">
  <ds:schemaRef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bdf8ba1f-976d-458a-b93a-2143791ba4bf"/>
    <ds:schemaRef ds:uri="http://www.w3.org/XML/1998/namespace"/>
    <ds:schemaRef ds:uri="http://schemas.openxmlformats.org/package/2006/metadata/core-properties"/>
    <ds:schemaRef ds:uri="67feefc2-69b2-475f-938c-1b7f05cdbb5a"/>
    <ds:schemaRef ds:uri="http://purl.org/dc/elements/1.1/"/>
    <ds:schemaRef ds:uri="http://schemas.microsoft.com/sharepoint/v3"/>
  </ds:schemaRefs>
</ds:datastoreItem>
</file>

<file path=customXml/itemProps2.xml><?xml version="1.0" encoding="utf-8"?>
<ds:datastoreItem xmlns:ds="http://schemas.openxmlformats.org/officeDocument/2006/customXml" ds:itemID="{C6C1EC99-811C-4E71-9868-A778AF293C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f23a6e-410a-4b3b-befa-8df0b4ebdbc5"/>
    <ds:schemaRef ds:uri="90a80300-bef4-4eea-86a3-c0d8a26c9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DA131-91ED-480E-99E6-9A4A9D31E1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3078</TotalTime>
  <Words>1534</Words>
  <Application>Microsoft Office PowerPoint</Application>
  <PresentationFormat>Panorámica</PresentationFormat>
  <Paragraphs>228</Paragraphs>
  <Slides>11</Slides>
  <Notes>6</Notes>
  <HiddenSlides>0</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1</vt:i4>
      </vt:variant>
      <vt:variant>
        <vt:lpstr>Títulos de diapositiva</vt:lpstr>
      </vt:variant>
      <vt:variant>
        <vt:i4>11</vt:i4>
      </vt:variant>
    </vt:vector>
  </HeadingPairs>
  <TitlesOfParts>
    <vt:vector size="20" baseType="lpstr">
      <vt:lpstr>Arial</vt:lpstr>
      <vt:lpstr>Calibri</vt:lpstr>
      <vt:lpstr>Courier New</vt:lpstr>
      <vt:lpstr>Iberia Headline</vt:lpstr>
      <vt:lpstr>Iberia Text</vt:lpstr>
      <vt:lpstr>Tema Iberia PPT</vt:lpstr>
      <vt:lpstr>1_Tema Iberia PPT</vt:lpstr>
      <vt:lpstr>2_Tema Iberia PPT</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Service Providers IB NDC - Appendix I</vt:lpstr>
      <vt:lpstr>Service Providers IB NDC - Appendix I</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Grijalba Sierra, Marina</cp:lastModifiedBy>
  <cp:revision>137</cp:revision>
  <cp:lastPrinted>2022-09-21T06:12:46Z</cp:lastPrinted>
  <dcterms:created xsi:type="dcterms:W3CDTF">2022-02-17T11:31:30Z</dcterms:created>
  <dcterms:modified xsi:type="dcterms:W3CDTF">2023-11-30T09:45:05Z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0x010100CC0A35E8AEE34B46A5F3596514067199</vt:lpwstr>
  </property>
</Properties>
</file>