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6"/>
  </p:notesMasterIdLst>
  <p:handoutMasterIdLst>
    <p:handoutMasterId r:id="rId17"/>
  </p:handoutMasterIdLst>
  <p:sldIdLst>
    <p:sldId id="2147377758" r:id="rId5"/>
    <p:sldId id="2147377761" r:id="rId6"/>
    <p:sldId id="2147377791" r:id="rId7"/>
    <p:sldId id="2147377779" r:id="rId8"/>
    <p:sldId id="2147377792" r:id="rId9"/>
    <p:sldId id="270" r:id="rId10"/>
    <p:sldId id="2147377793" r:id="rId11"/>
    <p:sldId id="2147377794" r:id="rId12"/>
    <p:sldId id="2147377762" r:id="rId13"/>
    <p:sldId id="2147377763" r:id="rId14"/>
    <p:sldId id="2147377757" r:id="rId15"/>
  </p:sldIdLst>
  <p:sldSz cx="12192000" cy="6858000"/>
  <p:notesSz cx="6797675" cy="9926638"/>
  <p:custDataLst>
    <p:tags r:id="rId18"/>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43" userDrawn="1">
          <p15:clr>
            <a:srgbClr val="A4A3A4"/>
          </p15:clr>
        </p15:guide>
        <p15:guide id="2" orient="horz" pos="1071" userDrawn="1">
          <p15:clr>
            <a:srgbClr val="A4A3A4"/>
          </p15:clr>
        </p15:guide>
        <p15:guide id="4" orient="horz" pos="2387"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CE9EB"/>
    <a:srgbClr val="FCDCDE"/>
    <a:srgbClr val="575756"/>
    <a:srgbClr val="EDE7E0"/>
    <a:srgbClr val="9F8768"/>
    <a:srgbClr val="ECE7C1"/>
    <a:srgbClr val="C3B9AD"/>
    <a:srgbClr val="F3F1EE"/>
    <a:srgbClr val="F5D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C9D90-69E2-4A14-8711-796DE9884C34}" v="3" dt="2023-07-04T07:52:31.959"/>
    <p1510:client id="{56C6CA30-2FB2-46CE-A2F9-D747ABCC27FC}" v="6" dt="2023-07-04T08:15:58.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3" autoAdjust="0"/>
    <p:restoredTop sz="95987"/>
  </p:normalViewPr>
  <p:slideViewPr>
    <p:cSldViewPr snapToGrid="0" snapToObjects="1">
      <p:cViewPr varScale="1">
        <p:scale>
          <a:sx n="62" d="100"/>
          <a:sy n="62" d="100"/>
        </p:scale>
        <p:origin x="948" y="76"/>
      </p:cViewPr>
      <p:guideLst>
        <p:guide orient="horz" pos="3543"/>
        <p:guide orient="horz" pos="1071"/>
        <p:guide orient="horz" pos="238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47" d="100"/>
          <a:sy n="47" d="100"/>
        </p:scale>
        <p:origin x="27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 López, Carmen Montserrat" userId="375b7f9e-408d-48cd-8f4c-b15af9a0186e" providerId="ADAL" clId="{56C6CA30-2FB2-46CE-A2F9-D747ABCC27FC}"/>
    <pc:docChg chg="modSld">
      <pc:chgData name="Gil López, Carmen Montserrat" userId="375b7f9e-408d-48cd-8f4c-b15af9a0186e" providerId="ADAL" clId="{56C6CA30-2FB2-46CE-A2F9-D747ABCC27FC}" dt="2023-07-04T08:15:58.626" v="1" actId="1076"/>
      <pc:docMkLst>
        <pc:docMk/>
      </pc:docMkLst>
      <pc:sldChg chg="modSp">
        <pc:chgData name="Gil López, Carmen Montserrat" userId="375b7f9e-408d-48cd-8f4c-b15af9a0186e" providerId="ADAL" clId="{56C6CA30-2FB2-46CE-A2F9-D747ABCC27FC}" dt="2023-07-04T08:15:58.626" v="1" actId="1076"/>
        <pc:sldMkLst>
          <pc:docMk/>
          <pc:sldMk cId="1774364139" sldId="2147377761"/>
        </pc:sldMkLst>
        <pc:grpChg chg="mod">
          <ac:chgData name="Gil López, Carmen Montserrat" userId="375b7f9e-408d-48cd-8f4c-b15af9a0186e" providerId="ADAL" clId="{56C6CA30-2FB2-46CE-A2F9-D747ABCC27FC}" dt="2023-07-04T08:15:58.626" v="1" actId="1076"/>
          <ac:grpSpMkLst>
            <pc:docMk/>
            <pc:sldMk cId="1774364139" sldId="2147377761"/>
            <ac:grpSpMk id="37" creationId="{0CC88859-4704-2840-9725-058520199F18}"/>
          </ac:grpSpMkLst>
        </pc:grpChg>
        <pc:grpChg chg="mod">
          <ac:chgData name="Gil López, Carmen Montserrat" userId="375b7f9e-408d-48cd-8f4c-b15af9a0186e" providerId="ADAL" clId="{56C6CA30-2FB2-46CE-A2F9-D747ABCC27FC}" dt="2023-07-04T08:15:58.626" v="1" actId="1076"/>
          <ac:grpSpMkLst>
            <pc:docMk/>
            <pc:sldMk cId="1774364139" sldId="2147377761"/>
            <ac:grpSpMk id="38" creationId="{C80D536B-561A-804E-8DB8-92147A284152}"/>
          </ac:grpSpMkLst>
        </pc:grpChg>
        <pc:picChg chg="mod">
          <ac:chgData name="Gil López, Carmen Montserrat" userId="375b7f9e-408d-48cd-8f4c-b15af9a0186e" providerId="ADAL" clId="{56C6CA30-2FB2-46CE-A2F9-D747ABCC27FC}" dt="2023-07-04T08:15:58.626" v="1" actId="1076"/>
          <ac:picMkLst>
            <pc:docMk/>
            <pc:sldMk cId="1774364139" sldId="2147377761"/>
            <ac:picMk id="39" creationId="{8F5F438B-9D8A-DC40-B554-6836F9CF4C9E}"/>
          </ac:picMkLst>
        </pc:picChg>
        <pc:picChg chg="mod">
          <ac:chgData name="Gil López, Carmen Montserrat" userId="375b7f9e-408d-48cd-8f4c-b15af9a0186e" providerId="ADAL" clId="{56C6CA30-2FB2-46CE-A2F9-D747ABCC27FC}" dt="2023-07-04T08:15:58.626" v="1" actId="1076"/>
          <ac:picMkLst>
            <pc:docMk/>
            <pc:sldMk cId="1774364139" sldId="2147377761"/>
            <ac:picMk id="40" creationId="{A9AF6868-7BAB-544F-BCBC-484C215D25FD}"/>
          </ac:picMkLst>
        </pc:picChg>
        <pc:picChg chg="mod">
          <ac:chgData name="Gil López, Carmen Montserrat" userId="375b7f9e-408d-48cd-8f4c-b15af9a0186e" providerId="ADAL" clId="{56C6CA30-2FB2-46CE-A2F9-D747ABCC27FC}" dt="2023-07-04T08:15:58.626" v="1" actId="1076"/>
          <ac:picMkLst>
            <pc:docMk/>
            <pc:sldMk cId="1774364139" sldId="2147377761"/>
            <ac:picMk id="41" creationId="{97CDE6C5-C333-9E4C-9907-6EA3282139F6}"/>
          </ac:picMkLst>
        </pc:picChg>
      </pc:sldChg>
    </pc:docChg>
  </pc:docChgLst>
  <pc:docChgLst>
    <pc:chgData name="Gil López, Carmen Montserrat" userId="375b7f9e-408d-48cd-8f4c-b15af9a0186e" providerId="ADAL" clId="{1EEC9D90-69E2-4A14-8711-796DE9884C34}"/>
    <pc:docChg chg="undo custSel modSld">
      <pc:chgData name="Gil López, Carmen Montserrat" userId="375b7f9e-408d-48cd-8f4c-b15af9a0186e" providerId="ADAL" clId="{1EEC9D90-69E2-4A14-8711-796DE9884C34}" dt="2023-07-04T07:52:47.991" v="72" actId="1076"/>
      <pc:docMkLst>
        <pc:docMk/>
      </pc:docMkLst>
      <pc:sldChg chg="modSp mod">
        <pc:chgData name="Gil López, Carmen Montserrat" userId="375b7f9e-408d-48cd-8f4c-b15af9a0186e" providerId="ADAL" clId="{1EEC9D90-69E2-4A14-8711-796DE9884C34}" dt="2023-07-04T07:50:44.327" v="66" actId="6549"/>
        <pc:sldMkLst>
          <pc:docMk/>
          <pc:sldMk cId="1119206661" sldId="2147377758"/>
        </pc:sldMkLst>
        <pc:spChg chg="mod">
          <ac:chgData name="Gil López, Carmen Montserrat" userId="375b7f9e-408d-48cd-8f4c-b15af9a0186e" providerId="ADAL" clId="{1EEC9D90-69E2-4A14-8711-796DE9884C34}" dt="2023-07-04T07:50:44.327" v="66" actId="6549"/>
          <ac:spMkLst>
            <pc:docMk/>
            <pc:sldMk cId="1119206661" sldId="2147377758"/>
            <ac:spMk id="16" creationId="{C1890EA8-F738-A94E-8C1F-52A7FE2B09F7}"/>
          </ac:spMkLst>
        </pc:spChg>
      </pc:sldChg>
      <pc:sldChg chg="addSp delSp modSp mod">
        <pc:chgData name="Gil López, Carmen Montserrat" userId="375b7f9e-408d-48cd-8f4c-b15af9a0186e" providerId="ADAL" clId="{1EEC9D90-69E2-4A14-8711-796DE9884C34}" dt="2023-07-04T07:52:47.991" v="72" actId="1076"/>
        <pc:sldMkLst>
          <pc:docMk/>
          <pc:sldMk cId="1774364139" sldId="2147377761"/>
        </pc:sldMkLst>
        <pc:spChg chg="mod">
          <ac:chgData name="Gil López, Carmen Montserrat" userId="375b7f9e-408d-48cd-8f4c-b15af9a0186e" providerId="ADAL" clId="{1EEC9D90-69E2-4A14-8711-796DE9884C34}" dt="2023-07-04T07:52:47.991" v="72" actId="1076"/>
          <ac:spMkLst>
            <pc:docMk/>
            <pc:sldMk cId="1774364139" sldId="2147377761"/>
            <ac:spMk id="13" creationId="{9FEC9B03-ED7A-4885-AF39-8B0FDCC6C69D}"/>
          </ac:spMkLst>
        </pc:spChg>
        <pc:spChg chg="mod">
          <ac:chgData name="Gil López, Carmen Montserrat" userId="375b7f9e-408d-48cd-8f4c-b15af9a0186e" providerId="ADAL" clId="{1EEC9D90-69E2-4A14-8711-796DE9884C34}" dt="2023-07-04T07:50:25.617" v="59" actId="113"/>
          <ac:spMkLst>
            <pc:docMk/>
            <pc:sldMk cId="1774364139" sldId="2147377761"/>
            <ac:spMk id="21" creationId="{576F125A-F6C5-564D-8674-C21C579A2D46}"/>
          </ac:spMkLst>
        </pc:spChg>
        <pc:picChg chg="add mod">
          <ac:chgData name="Gil López, Carmen Montserrat" userId="375b7f9e-408d-48cd-8f4c-b15af9a0186e" providerId="ADAL" clId="{1EEC9D90-69E2-4A14-8711-796DE9884C34}" dt="2023-07-04T07:49:28.786" v="50" actId="1076"/>
          <ac:picMkLst>
            <pc:docMk/>
            <pc:sldMk cId="1774364139" sldId="2147377761"/>
            <ac:picMk id="2" creationId="{685D6DE1-4705-4D7D-C915-3D9B362070F8}"/>
          </ac:picMkLst>
        </pc:picChg>
        <pc:picChg chg="add mod">
          <ac:chgData name="Gil López, Carmen Montserrat" userId="375b7f9e-408d-48cd-8f4c-b15af9a0186e" providerId="ADAL" clId="{1EEC9D90-69E2-4A14-8711-796DE9884C34}" dt="2023-07-04T07:49:10.966" v="47" actId="1076"/>
          <ac:picMkLst>
            <pc:docMk/>
            <pc:sldMk cId="1774364139" sldId="2147377761"/>
            <ac:picMk id="3" creationId="{DC61F16E-9308-6570-0884-37D03979FEE5}"/>
          </ac:picMkLst>
        </pc:picChg>
        <pc:picChg chg="add mod">
          <ac:chgData name="Gil López, Carmen Montserrat" userId="375b7f9e-408d-48cd-8f4c-b15af9a0186e" providerId="ADAL" clId="{1EEC9D90-69E2-4A14-8711-796DE9884C34}" dt="2023-07-04T07:52:43.827" v="71" actId="1076"/>
          <ac:picMkLst>
            <pc:docMk/>
            <pc:sldMk cId="1774364139" sldId="2147377761"/>
            <ac:picMk id="4" creationId="{2EA697A7-E24E-45CC-B3CE-7F0616703CAF}"/>
          </ac:picMkLst>
        </pc:picChg>
        <pc:picChg chg="mod">
          <ac:chgData name="Gil López, Carmen Montserrat" userId="375b7f9e-408d-48cd-8f4c-b15af9a0186e" providerId="ADAL" clId="{1EEC9D90-69E2-4A14-8711-796DE9884C34}" dt="2023-07-04T07:49:16.022" v="48" actId="1076"/>
          <ac:picMkLst>
            <pc:docMk/>
            <pc:sldMk cId="1774364139" sldId="2147377761"/>
            <ac:picMk id="12" creationId="{9E38C42C-7BA5-104D-B7A4-3106743FD8FD}"/>
          </ac:picMkLst>
        </pc:picChg>
        <pc:picChg chg="del">
          <ac:chgData name="Gil López, Carmen Montserrat" userId="375b7f9e-408d-48cd-8f4c-b15af9a0186e" providerId="ADAL" clId="{1EEC9D90-69E2-4A14-8711-796DE9884C34}" dt="2023-07-04T07:52:30.612" v="67" actId="478"/>
          <ac:picMkLst>
            <pc:docMk/>
            <pc:sldMk cId="1774364139" sldId="2147377761"/>
            <ac:picMk id="14" creationId="{00000000-0000-0000-0000-000000000000}"/>
          </ac:picMkLst>
        </pc:picChg>
        <pc:picChg chg="del mod">
          <ac:chgData name="Gil López, Carmen Montserrat" userId="375b7f9e-408d-48cd-8f4c-b15af9a0186e" providerId="ADAL" clId="{1EEC9D90-69E2-4A14-8711-796DE9884C34}" dt="2023-07-04T07:48:51.223" v="43" actId="478"/>
          <ac:picMkLst>
            <pc:docMk/>
            <pc:sldMk cId="1774364139" sldId="2147377761"/>
            <ac:picMk id="15" creationId="{9E38C42C-7BA5-104D-B7A4-3106743FD8FD}"/>
          </ac:picMkLst>
        </pc:picChg>
        <pc:picChg chg="mod">
          <ac:chgData name="Gil López, Carmen Montserrat" userId="375b7f9e-408d-48cd-8f4c-b15af9a0186e" providerId="ADAL" clId="{1EEC9D90-69E2-4A14-8711-796DE9884C34}" dt="2023-07-04T07:49:21.210" v="49" actId="1076"/>
          <ac:picMkLst>
            <pc:docMk/>
            <pc:sldMk cId="1774364139" sldId="2147377761"/>
            <ac:picMk id="34" creationId="{9E38C42C-7BA5-104D-B7A4-3106743FD8F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1047889-5F13-4833-9E62-694975EA9EF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87D7E85-3F21-4FEB-B406-0B3B27F2A9A1}"/>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ED3DD2F-28BA-4E41-9B0C-8F5BA83273BC}" type="datetimeFigureOut">
              <a:rPr lang="es-ES" smtClean="0"/>
              <a:t>04/07/2023</a:t>
            </a:fld>
            <a:endParaRPr lang="es-ES"/>
          </a:p>
        </p:txBody>
      </p:sp>
      <p:sp>
        <p:nvSpPr>
          <p:cNvPr id="4" name="Marcador de pie de página 3">
            <a:extLst>
              <a:ext uri="{FF2B5EF4-FFF2-40B4-BE49-F238E27FC236}">
                <a16:creationId xmlns:a16="http://schemas.microsoft.com/office/drawing/2014/main" id="{98C35637-ADBA-4DF5-B8A2-AC52C04B15C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3BB1F815-71C4-454C-AC6C-1394C18EB1E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10B0CD-2D1B-4738-9D44-FA00E87C78DC}" type="slidenum">
              <a:rPr lang="es-ES" smtClean="0"/>
              <a:t>‹Nº›</a:t>
            </a:fld>
            <a:endParaRPr lang="es-ES"/>
          </a:p>
        </p:txBody>
      </p:sp>
    </p:spTree>
    <p:extLst>
      <p:ext uri="{BB962C8B-B14F-4D97-AF65-F5344CB8AC3E}">
        <p14:creationId xmlns:p14="http://schemas.microsoft.com/office/powerpoint/2010/main" val="96102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81324CE-2DEF-4BE9-AB5B-990F6345A19B}" type="datetimeFigureOut">
              <a:rPr lang="es-ES" smtClean="0"/>
              <a:t>04/07/2023</a:t>
            </a:fld>
            <a:endParaRPr lang="es-ES"/>
          </a:p>
        </p:txBody>
      </p:sp>
      <p:sp>
        <p:nvSpPr>
          <p:cNvPr id="4" name="Marcador de imagen de diapositiva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D41844-623A-4A6C-BBCF-95A2785C7DDD}" type="slidenum">
              <a:rPr lang="es-ES" smtClean="0"/>
              <a:t>‹Nº›</a:t>
            </a:fld>
            <a:endParaRPr lang="es-ES"/>
          </a:p>
        </p:txBody>
      </p:sp>
    </p:spTree>
    <p:extLst>
      <p:ext uri="{BB962C8B-B14F-4D97-AF65-F5344CB8AC3E}">
        <p14:creationId xmlns:p14="http://schemas.microsoft.com/office/powerpoint/2010/main" val="176189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6974FC-1298-44BE-98F4-73CC8BF17316}" type="slidenum">
              <a:rPr lang="es-ES" smtClean="0"/>
              <a:t>1</a:t>
            </a:fld>
            <a:endParaRPr lang="es-ES" dirty="0"/>
          </a:p>
        </p:txBody>
      </p:sp>
    </p:spTree>
    <p:extLst>
      <p:ext uri="{BB962C8B-B14F-4D97-AF65-F5344CB8AC3E}">
        <p14:creationId xmlns:p14="http://schemas.microsoft.com/office/powerpoint/2010/main" val="270688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2</a:t>
            </a:fld>
            <a:endParaRPr lang="es-ES" dirty="0"/>
          </a:p>
        </p:txBody>
      </p:sp>
    </p:spTree>
    <p:extLst>
      <p:ext uri="{BB962C8B-B14F-4D97-AF65-F5344CB8AC3E}">
        <p14:creationId xmlns:p14="http://schemas.microsoft.com/office/powerpoint/2010/main" val="246681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41425"/>
            <a:ext cx="5956300"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D41844-623A-4A6C-BBCF-95A2785C7DD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60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Tree>
    <p:extLst>
      <p:ext uri="{BB962C8B-B14F-4D97-AF65-F5344CB8AC3E}">
        <p14:creationId xmlns:p14="http://schemas.microsoft.com/office/powerpoint/2010/main" val="397591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ED41844-623A-4A6C-BBCF-95A2785C7DDD}" type="slidenum">
              <a:rPr lang="es-ES" smtClean="0"/>
              <a:t>9</a:t>
            </a:fld>
            <a:endParaRPr lang="es-ES"/>
          </a:p>
        </p:txBody>
      </p:sp>
    </p:spTree>
    <p:extLst>
      <p:ext uri="{BB962C8B-B14F-4D97-AF65-F5344CB8AC3E}">
        <p14:creationId xmlns:p14="http://schemas.microsoft.com/office/powerpoint/2010/main" val="253413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CF6974FC-1298-44BE-98F4-73CC8BF17316}" type="slidenum">
              <a:rPr lang="es-ES" smtClean="0"/>
              <a:t>11</a:t>
            </a:fld>
            <a:endParaRPr lang="es-ES"/>
          </a:p>
        </p:txBody>
      </p:sp>
    </p:spTree>
    <p:extLst>
      <p:ext uri="{BB962C8B-B14F-4D97-AF65-F5344CB8AC3E}">
        <p14:creationId xmlns:p14="http://schemas.microsoft.com/office/powerpoint/2010/main" val="3832049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390014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ndo NEGRO">
    <p:bg>
      <p:bgPr>
        <a:solidFill>
          <a:schemeClr val="tx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sp>
        <p:nvSpPr>
          <p:cNvPr id="5" name="Marcador de contenido 4">
            <a:extLst>
              <a:ext uri="{FF2B5EF4-FFF2-40B4-BE49-F238E27FC236}">
                <a16:creationId xmlns:a16="http://schemas.microsoft.com/office/drawing/2014/main" id="{FBA09D81-A6ED-441A-95F1-E221726A68D8}"/>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3D8698B2-0D6A-4B34-86DB-191A510E03B8}"/>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9" name="Marcador de número de diapositiva 14">
            <a:extLst>
              <a:ext uri="{FF2B5EF4-FFF2-40B4-BE49-F238E27FC236}">
                <a16:creationId xmlns:a16="http://schemas.microsoft.com/office/drawing/2014/main" id="{942B76F0-852D-4926-A101-8A67D8C2F3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grpSp>
        <p:nvGrpSpPr>
          <p:cNvPr id="10" name="Grupo 9">
            <a:extLst>
              <a:ext uri="{FF2B5EF4-FFF2-40B4-BE49-F238E27FC236}">
                <a16:creationId xmlns:a16="http://schemas.microsoft.com/office/drawing/2014/main" id="{9AAE997E-52BE-40C4-9B97-643A301DA0C3}"/>
              </a:ext>
            </a:extLst>
          </p:cNvPr>
          <p:cNvGrpSpPr/>
          <p:nvPr/>
        </p:nvGrpSpPr>
        <p:grpSpPr>
          <a:xfrm>
            <a:off x="11554646" y="6476195"/>
            <a:ext cx="399608" cy="218220"/>
            <a:chOff x="11554646" y="6476194"/>
            <a:chExt cx="399608" cy="218221"/>
          </a:xfrm>
        </p:grpSpPr>
        <p:pic>
          <p:nvPicPr>
            <p:cNvPr id="11" name="Imagen 10" descr="Logotipo&#10;&#10;Descripción generada automáticamente">
              <a:extLst>
                <a:ext uri="{FF2B5EF4-FFF2-40B4-BE49-F238E27FC236}">
                  <a16:creationId xmlns:a16="http://schemas.microsoft.com/office/drawing/2014/main" id="{40255D9C-C7D2-4F85-A790-3B0776D4E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2" name="Imagen 11" descr="Logotipo&#10;&#10;Descripción generada automáticamente">
              <a:extLst>
                <a:ext uri="{FF2B5EF4-FFF2-40B4-BE49-F238E27FC236}">
                  <a16:creationId xmlns:a16="http://schemas.microsoft.com/office/drawing/2014/main" id="{D0B786BC-7D30-4D97-A8F1-2301CDCC4B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Tree>
    <p:extLst>
      <p:ext uri="{BB962C8B-B14F-4D97-AF65-F5344CB8AC3E}">
        <p14:creationId xmlns:p14="http://schemas.microsoft.com/office/powerpoint/2010/main" val="3266886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hank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6" name="Imagen 5" descr="Diagrama&#10;&#10;Descripción generada automáticamente con confianza media">
            <a:extLst>
              <a:ext uri="{FF2B5EF4-FFF2-40B4-BE49-F238E27FC236}">
                <a16:creationId xmlns:a16="http://schemas.microsoft.com/office/drawing/2014/main" id="{E8B9D829-4EAF-46F7-A083-D468806B03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
        <p:nvSpPr>
          <p:cNvPr id="5" name="CuadroTexto 4">
            <a:extLst>
              <a:ext uri="{FF2B5EF4-FFF2-40B4-BE49-F238E27FC236}">
                <a16:creationId xmlns:a16="http://schemas.microsoft.com/office/drawing/2014/main" id="{5848DCC2-E52B-4C69-8844-B6D072E334E9}"/>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err="1">
                <a:solidFill>
                  <a:schemeClr val="accent3">
                    <a:alpha val="60000"/>
                  </a:schemeClr>
                </a:solidFill>
              </a:rPr>
              <a:t>Thanks</a:t>
            </a:r>
            <a:endParaRPr lang="es-ES" sz="13573" spc="0" dirty="0">
              <a:solidFill>
                <a:schemeClr val="accent3">
                  <a:alpha val="60000"/>
                </a:schemeClr>
              </a:solidFill>
            </a:endParaRPr>
          </a:p>
        </p:txBody>
      </p:sp>
    </p:spTree>
    <p:extLst>
      <p:ext uri="{BB962C8B-B14F-4D97-AF65-F5344CB8AC3E}">
        <p14:creationId xmlns:p14="http://schemas.microsoft.com/office/powerpoint/2010/main" val="36244587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89653-CB32-2849-BFAA-F69B5BD49AEE}"/>
              </a:ext>
            </a:extLst>
          </p:cNvPr>
          <p:cNvSpPr>
            <a:spLocks noGrp="1"/>
          </p:cNvSpPr>
          <p:nvPr>
            <p:ph type="ctrTitle"/>
          </p:nvPr>
        </p:nvSpPr>
        <p:spPr>
          <a:xfrm>
            <a:off x="1524001" y="1122364"/>
            <a:ext cx="9144000" cy="2387600"/>
          </a:xfrm>
          <a:prstGeom prst="rect">
            <a:avLst/>
          </a:prstGeom>
        </p:spPr>
        <p:txBody>
          <a:bodyPr anchor="b"/>
          <a:lstStyle>
            <a:lvl1pPr algn="ctr">
              <a:defRPr sz="4847"/>
            </a:lvl1pPr>
          </a:lstStyle>
          <a:p>
            <a:r>
              <a:rPr lang="es-ES"/>
              <a:t>Haga clic para modificar el estilo de título del patrón</a:t>
            </a:r>
          </a:p>
        </p:txBody>
      </p:sp>
      <p:sp>
        <p:nvSpPr>
          <p:cNvPr id="3" name="Subtítulo 2">
            <a:extLst>
              <a:ext uri="{FF2B5EF4-FFF2-40B4-BE49-F238E27FC236}">
                <a16:creationId xmlns:a16="http://schemas.microsoft.com/office/drawing/2014/main" id="{58FA65D0-D79D-F147-BF6F-12DB1C1460F3}"/>
              </a:ext>
            </a:extLst>
          </p:cNvPr>
          <p:cNvSpPr>
            <a:spLocks noGrp="1"/>
          </p:cNvSpPr>
          <p:nvPr>
            <p:ph type="subTitle" idx="1"/>
          </p:nvPr>
        </p:nvSpPr>
        <p:spPr>
          <a:xfrm>
            <a:off x="1524001" y="3602038"/>
            <a:ext cx="9144000" cy="1655762"/>
          </a:xfrm>
          <a:prstGeom prst="rect">
            <a:avLst/>
          </a:prstGeom>
        </p:spPr>
        <p:txBody>
          <a:bodyPr/>
          <a:lstStyle>
            <a:lvl1pPr marL="0" indent="0" algn="ctr">
              <a:buNone/>
              <a:defRPr sz="1939"/>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403D0B9-35D1-7F4E-8EDC-8CD26627215A}"/>
              </a:ext>
            </a:extLst>
          </p:cNvPr>
          <p:cNvSpPr>
            <a:spLocks noGrp="1"/>
          </p:cNvSpPr>
          <p:nvPr>
            <p:ph type="dt" sz="half" idx="10"/>
          </p:nvPr>
        </p:nvSpPr>
        <p:spPr>
          <a:xfrm>
            <a:off x="838201" y="6356352"/>
            <a:ext cx="2743200" cy="365125"/>
          </a:xfrm>
          <a:prstGeom prst="rect">
            <a:avLst/>
          </a:prstGeom>
        </p:spPr>
        <p:txBody>
          <a:bodyPr/>
          <a:lstStyle/>
          <a:p>
            <a:fld id="{00DE6E1F-FB39-074A-B262-321D351C9132}" type="datetimeFigureOut">
              <a:rPr lang="es-ES" smtClean="0"/>
              <a:t>04/07/2023</a:t>
            </a:fld>
            <a:endParaRPr lang="es-ES"/>
          </a:p>
        </p:txBody>
      </p:sp>
      <p:sp>
        <p:nvSpPr>
          <p:cNvPr id="5" name="Marcador de pie de página 4">
            <a:extLst>
              <a:ext uri="{FF2B5EF4-FFF2-40B4-BE49-F238E27FC236}">
                <a16:creationId xmlns:a16="http://schemas.microsoft.com/office/drawing/2014/main" id="{C2200907-CEFC-CD45-A615-CDCD818F99BB}"/>
              </a:ext>
            </a:extLst>
          </p:cNvPr>
          <p:cNvSpPr>
            <a:spLocks noGrp="1"/>
          </p:cNvSpPr>
          <p:nvPr>
            <p:ph type="ftr" sz="quarter" idx="11"/>
          </p:nvPr>
        </p:nvSpPr>
        <p:spPr>
          <a:xfrm>
            <a:off x="4038601" y="6356352"/>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FA7E5B1-61E1-DC44-B6D1-CE67A8A5DDD4}"/>
              </a:ext>
            </a:extLst>
          </p:cNvPr>
          <p:cNvSpPr>
            <a:spLocks noGrp="1"/>
          </p:cNvSpPr>
          <p:nvPr>
            <p:ph type="sldNum" sz="quarter" idx="12"/>
          </p:nvPr>
        </p:nvSpPr>
        <p:spPr>
          <a:xfrm>
            <a:off x="8610600" y="6356352"/>
            <a:ext cx="2743200" cy="365125"/>
          </a:xfrm>
          <a:prstGeom prst="rect">
            <a:avLst/>
          </a:prstGeom>
        </p:spPr>
        <p:txBody>
          <a:bodyPr/>
          <a:lstStyle/>
          <a:p>
            <a:fld id="{E53DACB6-4F19-0140-83B0-428D3DB10D62}" type="slidenum">
              <a:rPr lang="es-ES" smtClean="0"/>
              <a:t>‹Nº›</a:t>
            </a:fld>
            <a:endParaRPr lang="es-ES"/>
          </a:p>
        </p:txBody>
      </p:sp>
    </p:spTree>
    <p:extLst>
      <p:ext uri="{BB962C8B-B14F-4D97-AF65-F5344CB8AC3E}">
        <p14:creationId xmlns:p14="http://schemas.microsoft.com/office/powerpoint/2010/main" val="26950059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fondo rojo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82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ORTADA 1">
    <p:spTree>
      <p:nvGrpSpPr>
        <p:cNvPr id="1" name=""/>
        <p:cNvGrpSpPr/>
        <p:nvPr/>
      </p:nvGrpSpPr>
      <p:grpSpPr>
        <a:xfrm>
          <a:off x="0" y="0"/>
          <a:ext cx="0" cy="0"/>
          <a:chOff x="0" y="0"/>
          <a:chExt cx="0" cy="0"/>
        </a:xfrm>
      </p:grpSpPr>
      <p:pic>
        <p:nvPicPr>
          <p:cNvPr id="8" name="Imagen 7" descr="Imagen en blanco y negro de un carro&#10;&#10;Descripción generada automáticamente con confianza baja">
            <a:extLst>
              <a:ext uri="{FF2B5EF4-FFF2-40B4-BE49-F238E27FC236}">
                <a16:creationId xmlns:a16="http://schemas.microsoft.com/office/drawing/2014/main" id="{0F9AAC5B-F555-4A01-8C26-E2B3CD2AB4F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4 de julio de 2023</a:t>
            </a:fld>
            <a:endParaRPr lang="es-ES" sz="1131" dirty="0">
              <a:solidFill>
                <a:schemeClr val="bg1"/>
              </a:solidFill>
            </a:endParaRPr>
          </a:p>
        </p:txBody>
      </p:sp>
      <p:sp>
        <p:nvSpPr>
          <p:cNvPr id="26" name="Título 1">
            <a:extLst>
              <a:ext uri="{FF2B5EF4-FFF2-40B4-BE49-F238E27FC236}">
                <a16:creationId xmlns:a16="http://schemas.microsoft.com/office/drawing/2014/main" id="{FFD108F0-8DDF-45D9-AA3D-8DC9A7766359}"/>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27" name="Subtítulo 2">
            <a:extLst>
              <a:ext uri="{FF2B5EF4-FFF2-40B4-BE49-F238E27FC236}">
                <a16:creationId xmlns:a16="http://schemas.microsoft.com/office/drawing/2014/main" id="{71B1FA89-9ED5-47A9-883E-548E0577C129}"/>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121811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RTADA 2">
    <p:spTree>
      <p:nvGrpSpPr>
        <p:cNvPr id="1" name=""/>
        <p:cNvGrpSpPr/>
        <p:nvPr/>
      </p:nvGrpSpPr>
      <p:grpSpPr>
        <a:xfrm>
          <a:off x="0" y="0"/>
          <a:ext cx="0" cy="0"/>
          <a:chOff x="0" y="0"/>
          <a:chExt cx="0" cy="0"/>
        </a:xfrm>
      </p:grpSpPr>
      <p:pic>
        <p:nvPicPr>
          <p:cNvPr id="7" name="Imagen 6" descr="Avión volando en el cielo&#10;&#10;Descripción generada automáticamente">
            <a:extLst>
              <a:ext uri="{FF2B5EF4-FFF2-40B4-BE49-F238E27FC236}">
                <a16:creationId xmlns:a16="http://schemas.microsoft.com/office/drawing/2014/main" id="{9F386C26-FE2C-40EF-93AC-E1AC58C76A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12" name="CuadroTexto 11">
            <a:extLst>
              <a:ext uri="{FF2B5EF4-FFF2-40B4-BE49-F238E27FC236}">
                <a16:creationId xmlns:a16="http://schemas.microsoft.com/office/drawing/2014/main" id="{9C0177A8-8004-48F0-A8F4-A850F966D6B4}"/>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4 de julio de 2023</a:t>
            </a:fld>
            <a:endParaRPr lang="es-ES" sz="1131" dirty="0">
              <a:solidFill>
                <a:schemeClr val="bg1"/>
              </a:solidFill>
            </a:endParaRPr>
          </a:p>
        </p:txBody>
      </p:sp>
      <p:sp>
        <p:nvSpPr>
          <p:cNvPr id="13" name="Título 1">
            <a:extLst>
              <a:ext uri="{FF2B5EF4-FFF2-40B4-BE49-F238E27FC236}">
                <a16:creationId xmlns:a16="http://schemas.microsoft.com/office/drawing/2014/main" id="{CB129B7D-141B-41C3-B929-C5FBC2FD3F54}"/>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tx2"/>
                </a:solidFill>
              </a:defRPr>
            </a:lvl1pPr>
          </a:lstStyle>
          <a:p>
            <a:r>
              <a:rPr lang="es-ES" dirty="0"/>
              <a:t>Título Portada</a:t>
            </a:r>
          </a:p>
        </p:txBody>
      </p:sp>
      <p:sp>
        <p:nvSpPr>
          <p:cNvPr id="14" name="Subtítulo 2">
            <a:extLst>
              <a:ext uri="{FF2B5EF4-FFF2-40B4-BE49-F238E27FC236}">
                <a16:creationId xmlns:a16="http://schemas.microsoft.com/office/drawing/2014/main" id="{C792A383-12EE-463F-9D56-DC1E2618B22C}"/>
              </a:ext>
            </a:extLst>
          </p:cNvPr>
          <p:cNvSpPr>
            <a:spLocks noGrp="1"/>
          </p:cNvSpPr>
          <p:nvPr>
            <p:ph type="subTitle" idx="1" hasCustomPrompt="1"/>
          </p:nvPr>
        </p:nvSpPr>
        <p:spPr>
          <a:xfrm>
            <a:off x="407988" y="2084034"/>
            <a:ext cx="11376025" cy="681182"/>
          </a:xfrm>
          <a:prstGeom prst="rect">
            <a:avLst/>
          </a:prstGeom>
        </p:spPr>
        <p:txBody>
          <a:bodyPr>
            <a:noAutofit/>
          </a:bodyPr>
          <a:lstStyle>
            <a:lvl1pPr marL="0" indent="0" algn="l">
              <a:buNone/>
              <a:defRPr sz="2263">
                <a:solidFill>
                  <a:schemeClr val="tx2"/>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3878001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ORTADA 3">
    <p:spTree>
      <p:nvGrpSpPr>
        <p:cNvPr id="1" name=""/>
        <p:cNvGrpSpPr/>
        <p:nvPr/>
      </p:nvGrpSpPr>
      <p:grpSpPr>
        <a:xfrm>
          <a:off x="0" y="0"/>
          <a:ext cx="0" cy="0"/>
          <a:chOff x="0" y="0"/>
          <a:chExt cx="0" cy="0"/>
        </a:xfrm>
      </p:grpSpPr>
      <p:pic>
        <p:nvPicPr>
          <p:cNvPr id="8" name="Imagen 7" descr="Un avión en una pista&#10;&#10;Descripción generada automáticamente">
            <a:extLst>
              <a:ext uri="{FF2B5EF4-FFF2-40B4-BE49-F238E27FC236}">
                <a16:creationId xmlns:a16="http://schemas.microsoft.com/office/drawing/2014/main" id="{0918972C-5669-44DA-B837-AC9563D39F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9" name="CuadroTexto 8">
            <a:extLst>
              <a:ext uri="{FF2B5EF4-FFF2-40B4-BE49-F238E27FC236}">
                <a16:creationId xmlns:a16="http://schemas.microsoft.com/office/drawing/2014/main" id="{AD24C8B4-A167-4755-B0CF-89630D82E9EC}"/>
              </a:ext>
            </a:extLst>
          </p:cNvPr>
          <p:cNvSpPr txBox="1"/>
          <p:nvPr/>
        </p:nvSpPr>
        <p:spPr>
          <a:xfrm>
            <a:off x="407987" y="5923355"/>
            <a:ext cx="429622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131" smtClean="0">
                <a:solidFill>
                  <a:schemeClr val="bg1"/>
                </a:solidFill>
              </a:rPr>
              <a:t>4 de julio de 2023</a:t>
            </a:fld>
            <a:endParaRPr lang="es-ES" sz="1131" dirty="0">
              <a:solidFill>
                <a:schemeClr val="bg1"/>
              </a:solidFill>
            </a:endParaRPr>
          </a:p>
        </p:txBody>
      </p:sp>
      <p:sp>
        <p:nvSpPr>
          <p:cNvPr id="10" name="Título 1">
            <a:extLst>
              <a:ext uri="{FF2B5EF4-FFF2-40B4-BE49-F238E27FC236}">
                <a16:creationId xmlns:a16="http://schemas.microsoft.com/office/drawing/2014/main" id="{E6F6825E-E3E8-467D-B596-42AA317019EF}"/>
              </a:ext>
            </a:extLst>
          </p:cNvPr>
          <p:cNvSpPr>
            <a:spLocks noGrp="1"/>
          </p:cNvSpPr>
          <p:nvPr>
            <p:ph type="ctrTitle" hasCustomPrompt="1"/>
          </p:nvPr>
        </p:nvSpPr>
        <p:spPr>
          <a:xfrm>
            <a:off x="407988" y="1303070"/>
            <a:ext cx="11376025" cy="712788"/>
          </a:xfrm>
          <a:prstGeom prst="rect">
            <a:avLst/>
          </a:prstGeom>
        </p:spPr>
        <p:txBody>
          <a:bodyPr anchor="b">
            <a:noAutofit/>
          </a:bodyPr>
          <a:lstStyle>
            <a:lvl1pPr algn="l">
              <a:defRPr sz="4363">
                <a:solidFill>
                  <a:schemeClr val="bg1"/>
                </a:solidFill>
              </a:defRPr>
            </a:lvl1pPr>
          </a:lstStyle>
          <a:p>
            <a:r>
              <a:rPr lang="es-ES" dirty="0"/>
              <a:t>Título Portada</a:t>
            </a:r>
          </a:p>
        </p:txBody>
      </p:sp>
      <p:sp>
        <p:nvSpPr>
          <p:cNvPr id="11" name="Subtítulo 2">
            <a:extLst>
              <a:ext uri="{FF2B5EF4-FFF2-40B4-BE49-F238E27FC236}">
                <a16:creationId xmlns:a16="http://schemas.microsoft.com/office/drawing/2014/main" id="{ED4B4067-0868-41A8-B660-8BD4C2DB75BA}"/>
              </a:ext>
            </a:extLst>
          </p:cNvPr>
          <p:cNvSpPr>
            <a:spLocks noGrp="1"/>
          </p:cNvSpPr>
          <p:nvPr>
            <p:ph type="subTitle" idx="1" hasCustomPrompt="1"/>
          </p:nvPr>
        </p:nvSpPr>
        <p:spPr>
          <a:xfrm>
            <a:off x="407988" y="2084034"/>
            <a:ext cx="11376025" cy="681182"/>
          </a:xfrm>
          <a:prstGeom prst="rect">
            <a:avLst/>
          </a:prstGeom>
        </p:spPr>
        <p:txBody>
          <a:bodyPr>
            <a:norm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Tree>
    <p:extLst>
      <p:ext uri="{BB962C8B-B14F-4D97-AF65-F5344CB8AC3E}">
        <p14:creationId xmlns:p14="http://schemas.microsoft.com/office/powerpoint/2010/main" val="79534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ORTADA COLOR-TÍTULO 1 LÍNEA">
    <p:bg>
      <p:bgPr>
        <a:solidFill>
          <a:schemeClr val="accent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0ED7B35-683B-435F-B42A-10DC218593AC}"/>
              </a:ext>
            </a:extLst>
          </p:cNvPr>
          <p:cNvSpPr>
            <a:spLocks noGrp="1"/>
          </p:cNvSpPr>
          <p:nvPr>
            <p:ph type="subTitle" idx="1" hasCustomPrompt="1"/>
          </p:nvPr>
        </p:nvSpPr>
        <p:spPr>
          <a:xfrm>
            <a:off x="2952750" y="2066289"/>
            <a:ext cx="8831263" cy="576000"/>
          </a:xfrm>
          <a:prstGeom prst="rect">
            <a:avLst/>
          </a:prstGeom>
        </p:spPr>
        <p:txBody>
          <a:bodyPr>
            <a:noAutofit/>
          </a:bodyPr>
          <a:lstStyle>
            <a:lvl1pPr marL="0" indent="0" algn="l">
              <a:buNone/>
              <a:defRPr sz="2263">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julio de 2023</a:t>
            </a:fld>
            <a:endParaRPr lang="es-ES" sz="1292" dirty="0">
              <a:solidFill>
                <a:schemeClr val="bg1"/>
              </a:solidFill>
            </a:endParaRPr>
          </a:p>
        </p:txBody>
      </p:sp>
      <p:sp>
        <p:nvSpPr>
          <p:cNvPr id="12" name="Título 1">
            <a:extLst>
              <a:ext uri="{FF2B5EF4-FFF2-40B4-BE49-F238E27FC236}">
                <a16:creationId xmlns:a16="http://schemas.microsoft.com/office/drawing/2014/main" id="{32EDE1CE-A588-46F8-BAE8-7523196C7B03}"/>
              </a:ext>
            </a:extLst>
          </p:cNvPr>
          <p:cNvSpPr>
            <a:spLocks noGrp="1"/>
          </p:cNvSpPr>
          <p:nvPr>
            <p:ph type="ctrTitle" hasCustomPrompt="1"/>
          </p:nvPr>
        </p:nvSpPr>
        <p:spPr>
          <a:xfrm>
            <a:off x="2952750" y="1045210"/>
            <a:ext cx="8831263" cy="1012191"/>
          </a:xfrm>
          <a:prstGeom prst="rect">
            <a:avLst/>
          </a:prstGeom>
        </p:spPr>
        <p:txBody>
          <a:bodyPr anchor="t">
            <a:noAutofit/>
          </a:bodyPr>
          <a:lstStyle>
            <a:lvl1pPr algn="l">
              <a:lnSpc>
                <a:spcPts val="5817"/>
              </a:lnSpc>
              <a:defRPr sz="4363">
                <a:solidFill>
                  <a:schemeClr val="bg1"/>
                </a:solidFill>
              </a:defRPr>
            </a:lvl1pPr>
          </a:lstStyle>
          <a:p>
            <a:r>
              <a:rPr lang="es-ES" dirty="0"/>
              <a:t>Título portada una línea</a:t>
            </a:r>
          </a:p>
        </p:txBody>
      </p:sp>
      <p:sp>
        <p:nvSpPr>
          <p:cNvPr id="8" name="CuadroTexto 7">
            <a:extLst>
              <a:ext uri="{FF2B5EF4-FFF2-40B4-BE49-F238E27FC236}">
                <a16:creationId xmlns:a16="http://schemas.microsoft.com/office/drawing/2014/main" id="{43F8955F-C9C4-45A4-B2B4-F7E624BFE64B}"/>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114895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ORTADA COLOR-TÍTULO 2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julio de 2023</a:t>
            </a:fld>
            <a:endParaRPr lang="es-ES" sz="1292" dirty="0">
              <a:solidFill>
                <a:schemeClr val="bg1"/>
              </a:solidFill>
            </a:endParaRPr>
          </a:p>
        </p:txBody>
      </p:sp>
      <p:sp>
        <p:nvSpPr>
          <p:cNvPr id="10" name="Subtítulo 2">
            <a:extLst>
              <a:ext uri="{FF2B5EF4-FFF2-40B4-BE49-F238E27FC236}">
                <a16:creationId xmlns:a16="http://schemas.microsoft.com/office/drawing/2014/main" id="{12633DB5-C0B3-4C03-9F26-6750AD39F5A7}"/>
              </a:ext>
            </a:extLst>
          </p:cNvPr>
          <p:cNvSpPr>
            <a:spLocks noGrp="1"/>
          </p:cNvSpPr>
          <p:nvPr>
            <p:ph type="subTitle" idx="1" hasCustomPrompt="1"/>
          </p:nvPr>
        </p:nvSpPr>
        <p:spPr>
          <a:xfrm>
            <a:off x="2952750" y="2526224"/>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85186CC8-F5B4-45D8-BB4D-BE01E6E8CA49}"/>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
        <p:nvSpPr>
          <p:cNvPr id="11" name="Título 1">
            <a:extLst>
              <a:ext uri="{FF2B5EF4-FFF2-40B4-BE49-F238E27FC236}">
                <a16:creationId xmlns:a16="http://schemas.microsoft.com/office/drawing/2014/main" id="{17496993-0DE4-44C6-BD2B-04BFEF6875E6}"/>
              </a:ext>
            </a:extLst>
          </p:cNvPr>
          <p:cNvSpPr>
            <a:spLocks noGrp="1"/>
          </p:cNvSpPr>
          <p:nvPr>
            <p:ph type="ctrTitle" hasCustomPrompt="1"/>
          </p:nvPr>
        </p:nvSpPr>
        <p:spPr>
          <a:xfrm>
            <a:off x="2952750" y="1045210"/>
            <a:ext cx="8831263" cy="1459866"/>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dos líneas </a:t>
            </a:r>
            <a:r>
              <a:rPr lang="es-ES" dirty="0" err="1"/>
              <a:t>líneas</a:t>
            </a:r>
            <a:endParaRPr lang="es-ES" dirty="0"/>
          </a:p>
        </p:txBody>
      </p:sp>
    </p:spTree>
    <p:extLst>
      <p:ext uri="{BB962C8B-B14F-4D97-AF65-F5344CB8AC3E}">
        <p14:creationId xmlns:p14="http://schemas.microsoft.com/office/powerpoint/2010/main" val="192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ORTADA COLOR-TÍTULO 3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julio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155191"/>
          </a:xfrm>
          <a:prstGeom prst="rect">
            <a:avLst/>
          </a:prstGeom>
        </p:spPr>
        <p:txBody>
          <a:bodyPr anchor="t">
            <a:noAutofit/>
          </a:bodyPr>
          <a:lstStyle>
            <a:lvl1pPr algn="l">
              <a:lnSpc>
                <a:spcPts val="4363"/>
              </a:lnSpc>
              <a:defRPr sz="4363">
                <a:solidFill>
                  <a:schemeClr val="bg1"/>
                </a:solidFill>
              </a:defRPr>
            </a:lvl1pPr>
          </a:lstStyle>
          <a:p>
            <a:r>
              <a:rPr lang="es-ES" dirty="0"/>
              <a:t>Título portada </a:t>
            </a:r>
            <a:br>
              <a:rPr lang="es-ES" dirty="0"/>
            </a:br>
            <a:r>
              <a:rPr lang="es-ES" dirty="0"/>
              <a:t>tres</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241220"/>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11" name="CuadroTexto 10">
            <a:extLst>
              <a:ext uri="{FF2B5EF4-FFF2-40B4-BE49-F238E27FC236}">
                <a16:creationId xmlns:a16="http://schemas.microsoft.com/office/drawing/2014/main" id="{14B2E0C3-EC29-480E-8A64-7BBE6A541355}"/>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220532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ORTADA COLOR-TÍTULO 4 LÍNEAS">
    <p:bg>
      <p:bgPr>
        <a:solidFill>
          <a:schemeClr val="accent1"/>
        </a:solidFill>
        <a:effectLst/>
      </p:bgPr>
    </p:bg>
    <p:spTree>
      <p:nvGrpSpPr>
        <p:cNvPr id="1" name=""/>
        <p:cNvGrpSpPr/>
        <p:nvPr/>
      </p:nvGrpSpPr>
      <p:grpSpPr>
        <a:xfrm>
          <a:off x="0" y="0"/>
          <a:ext cx="0" cy="0"/>
          <a:chOff x="0" y="0"/>
          <a:chExt cx="0" cy="0"/>
        </a:xfrm>
      </p:grpSpPr>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sp>
        <p:nvSpPr>
          <p:cNvPr id="23" name="CuadroTexto 22">
            <a:extLst>
              <a:ext uri="{FF2B5EF4-FFF2-40B4-BE49-F238E27FC236}">
                <a16:creationId xmlns:a16="http://schemas.microsoft.com/office/drawing/2014/main" id="{7E3A3EEA-2B90-4E38-BC5C-5757FE50F71D}"/>
              </a:ext>
            </a:extLst>
          </p:cNvPr>
          <p:cNvSpPr txBox="1"/>
          <p:nvPr/>
        </p:nvSpPr>
        <p:spPr>
          <a:xfrm>
            <a:off x="2952751" y="5923355"/>
            <a:ext cx="4713058" cy="313932"/>
          </a:xfrm>
          <a:prstGeom prst="rect">
            <a:avLst/>
          </a:prstGeom>
        </p:spPr>
        <p:txBody>
          <a:bodyPr vert="horz" lIns="0" tIns="0" rIns="0" bIns="0" rtlCol="0" anchor="b">
            <a:normAutofit/>
          </a:bodyPr>
          <a:lstStyle>
            <a:defPPr>
              <a:defRPr lang="es-ES"/>
            </a:defPPr>
            <a:lvl1pPr>
              <a:lnSpc>
                <a:spcPct val="90000"/>
              </a:lnSpc>
              <a:spcBef>
                <a:spcPts val="1000"/>
              </a:spcBef>
              <a:buFont typeface="Arial" panose="020B0604020202020204" pitchFamily="34" charset="0"/>
              <a:buNone/>
              <a:defRPr sz="1600">
                <a:solidFill>
                  <a:schemeClr val="bg1"/>
                </a:solidFill>
              </a:defRPr>
            </a:lvl1pPr>
          </a:lstStyle>
          <a:p>
            <a:pPr lvl="0"/>
            <a:fld id="{D8E931E7-EB74-4223-A7E5-1925F2300D10}" type="datetime4">
              <a:rPr lang="es-ES" sz="1292" smtClean="0">
                <a:solidFill>
                  <a:schemeClr val="bg1"/>
                </a:solidFill>
              </a:rPr>
              <a:t>4 de julio de 2023</a:t>
            </a:fld>
            <a:endParaRPr lang="es-ES" sz="1292" dirty="0">
              <a:solidFill>
                <a:schemeClr val="bg1"/>
              </a:solidFill>
            </a:endParaRPr>
          </a:p>
        </p:txBody>
      </p:sp>
      <p:sp>
        <p:nvSpPr>
          <p:cNvPr id="9" name="Título 1">
            <a:extLst>
              <a:ext uri="{FF2B5EF4-FFF2-40B4-BE49-F238E27FC236}">
                <a16:creationId xmlns:a16="http://schemas.microsoft.com/office/drawing/2014/main" id="{8FABEFE4-8CE8-411C-A116-C3F879DDF96D}"/>
              </a:ext>
            </a:extLst>
          </p:cNvPr>
          <p:cNvSpPr>
            <a:spLocks noGrp="1"/>
          </p:cNvSpPr>
          <p:nvPr>
            <p:ph type="ctrTitle" hasCustomPrompt="1"/>
          </p:nvPr>
        </p:nvSpPr>
        <p:spPr>
          <a:xfrm>
            <a:off x="2952750" y="1045210"/>
            <a:ext cx="8831263" cy="2802891"/>
          </a:xfrm>
          <a:prstGeom prst="rect">
            <a:avLst/>
          </a:prstGeom>
        </p:spPr>
        <p:txBody>
          <a:bodyPr anchor="t">
            <a:noAutofit/>
          </a:bodyPr>
          <a:lstStyle>
            <a:lvl1pPr algn="l">
              <a:lnSpc>
                <a:spcPts val="4363"/>
              </a:lnSpc>
              <a:defRPr sz="4363">
                <a:solidFill>
                  <a:schemeClr val="bg1"/>
                </a:solidFill>
              </a:defRPr>
            </a:lvl1pPr>
          </a:lstStyle>
          <a:p>
            <a:r>
              <a:rPr lang="es-ES" dirty="0"/>
              <a:t>Título </a:t>
            </a:r>
            <a:br>
              <a:rPr lang="es-ES" dirty="0"/>
            </a:br>
            <a:r>
              <a:rPr lang="es-ES" dirty="0"/>
              <a:t>portada </a:t>
            </a:r>
            <a:br>
              <a:rPr lang="es-ES" dirty="0"/>
            </a:br>
            <a:r>
              <a:rPr lang="es-ES" dirty="0"/>
              <a:t>cuatro</a:t>
            </a:r>
            <a:br>
              <a:rPr lang="es-ES" dirty="0"/>
            </a:br>
            <a:r>
              <a:rPr lang="es-ES" dirty="0"/>
              <a:t>líneas</a:t>
            </a:r>
          </a:p>
        </p:txBody>
      </p:sp>
      <p:sp>
        <p:nvSpPr>
          <p:cNvPr id="10" name="Subtítulo 2">
            <a:extLst>
              <a:ext uri="{FF2B5EF4-FFF2-40B4-BE49-F238E27FC236}">
                <a16:creationId xmlns:a16="http://schemas.microsoft.com/office/drawing/2014/main" id="{98F4CF6E-33A7-407A-9BD5-C5CD4447A647}"/>
              </a:ext>
            </a:extLst>
          </p:cNvPr>
          <p:cNvSpPr>
            <a:spLocks noGrp="1"/>
          </p:cNvSpPr>
          <p:nvPr>
            <p:ph type="subTitle" idx="1" hasCustomPrompt="1"/>
          </p:nvPr>
        </p:nvSpPr>
        <p:spPr>
          <a:xfrm>
            <a:off x="2952750" y="3890691"/>
            <a:ext cx="8831263" cy="540000"/>
          </a:xfrm>
          <a:prstGeom prst="rect">
            <a:avLst/>
          </a:prstGeom>
        </p:spPr>
        <p:txBody>
          <a:bodyPr>
            <a:noAutofit/>
          </a:bodyPr>
          <a:lstStyle>
            <a:lvl1pPr marL="0" indent="0" algn="l">
              <a:buNone/>
              <a:defRPr sz="2747">
                <a:solidFill>
                  <a:schemeClr val="bg1"/>
                </a:solidFill>
                <a:latin typeface="+mj-lt"/>
              </a:defRPr>
            </a:lvl1pPr>
            <a:lvl2pPr marL="369390" indent="0" algn="ctr">
              <a:buNone/>
              <a:defRPr sz="1616"/>
            </a:lvl2pPr>
            <a:lvl3pPr marL="738781" indent="0" algn="ctr">
              <a:buNone/>
              <a:defRPr sz="1455"/>
            </a:lvl3pPr>
            <a:lvl4pPr marL="1108171" indent="0" algn="ctr">
              <a:buNone/>
              <a:defRPr sz="1292"/>
            </a:lvl4pPr>
            <a:lvl5pPr marL="1477561" indent="0" algn="ctr">
              <a:buNone/>
              <a:defRPr sz="1292"/>
            </a:lvl5pPr>
            <a:lvl6pPr marL="1846951" indent="0" algn="ctr">
              <a:buNone/>
              <a:defRPr sz="1292"/>
            </a:lvl6pPr>
            <a:lvl7pPr marL="2216342" indent="0" algn="ctr">
              <a:buNone/>
              <a:defRPr sz="1292"/>
            </a:lvl7pPr>
            <a:lvl8pPr marL="2585732" indent="0" algn="ctr">
              <a:buNone/>
              <a:defRPr sz="1292"/>
            </a:lvl8pPr>
            <a:lvl9pPr marL="2955123" indent="0" algn="ctr">
              <a:buNone/>
              <a:defRPr sz="1292"/>
            </a:lvl9pPr>
          </a:lstStyle>
          <a:p>
            <a:r>
              <a:rPr lang="es-ES" dirty="0"/>
              <a:t>Subtítulo</a:t>
            </a:r>
          </a:p>
        </p:txBody>
      </p:sp>
      <p:sp>
        <p:nvSpPr>
          <p:cNvPr id="7" name="CuadroTexto 6">
            <a:extLst>
              <a:ext uri="{FF2B5EF4-FFF2-40B4-BE49-F238E27FC236}">
                <a16:creationId xmlns:a16="http://schemas.microsoft.com/office/drawing/2014/main" id="{C436CD77-E604-498C-BA0C-5889574B6341}"/>
              </a:ext>
            </a:extLst>
          </p:cNvPr>
          <p:cNvSpPr txBox="1"/>
          <p:nvPr/>
        </p:nvSpPr>
        <p:spPr>
          <a:xfrm rot="10800000">
            <a:off x="-2085508" y="-739412"/>
            <a:ext cx="2901015" cy="8590824"/>
          </a:xfrm>
          <a:prstGeom prst="rect">
            <a:avLst/>
          </a:prstGeom>
          <a:noFill/>
        </p:spPr>
        <p:txBody>
          <a:bodyPr vert="vert" wrap="none" rtlCol="0" anchor="t" anchorCtr="0">
            <a:noAutofit/>
          </a:bodyPr>
          <a:lstStyle/>
          <a:p>
            <a:pPr algn="ctr">
              <a:lnSpc>
                <a:spcPts val="32317"/>
              </a:lnSpc>
            </a:pPr>
            <a:r>
              <a:rPr lang="es-ES" sz="23188" kern="2000" spc="-1212" dirty="0">
                <a:solidFill>
                  <a:schemeClr val="accent3">
                    <a:alpha val="60000"/>
                  </a:schemeClr>
                </a:solidFill>
                <a:latin typeface="Iberia Headline" panose="02000506040000020004" pitchFamily="2" charset="77"/>
              </a:rPr>
              <a:t>Hola</a:t>
            </a:r>
          </a:p>
        </p:txBody>
      </p:sp>
    </p:spTree>
    <p:extLst>
      <p:ext uri="{BB962C8B-B14F-4D97-AF65-F5344CB8AC3E}">
        <p14:creationId xmlns:p14="http://schemas.microsoft.com/office/powerpoint/2010/main" val="959093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ción-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6" name="Marcador de pie de página 13">
            <a:extLst>
              <a:ext uri="{FF2B5EF4-FFF2-40B4-BE49-F238E27FC236}">
                <a16:creationId xmlns:a16="http://schemas.microsoft.com/office/drawing/2014/main" id="{714A95B8-E716-4751-97FD-1CED4D69715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BA9A69A-B824-4158-9B19-8D3E81665277}"/>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0864343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Introducción-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rm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rm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8" name="Marcador de pie de página 13">
            <a:extLst>
              <a:ext uri="{FF2B5EF4-FFF2-40B4-BE49-F238E27FC236}">
                <a16:creationId xmlns:a16="http://schemas.microsoft.com/office/drawing/2014/main" id="{796AB7CC-7E44-450B-B0E9-D9851603FEB2}"/>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D7AFE3CF-7F6B-4BE8-9EEB-D45C7E64AD1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8740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169209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ducción-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AD0F7566-B380-442E-9F0E-B314D691ED45}"/>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AB3D743-347A-4E5A-8D1D-02A68D1B38D4}"/>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64562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Introducción-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01384"/>
            <a:ext cx="11376025" cy="760412"/>
          </a:xfrm>
          <a:prstGeom prst="rect">
            <a:avLst/>
          </a:prstGeom>
        </p:spPr>
        <p:txBody>
          <a:bodyPr anchor="t">
            <a:noAutofit/>
          </a:bodyPr>
          <a:lstStyle>
            <a:lvl1pPr>
              <a:defRPr sz="3394">
                <a:solidFill>
                  <a:schemeClr val="bg1"/>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07988" y="4180115"/>
            <a:ext cx="5688013" cy="2057174"/>
          </a:xfrm>
          <a:prstGeom prst="rect">
            <a:avLst/>
          </a:prstGeom>
        </p:spPr>
        <p:txBody>
          <a:bodyPr anchor="b">
            <a:noAutofit/>
          </a:bodyPr>
          <a:lstStyle>
            <a:lvl1pPr marL="0" indent="0">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grpSp>
        <p:nvGrpSpPr>
          <p:cNvPr id="4" name="Grupo 3">
            <a:extLst>
              <a:ext uri="{FF2B5EF4-FFF2-40B4-BE49-F238E27FC236}">
                <a16:creationId xmlns:a16="http://schemas.microsoft.com/office/drawing/2014/main" id="{6DC4DDE0-9F16-45ED-A253-D92F827BAA75}"/>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F3342EF7-97CC-4C7A-902B-0D1CAC37D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2C8D0638-1467-473D-A093-7AB2A0B42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0" name="Marcador de pie de página 13">
            <a:extLst>
              <a:ext uri="{FF2B5EF4-FFF2-40B4-BE49-F238E27FC236}">
                <a16:creationId xmlns:a16="http://schemas.microsoft.com/office/drawing/2014/main" id="{EC1EB0C4-0960-4940-A202-3E4E5C1AD5A4}"/>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FF667107-5FCB-42A0-B7E7-6AC45FA1CE7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60437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ducción derecha-fondo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3" name="Marcador de contenido 2">
            <a:extLst>
              <a:ext uri="{FF2B5EF4-FFF2-40B4-BE49-F238E27FC236}">
                <a16:creationId xmlns:a16="http://schemas.microsoft.com/office/drawing/2014/main" id="{39ADEDB3-D180-480F-AA08-50C7909FB98D}"/>
              </a:ext>
            </a:extLst>
          </p:cNvPr>
          <p:cNvSpPr>
            <a:spLocks noGrp="1"/>
          </p:cNvSpPr>
          <p:nvPr>
            <p:ph idx="1" hasCustomPrompt="1"/>
          </p:nvPr>
        </p:nvSpPr>
        <p:spPr>
          <a:xfrm>
            <a:off x="4586515" y="1609545"/>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15" name="Marcador de pie de página 13">
            <a:extLst>
              <a:ext uri="{FF2B5EF4-FFF2-40B4-BE49-F238E27FC236}">
                <a16:creationId xmlns:a16="http://schemas.microsoft.com/office/drawing/2014/main" id="{8CBD6C77-BE32-4F1E-BF0B-31C9B0148950}"/>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5381856A-3CDA-41EA-9EF1-0A852E240A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72516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ducción derecha-fondo GRIS">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tx2"/>
                </a:solidFill>
              </a:defRPr>
            </a:lvl1pPr>
          </a:lstStyle>
          <a:p>
            <a:r>
              <a:rPr lang="es-ES" dirty="0"/>
              <a:t>Introducción</a:t>
            </a:r>
          </a:p>
        </p:txBody>
      </p:sp>
      <p:sp>
        <p:nvSpPr>
          <p:cNvPr id="13" name="Marcador de pie de página 13">
            <a:extLst>
              <a:ext uri="{FF2B5EF4-FFF2-40B4-BE49-F238E27FC236}">
                <a16:creationId xmlns:a16="http://schemas.microsoft.com/office/drawing/2014/main" id="{56A381D7-6A80-4B89-A65D-201F026C85A9}"/>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86C2C889-610D-42AA-9824-2F7586016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
        <p:nvSpPr>
          <p:cNvPr id="6" name="Marcador de contenido 2">
            <a:extLst>
              <a:ext uri="{FF2B5EF4-FFF2-40B4-BE49-F238E27FC236}">
                <a16:creationId xmlns:a16="http://schemas.microsoft.com/office/drawing/2014/main" id="{CD3910F6-2554-496A-B58C-9BCB62A2FCEE}"/>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2318397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troducción derecha-fondo ROJ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3CB6B119-0467-4D6E-9F96-43359FB85C26}"/>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238FD02D-B891-40C2-B4AE-E4354D6FE52F}"/>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10" name="Marcador de contenido 2">
            <a:extLst>
              <a:ext uri="{FF2B5EF4-FFF2-40B4-BE49-F238E27FC236}">
                <a16:creationId xmlns:a16="http://schemas.microsoft.com/office/drawing/2014/main" id="{0668E6D2-D0F1-45C9-94B3-9013AA974E53}"/>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888371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roducción derecha-fondo NEGR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1473842"/>
            <a:ext cx="4178527" cy="760412"/>
          </a:xfrm>
          <a:prstGeom prst="rect">
            <a:avLst/>
          </a:prstGeom>
        </p:spPr>
        <p:txBody>
          <a:bodyPr anchor="t">
            <a:noAutofit/>
          </a:bodyPr>
          <a:lstStyle>
            <a:lvl1pPr>
              <a:defRPr sz="3394">
                <a:solidFill>
                  <a:schemeClr val="bg1"/>
                </a:solidFill>
              </a:defRPr>
            </a:lvl1pPr>
          </a:lstStyle>
          <a:p>
            <a:r>
              <a:rPr lang="es-ES" dirty="0"/>
              <a:t>Introducción</a:t>
            </a:r>
          </a:p>
        </p:txBody>
      </p:sp>
      <p:grpSp>
        <p:nvGrpSpPr>
          <p:cNvPr id="6" name="Grupo 5">
            <a:extLst>
              <a:ext uri="{FF2B5EF4-FFF2-40B4-BE49-F238E27FC236}">
                <a16:creationId xmlns:a16="http://schemas.microsoft.com/office/drawing/2014/main" id="{325010E6-9F46-40CA-B671-264B33C1F3F4}"/>
              </a:ext>
            </a:extLst>
          </p:cNvPr>
          <p:cNvGrpSpPr/>
          <p:nvPr/>
        </p:nvGrpSpPr>
        <p:grpSpPr>
          <a:xfrm>
            <a:off x="11554646" y="6476195"/>
            <a:ext cx="399608" cy="218220"/>
            <a:chOff x="11554646" y="6476194"/>
            <a:chExt cx="399608" cy="218221"/>
          </a:xfrm>
        </p:grpSpPr>
        <p:pic>
          <p:nvPicPr>
            <p:cNvPr id="7" name="Imagen 6" descr="Logotipo&#10;&#10;Descripción generada automáticamente">
              <a:extLst>
                <a:ext uri="{FF2B5EF4-FFF2-40B4-BE49-F238E27FC236}">
                  <a16:creationId xmlns:a16="http://schemas.microsoft.com/office/drawing/2014/main" id="{DEBB1490-0EE6-4AEE-9A81-D8B10B291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8" name="Imagen 7" descr="Logotipo&#10;&#10;Descripción generada automáticamente">
              <a:extLst>
                <a:ext uri="{FF2B5EF4-FFF2-40B4-BE49-F238E27FC236}">
                  <a16:creationId xmlns:a16="http://schemas.microsoft.com/office/drawing/2014/main" id="{CFFF4CFC-A8F6-4041-9358-C0D307CDBF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16" name="Marcador de pie de página 13">
            <a:extLst>
              <a:ext uri="{FF2B5EF4-FFF2-40B4-BE49-F238E27FC236}">
                <a16:creationId xmlns:a16="http://schemas.microsoft.com/office/drawing/2014/main" id="{BDC54D4D-C84F-4CF7-B974-E00DF82004DF}"/>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7" name="Marcador de número de diapositiva 14">
            <a:extLst>
              <a:ext uri="{FF2B5EF4-FFF2-40B4-BE49-F238E27FC236}">
                <a16:creationId xmlns:a16="http://schemas.microsoft.com/office/drawing/2014/main" id="{53BB3BEC-3E90-482D-A04A-446CE36957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
        <p:nvSpPr>
          <p:cNvPr id="9" name="Marcador de contenido 2">
            <a:extLst>
              <a:ext uri="{FF2B5EF4-FFF2-40B4-BE49-F238E27FC236}">
                <a16:creationId xmlns:a16="http://schemas.microsoft.com/office/drawing/2014/main" id="{01D17B1C-7598-4141-B387-64E802151E19}"/>
              </a:ext>
            </a:extLst>
          </p:cNvPr>
          <p:cNvSpPr>
            <a:spLocks noGrp="1"/>
          </p:cNvSpPr>
          <p:nvPr>
            <p:ph idx="1" hasCustomPrompt="1"/>
          </p:nvPr>
        </p:nvSpPr>
        <p:spPr>
          <a:xfrm>
            <a:off x="4586515" y="1609200"/>
            <a:ext cx="7197498" cy="3715431"/>
          </a:xfrm>
          <a:prstGeom prst="rect">
            <a:avLst/>
          </a:prstGeom>
        </p:spPr>
        <p:txBody>
          <a:bodyPr anchor="t">
            <a:noAutofit/>
          </a:bodyPr>
          <a:lstStyle>
            <a:lvl1pPr marL="0" indent="0">
              <a:lnSpc>
                <a:spcPct val="120000"/>
              </a:lnSpc>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Tree>
    <p:extLst>
      <p:ext uri="{BB962C8B-B14F-4D97-AF65-F5344CB8AC3E}">
        <p14:creationId xmlns:p14="http://schemas.microsoft.com/office/powerpoint/2010/main" val="3890189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Índice-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9" name="CuadroTexto 18">
            <a:extLst>
              <a:ext uri="{FF2B5EF4-FFF2-40B4-BE49-F238E27FC236}">
                <a16:creationId xmlns:a16="http://schemas.microsoft.com/office/drawing/2014/main" id="{C14B5851-7821-428E-9799-89FA6B2FAFA2}"/>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3260687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Índice-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8" name="CuadroTexto 27">
            <a:extLst>
              <a:ext uri="{FF2B5EF4-FFF2-40B4-BE49-F238E27FC236}">
                <a16:creationId xmlns:a16="http://schemas.microsoft.com/office/drawing/2014/main" id="{17C9143D-F203-473F-8CEB-DA379FFFA6C8}"/>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tx2"/>
                </a:solidFill>
                <a:latin typeface="Iberia Headline" panose="02000506040000020004" pitchFamily="2" charset="77"/>
              </a:rPr>
              <a:t>Índice</a:t>
            </a:r>
          </a:p>
        </p:txBody>
      </p:sp>
    </p:spTree>
    <p:extLst>
      <p:ext uri="{BB962C8B-B14F-4D97-AF65-F5344CB8AC3E}">
        <p14:creationId xmlns:p14="http://schemas.microsoft.com/office/powerpoint/2010/main" val="1163781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Índice-fondo F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E0411649-E92A-40C9-9928-41D30E4CF1CD}"/>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240230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Índice-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3016251"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939540"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3" name="Marcador de texto 8">
            <a:extLst>
              <a:ext uri="{FF2B5EF4-FFF2-40B4-BE49-F238E27FC236}">
                <a16:creationId xmlns:a16="http://schemas.microsoft.com/office/drawing/2014/main" id="{256581E2-0A55-41B4-804B-B4A60796B23A}"/>
              </a:ext>
            </a:extLst>
          </p:cNvPr>
          <p:cNvSpPr>
            <a:spLocks noGrp="1"/>
          </p:cNvSpPr>
          <p:nvPr>
            <p:ph type="body" sz="quarter" idx="12" hasCustomPrompt="1"/>
          </p:nvPr>
        </p:nvSpPr>
        <p:spPr>
          <a:xfrm>
            <a:off x="7414184" y="1473200"/>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marL="0" marR="0" lvl="0" indent="0" algn="ctr"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a:t>##</a:t>
            </a:r>
          </a:p>
        </p:txBody>
      </p:sp>
      <p:sp>
        <p:nvSpPr>
          <p:cNvPr id="14" name="Marcador de texto 8">
            <a:extLst>
              <a:ext uri="{FF2B5EF4-FFF2-40B4-BE49-F238E27FC236}">
                <a16:creationId xmlns:a16="http://schemas.microsoft.com/office/drawing/2014/main" id="{2A7728F6-E48C-422D-948D-260D0C5F736B}"/>
              </a:ext>
            </a:extLst>
          </p:cNvPr>
          <p:cNvSpPr>
            <a:spLocks noGrp="1"/>
          </p:cNvSpPr>
          <p:nvPr>
            <p:ph type="body" sz="quarter" idx="13" hasCustomPrompt="1"/>
          </p:nvPr>
        </p:nvSpPr>
        <p:spPr>
          <a:xfrm>
            <a:off x="8337473" y="1473200"/>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5" name="Marcador de texto 8">
            <a:extLst>
              <a:ext uri="{FF2B5EF4-FFF2-40B4-BE49-F238E27FC236}">
                <a16:creationId xmlns:a16="http://schemas.microsoft.com/office/drawing/2014/main" id="{C57ECE6E-6CAA-4007-A8EE-D2DD46D46F19}"/>
              </a:ext>
            </a:extLst>
          </p:cNvPr>
          <p:cNvSpPr>
            <a:spLocks noGrp="1"/>
          </p:cNvSpPr>
          <p:nvPr>
            <p:ph type="body" sz="quarter" idx="14" hasCustomPrompt="1"/>
          </p:nvPr>
        </p:nvSpPr>
        <p:spPr>
          <a:xfrm>
            <a:off x="3016251"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939540"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17" name="Marcador de texto 8">
            <a:extLst>
              <a:ext uri="{FF2B5EF4-FFF2-40B4-BE49-F238E27FC236}">
                <a16:creationId xmlns:a16="http://schemas.microsoft.com/office/drawing/2014/main" id="{268AB39C-2728-49A1-829D-EF4F73687E0E}"/>
              </a:ext>
            </a:extLst>
          </p:cNvPr>
          <p:cNvSpPr>
            <a:spLocks noGrp="1"/>
          </p:cNvSpPr>
          <p:nvPr>
            <p:ph type="body" sz="quarter" idx="16" hasCustomPrompt="1"/>
          </p:nvPr>
        </p:nvSpPr>
        <p:spPr>
          <a:xfrm>
            <a:off x="7414184" y="2422978"/>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8" name="Marcador de texto 8">
            <a:extLst>
              <a:ext uri="{FF2B5EF4-FFF2-40B4-BE49-F238E27FC236}">
                <a16:creationId xmlns:a16="http://schemas.microsoft.com/office/drawing/2014/main" id="{E5D5F5B7-4BBB-4A45-BC1A-905A3DE9920D}"/>
              </a:ext>
            </a:extLst>
          </p:cNvPr>
          <p:cNvSpPr>
            <a:spLocks noGrp="1"/>
          </p:cNvSpPr>
          <p:nvPr>
            <p:ph type="body" sz="quarter" idx="17" hasCustomPrompt="1"/>
          </p:nvPr>
        </p:nvSpPr>
        <p:spPr>
          <a:xfrm>
            <a:off x="8337473" y="2422978"/>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0" name="Marcador de texto 8">
            <a:extLst>
              <a:ext uri="{FF2B5EF4-FFF2-40B4-BE49-F238E27FC236}">
                <a16:creationId xmlns:a16="http://schemas.microsoft.com/office/drawing/2014/main" id="{3525F234-CBE5-4F79-ABF4-B9F0CEC7D777}"/>
              </a:ext>
            </a:extLst>
          </p:cNvPr>
          <p:cNvSpPr>
            <a:spLocks noGrp="1"/>
          </p:cNvSpPr>
          <p:nvPr>
            <p:ph type="body" sz="quarter" idx="18" hasCustomPrompt="1"/>
          </p:nvPr>
        </p:nvSpPr>
        <p:spPr>
          <a:xfrm>
            <a:off x="3016251"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1" name="Marcador de texto 8">
            <a:extLst>
              <a:ext uri="{FF2B5EF4-FFF2-40B4-BE49-F238E27FC236}">
                <a16:creationId xmlns:a16="http://schemas.microsoft.com/office/drawing/2014/main" id="{66B1998B-14D4-478E-A903-CEF836909573}"/>
              </a:ext>
            </a:extLst>
          </p:cNvPr>
          <p:cNvSpPr>
            <a:spLocks noGrp="1"/>
          </p:cNvSpPr>
          <p:nvPr>
            <p:ph type="body" sz="quarter" idx="19" hasCustomPrompt="1"/>
          </p:nvPr>
        </p:nvSpPr>
        <p:spPr>
          <a:xfrm>
            <a:off x="3939540"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2" name="Marcador de texto 8">
            <a:extLst>
              <a:ext uri="{FF2B5EF4-FFF2-40B4-BE49-F238E27FC236}">
                <a16:creationId xmlns:a16="http://schemas.microsoft.com/office/drawing/2014/main" id="{503E4B8B-ABF4-48A7-BFB2-EFFD8559CC21}"/>
              </a:ext>
            </a:extLst>
          </p:cNvPr>
          <p:cNvSpPr>
            <a:spLocks noGrp="1"/>
          </p:cNvSpPr>
          <p:nvPr>
            <p:ph type="body" sz="quarter" idx="20" hasCustomPrompt="1"/>
          </p:nvPr>
        </p:nvSpPr>
        <p:spPr>
          <a:xfrm>
            <a:off x="7414184" y="3372756"/>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texto 8">
            <a:extLst>
              <a:ext uri="{FF2B5EF4-FFF2-40B4-BE49-F238E27FC236}">
                <a16:creationId xmlns:a16="http://schemas.microsoft.com/office/drawing/2014/main" id="{5C5D5BB9-711D-44C0-8BE0-211BC3BD4973}"/>
              </a:ext>
            </a:extLst>
          </p:cNvPr>
          <p:cNvSpPr>
            <a:spLocks noGrp="1"/>
          </p:cNvSpPr>
          <p:nvPr>
            <p:ph type="body" sz="quarter" idx="21" hasCustomPrompt="1"/>
          </p:nvPr>
        </p:nvSpPr>
        <p:spPr>
          <a:xfrm>
            <a:off x="8337473" y="3372756"/>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4" name="Marcador de texto 8">
            <a:extLst>
              <a:ext uri="{FF2B5EF4-FFF2-40B4-BE49-F238E27FC236}">
                <a16:creationId xmlns:a16="http://schemas.microsoft.com/office/drawing/2014/main" id="{2A5094DC-FAF4-4857-8B40-707B0A37C2D0}"/>
              </a:ext>
            </a:extLst>
          </p:cNvPr>
          <p:cNvSpPr>
            <a:spLocks noGrp="1"/>
          </p:cNvSpPr>
          <p:nvPr>
            <p:ph type="body" sz="quarter" idx="22" hasCustomPrompt="1"/>
          </p:nvPr>
        </p:nvSpPr>
        <p:spPr>
          <a:xfrm>
            <a:off x="3016251"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5" name="Marcador de texto 8">
            <a:extLst>
              <a:ext uri="{FF2B5EF4-FFF2-40B4-BE49-F238E27FC236}">
                <a16:creationId xmlns:a16="http://schemas.microsoft.com/office/drawing/2014/main" id="{16D83741-6C88-40EA-A88A-4589F246ED49}"/>
              </a:ext>
            </a:extLst>
          </p:cNvPr>
          <p:cNvSpPr>
            <a:spLocks noGrp="1"/>
          </p:cNvSpPr>
          <p:nvPr>
            <p:ph type="body" sz="quarter" idx="23" hasCustomPrompt="1"/>
          </p:nvPr>
        </p:nvSpPr>
        <p:spPr>
          <a:xfrm>
            <a:off x="3939540"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6" name="Marcador de texto 8">
            <a:extLst>
              <a:ext uri="{FF2B5EF4-FFF2-40B4-BE49-F238E27FC236}">
                <a16:creationId xmlns:a16="http://schemas.microsoft.com/office/drawing/2014/main" id="{163F47AB-08CC-496E-8BEC-0430EBEE84C7}"/>
              </a:ext>
            </a:extLst>
          </p:cNvPr>
          <p:cNvSpPr>
            <a:spLocks noGrp="1"/>
          </p:cNvSpPr>
          <p:nvPr>
            <p:ph type="body" sz="quarter" idx="24" hasCustomPrompt="1"/>
          </p:nvPr>
        </p:nvSpPr>
        <p:spPr>
          <a:xfrm>
            <a:off x="7414184" y="4322534"/>
            <a:ext cx="923290" cy="647700"/>
          </a:xfrm>
          <a:prstGeom prst="rect">
            <a:avLst/>
          </a:prstGeom>
        </p:spPr>
        <p:txBody>
          <a:bodyPr anchor="ctr">
            <a:normAutofit/>
          </a:bodyPr>
          <a:lstStyle>
            <a:lvl1pPr marL="0" indent="0" algn="ctr">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7" name="Marcador de texto 8">
            <a:extLst>
              <a:ext uri="{FF2B5EF4-FFF2-40B4-BE49-F238E27FC236}">
                <a16:creationId xmlns:a16="http://schemas.microsoft.com/office/drawing/2014/main" id="{31F08877-2EE7-47AA-837B-F709F2755D77}"/>
              </a:ext>
            </a:extLst>
          </p:cNvPr>
          <p:cNvSpPr>
            <a:spLocks noGrp="1"/>
          </p:cNvSpPr>
          <p:nvPr>
            <p:ph type="body" sz="quarter" idx="25" hasCustomPrompt="1"/>
          </p:nvPr>
        </p:nvSpPr>
        <p:spPr>
          <a:xfrm>
            <a:off x="8337473" y="4322534"/>
            <a:ext cx="2827020" cy="647700"/>
          </a:xfrm>
          <a:prstGeom prst="rect">
            <a:avLst/>
          </a:prstGeom>
        </p:spPr>
        <p:txBody>
          <a:bodyPr anchor="ct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19" name="Grupo 18">
            <a:extLst>
              <a:ext uri="{FF2B5EF4-FFF2-40B4-BE49-F238E27FC236}">
                <a16:creationId xmlns:a16="http://schemas.microsoft.com/office/drawing/2014/main" id="{1CCA5743-A61A-4756-B6A3-11D9E621C2CE}"/>
              </a:ext>
            </a:extLst>
          </p:cNvPr>
          <p:cNvGrpSpPr/>
          <p:nvPr/>
        </p:nvGrpSpPr>
        <p:grpSpPr>
          <a:xfrm>
            <a:off x="11554646" y="6476195"/>
            <a:ext cx="399608" cy="218220"/>
            <a:chOff x="11554646" y="6476194"/>
            <a:chExt cx="399608" cy="218221"/>
          </a:xfrm>
        </p:grpSpPr>
        <p:pic>
          <p:nvPicPr>
            <p:cNvPr id="28" name="Imagen 27" descr="Logotipo&#10;&#10;Descripción generada automáticamente">
              <a:extLst>
                <a:ext uri="{FF2B5EF4-FFF2-40B4-BE49-F238E27FC236}">
                  <a16:creationId xmlns:a16="http://schemas.microsoft.com/office/drawing/2014/main" id="{1956B696-7EA2-4CFD-A465-3F34DB1D5A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9" name="Imagen 28" descr="Logotipo&#10;&#10;Descripción generada automáticamente">
              <a:extLst>
                <a:ext uri="{FF2B5EF4-FFF2-40B4-BE49-F238E27FC236}">
                  <a16:creationId xmlns:a16="http://schemas.microsoft.com/office/drawing/2014/main" id="{E34ADF88-8341-469B-A9DC-A1635288DA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1" name="CuadroTexto 30">
            <a:extLst>
              <a:ext uri="{FF2B5EF4-FFF2-40B4-BE49-F238E27FC236}">
                <a16:creationId xmlns:a16="http://schemas.microsoft.com/office/drawing/2014/main" id="{829B4B0D-D0C4-4B3D-A803-43CC6288A62E}"/>
              </a:ext>
            </a:extLst>
          </p:cNvPr>
          <p:cNvSpPr txBox="1"/>
          <p:nvPr/>
        </p:nvSpPr>
        <p:spPr>
          <a:xfrm rot="10800000">
            <a:off x="-2201620" y="-695869"/>
            <a:ext cx="2901015" cy="8590824"/>
          </a:xfrm>
          <a:prstGeom prst="rect">
            <a:avLst/>
          </a:prstGeom>
          <a:noFill/>
        </p:spPr>
        <p:txBody>
          <a:bodyPr vert="vert" wrap="none" rtlCol="0" anchor="t" anchorCtr="0">
            <a:noAutofit/>
          </a:bodyPr>
          <a:lstStyle/>
          <a:p>
            <a:pPr algn="ctr">
              <a:lnSpc>
                <a:spcPts val="32317"/>
              </a:lnSpc>
            </a:pPr>
            <a:r>
              <a:rPr lang="es-ES" sz="18744" kern="2000" spc="-1212" dirty="0">
                <a:solidFill>
                  <a:schemeClr val="bg1"/>
                </a:solidFill>
                <a:latin typeface="Iberia Headline" panose="02000506040000020004" pitchFamily="2" charset="77"/>
              </a:rPr>
              <a:t>Índice</a:t>
            </a:r>
          </a:p>
        </p:txBody>
      </p:sp>
    </p:spTree>
    <p:extLst>
      <p:ext uri="{BB962C8B-B14F-4D97-AF65-F5344CB8AC3E}">
        <p14:creationId xmlns:p14="http://schemas.microsoft.com/office/powerpoint/2010/main" val="95308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fondo BLANCO">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B936CD-EA6A-D04E-8104-1F36DDD2163C}"/>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671886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esumen-fondo BLANCO">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66035C9D-0C6E-4EC4-9EF0-E5F8A236971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084341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esumen-fondo GRIS">
    <p:bg>
      <p:bgPr>
        <a:solidFill>
          <a:schemeClr val="bg2"/>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tx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tx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21" name="CuadroTexto 20">
            <a:extLst>
              <a:ext uri="{FF2B5EF4-FFF2-40B4-BE49-F238E27FC236}">
                <a16:creationId xmlns:a16="http://schemas.microsoft.com/office/drawing/2014/main" id="{8004F6EC-AA16-456C-8004-F95F8AB97C50}"/>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tx2"/>
                </a:solidFill>
                <a:latin typeface="Iberia Headline" panose="02000506040000020004" pitchFamily="2" charset="77"/>
              </a:rPr>
              <a:t>Resumen</a:t>
            </a:r>
          </a:p>
        </p:txBody>
      </p:sp>
    </p:spTree>
    <p:extLst>
      <p:ext uri="{BB962C8B-B14F-4D97-AF65-F5344CB8AC3E}">
        <p14:creationId xmlns:p14="http://schemas.microsoft.com/office/powerpoint/2010/main" val="3644457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umen-fondo ROJO">
    <p:bg>
      <p:bgPr>
        <a:solidFill>
          <a:schemeClr val="accent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1E79B266-5414-490E-9427-95C2E07B5CF6}"/>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129292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sumen-fondo NEGRO">
    <p:bg>
      <p:bgPr>
        <a:solidFill>
          <a:schemeClr val="tx1"/>
        </a:solidFill>
        <a:effectLst/>
      </p:bgPr>
    </p:bg>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2852738"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3552448"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16" name="Marcador de texto 8">
            <a:extLst>
              <a:ext uri="{FF2B5EF4-FFF2-40B4-BE49-F238E27FC236}">
                <a16:creationId xmlns:a16="http://schemas.microsoft.com/office/drawing/2014/main" id="{17243AA6-C6BC-430F-9569-B6895391F563}"/>
              </a:ext>
            </a:extLst>
          </p:cNvPr>
          <p:cNvSpPr>
            <a:spLocks noGrp="1"/>
          </p:cNvSpPr>
          <p:nvPr>
            <p:ph type="body" sz="quarter" idx="15" hasCustomPrompt="1"/>
          </p:nvPr>
        </p:nvSpPr>
        <p:spPr>
          <a:xfrm>
            <a:off x="3552446"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4" name="Marcador de texto 8">
            <a:extLst>
              <a:ext uri="{FF2B5EF4-FFF2-40B4-BE49-F238E27FC236}">
                <a16:creationId xmlns:a16="http://schemas.microsoft.com/office/drawing/2014/main" id="{6F9A9582-62FB-423F-B2F2-9E617619A7C8}"/>
              </a:ext>
            </a:extLst>
          </p:cNvPr>
          <p:cNvSpPr>
            <a:spLocks noGrp="1"/>
          </p:cNvSpPr>
          <p:nvPr>
            <p:ph type="body" sz="quarter" idx="16" hasCustomPrompt="1"/>
          </p:nvPr>
        </p:nvSpPr>
        <p:spPr>
          <a:xfrm>
            <a:off x="582930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5" name="Marcador de texto 8">
            <a:extLst>
              <a:ext uri="{FF2B5EF4-FFF2-40B4-BE49-F238E27FC236}">
                <a16:creationId xmlns:a16="http://schemas.microsoft.com/office/drawing/2014/main" id="{B3148783-04E5-4DEB-B898-02A63C812DD7}"/>
              </a:ext>
            </a:extLst>
          </p:cNvPr>
          <p:cNvSpPr>
            <a:spLocks noGrp="1"/>
          </p:cNvSpPr>
          <p:nvPr>
            <p:ph type="body" sz="quarter" idx="17" hasCustomPrompt="1"/>
          </p:nvPr>
        </p:nvSpPr>
        <p:spPr>
          <a:xfrm>
            <a:off x="652901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6" name="Marcador de texto 8">
            <a:extLst>
              <a:ext uri="{FF2B5EF4-FFF2-40B4-BE49-F238E27FC236}">
                <a16:creationId xmlns:a16="http://schemas.microsoft.com/office/drawing/2014/main" id="{C4C3CA88-FBE2-4467-8286-96D88C90EADD}"/>
              </a:ext>
            </a:extLst>
          </p:cNvPr>
          <p:cNvSpPr>
            <a:spLocks noGrp="1"/>
          </p:cNvSpPr>
          <p:nvPr>
            <p:ph type="body" sz="quarter" idx="18" hasCustomPrompt="1"/>
          </p:nvPr>
        </p:nvSpPr>
        <p:spPr>
          <a:xfrm>
            <a:off x="6529009"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37" name="Marcador de texto 8">
            <a:extLst>
              <a:ext uri="{FF2B5EF4-FFF2-40B4-BE49-F238E27FC236}">
                <a16:creationId xmlns:a16="http://schemas.microsoft.com/office/drawing/2014/main" id="{A572BF20-D192-4D76-8ED1-DA8475BD99D6}"/>
              </a:ext>
            </a:extLst>
          </p:cNvPr>
          <p:cNvSpPr>
            <a:spLocks noGrp="1"/>
          </p:cNvSpPr>
          <p:nvPr>
            <p:ph type="body" sz="quarter" idx="19" hasCustomPrompt="1"/>
          </p:nvPr>
        </p:nvSpPr>
        <p:spPr>
          <a:xfrm>
            <a:off x="8997951" y="108582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47BB2F0-74A2-40F8-B524-2675DDA6C178}"/>
              </a:ext>
            </a:extLst>
          </p:cNvPr>
          <p:cNvSpPr>
            <a:spLocks noGrp="1"/>
          </p:cNvSpPr>
          <p:nvPr>
            <p:ph type="body" sz="quarter" idx="20" hasCustomPrompt="1"/>
          </p:nvPr>
        </p:nvSpPr>
        <p:spPr>
          <a:xfrm>
            <a:off x="9697661" y="1085820"/>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39" name="Marcador de texto 8">
            <a:extLst>
              <a:ext uri="{FF2B5EF4-FFF2-40B4-BE49-F238E27FC236}">
                <a16:creationId xmlns:a16="http://schemas.microsoft.com/office/drawing/2014/main" id="{7D00D245-5741-4920-89A6-AF5E4A166F3C}"/>
              </a:ext>
            </a:extLst>
          </p:cNvPr>
          <p:cNvSpPr>
            <a:spLocks noGrp="1"/>
          </p:cNvSpPr>
          <p:nvPr>
            <p:ph type="body" sz="quarter" idx="21" hasCustomPrompt="1"/>
          </p:nvPr>
        </p:nvSpPr>
        <p:spPr>
          <a:xfrm>
            <a:off x="9697661" y="1873250"/>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49" name="Marcador de texto 8">
            <a:extLst>
              <a:ext uri="{FF2B5EF4-FFF2-40B4-BE49-F238E27FC236}">
                <a16:creationId xmlns:a16="http://schemas.microsoft.com/office/drawing/2014/main" id="{58028920-15B6-44C2-86F7-0FAA708F80DC}"/>
              </a:ext>
            </a:extLst>
          </p:cNvPr>
          <p:cNvSpPr>
            <a:spLocks noGrp="1"/>
          </p:cNvSpPr>
          <p:nvPr>
            <p:ph type="body" sz="quarter" idx="22" hasCustomPrompt="1"/>
          </p:nvPr>
        </p:nvSpPr>
        <p:spPr>
          <a:xfrm>
            <a:off x="2852738"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0" name="Marcador de texto 8">
            <a:extLst>
              <a:ext uri="{FF2B5EF4-FFF2-40B4-BE49-F238E27FC236}">
                <a16:creationId xmlns:a16="http://schemas.microsoft.com/office/drawing/2014/main" id="{0E1DA551-01DE-48D0-B157-2C38E02D2089}"/>
              </a:ext>
            </a:extLst>
          </p:cNvPr>
          <p:cNvSpPr>
            <a:spLocks noGrp="1"/>
          </p:cNvSpPr>
          <p:nvPr>
            <p:ph type="body" sz="quarter" idx="23" hasCustomPrompt="1"/>
          </p:nvPr>
        </p:nvSpPr>
        <p:spPr>
          <a:xfrm>
            <a:off x="3552448"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1" name="Marcador de texto 8">
            <a:extLst>
              <a:ext uri="{FF2B5EF4-FFF2-40B4-BE49-F238E27FC236}">
                <a16:creationId xmlns:a16="http://schemas.microsoft.com/office/drawing/2014/main" id="{84ACB5AD-A775-476A-B277-49941D0202E2}"/>
              </a:ext>
            </a:extLst>
          </p:cNvPr>
          <p:cNvSpPr>
            <a:spLocks noGrp="1"/>
          </p:cNvSpPr>
          <p:nvPr>
            <p:ph type="body" sz="quarter" idx="24" hasCustomPrompt="1"/>
          </p:nvPr>
        </p:nvSpPr>
        <p:spPr>
          <a:xfrm>
            <a:off x="3552446"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2" name="Marcador de texto 8">
            <a:extLst>
              <a:ext uri="{FF2B5EF4-FFF2-40B4-BE49-F238E27FC236}">
                <a16:creationId xmlns:a16="http://schemas.microsoft.com/office/drawing/2014/main" id="{BF3F516E-EC82-4369-9493-2383A137A9BB}"/>
              </a:ext>
            </a:extLst>
          </p:cNvPr>
          <p:cNvSpPr>
            <a:spLocks noGrp="1"/>
          </p:cNvSpPr>
          <p:nvPr>
            <p:ph type="body" sz="quarter" idx="25" hasCustomPrompt="1"/>
          </p:nvPr>
        </p:nvSpPr>
        <p:spPr>
          <a:xfrm>
            <a:off x="582930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3" name="Marcador de texto 8">
            <a:extLst>
              <a:ext uri="{FF2B5EF4-FFF2-40B4-BE49-F238E27FC236}">
                <a16:creationId xmlns:a16="http://schemas.microsoft.com/office/drawing/2014/main" id="{0B75E6A7-7645-46BD-AE8E-88FBBA33DF36}"/>
              </a:ext>
            </a:extLst>
          </p:cNvPr>
          <p:cNvSpPr>
            <a:spLocks noGrp="1"/>
          </p:cNvSpPr>
          <p:nvPr>
            <p:ph type="body" sz="quarter" idx="26" hasCustomPrompt="1"/>
          </p:nvPr>
        </p:nvSpPr>
        <p:spPr>
          <a:xfrm>
            <a:off x="652901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4" name="Marcador de texto 8">
            <a:extLst>
              <a:ext uri="{FF2B5EF4-FFF2-40B4-BE49-F238E27FC236}">
                <a16:creationId xmlns:a16="http://schemas.microsoft.com/office/drawing/2014/main" id="{C4186A71-5002-4828-9640-1CE08005B368}"/>
              </a:ext>
            </a:extLst>
          </p:cNvPr>
          <p:cNvSpPr>
            <a:spLocks noGrp="1"/>
          </p:cNvSpPr>
          <p:nvPr>
            <p:ph type="body" sz="quarter" idx="27" hasCustomPrompt="1"/>
          </p:nvPr>
        </p:nvSpPr>
        <p:spPr>
          <a:xfrm>
            <a:off x="6529009"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sp>
        <p:nvSpPr>
          <p:cNvPr id="55" name="Marcador de texto 8">
            <a:extLst>
              <a:ext uri="{FF2B5EF4-FFF2-40B4-BE49-F238E27FC236}">
                <a16:creationId xmlns:a16="http://schemas.microsoft.com/office/drawing/2014/main" id="{48CE4F22-49F0-493C-8F01-95C1206C7680}"/>
              </a:ext>
            </a:extLst>
          </p:cNvPr>
          <p:cNvSpPr>
            <a:spLocks noGrp="1"/>
          </p:cNvSpPr>
          <p:nvPr>
            <p:ph type="body" sz="quarter" idx="28" hasCustomPrompt="1"/>
          </p:nvPr>
        </p:nvSpPr>
        <p:spPr>
          <a:xfrm>
            <a:off x="8997951" y="3909530"/>
            <a:ext cx="699711" cy="532199"/>
          </a:xfrm>
          <a:prstGeom prst="rect">
            <a:avLst/>
          </a:prstGeom>
        </p:spPr>
        <p:txBody>
          <a:bodyPr anchor="t">
            <a:noAutofit/>
          </a:bodyPr>
          <a:lstStyle>
            <a:lvl1pPr marL="0" indent="0" algn="ctr">
              <a:lnSpc>
                <a:spcPts val="2586"/>
              </a:lnSpc>
              <a:spcBef>
                <a:spcPts val="0"/>
              </a:spcBef>
              <a:buNone/>
              <a:defRPr sz="2586"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F9281853-C516-43CA-AB18-344DA5CC951E}"/>
              </a:ext>
            </a:extLst>
          </p:cNvPr>
          <p:cNvSpPr>
            <a:spLocks noGrp="1"/>
          </p:cNvSpPr>
          <p:nvPr>
            <p:ph type="body" sz="quarter" idx="29" hasCustomPrompt="1"/>
          </p:nvPr>
        </p:nvSpPr>
        <p:spPr>
          <a:xfrm>
            <a:off x="9697661" y="3909529"/>
            <a:ext cx="2088000" cy="781048"/>
          </a:xfrm>
          <a:prstGeom prst="rect">
            <a:avLst/>
          </a:prstGeom>
        </p:spPr>
        <p:txBody>
          <a:bodyPr anchor="t">
            <a:noAutofit/>
          </a:bodyPr>
          <a:lstStyle>
            <a:lvl1pPr marL="0" indent="0" algn="l">
              <a:spcBef>
                <a:spcPts val="0"/>
              </a:spcBef>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Título</a:t>
            </a:r>
          </a:p>
        </p:txBody>
      </p:sp>
      <p:sp>
        <p:nvSpPr>
          <p:cNvPr id="57" name="Marcador de texto 8">
            <a:extLst>
              <a:ext uri="{FF2B5EF4-FFF2-40B4-BE49-F238E27FC236}">
                <a16:creationId xmlns:a16="http://schemas.microsoft.com/office/drawing/2014/main" id="{F4EC4621-790B-43FF-8067-E0CAB82BF77F}"/>
              </a:ext>
            </a:extLst>
          </p:cNvPr>
          <p:cNvSpPr>
            <a:spLocks noGrp="1"/>
          </p:cNvSpPr>
          <p:nvPr>
            <p:ph type="body" sz="quarter" idx="30" hasCustomPrompt="1"/>
          </p:nvPr>
        </p:nvSpPr>
        <p:spPr>
          <a:xfrm>
            <a:off x="9697661" y="4696961"/>
            <a:ext cx="2088000" cy="1075223"/>
          </a:xfrm>
          <a:prstGeom prst="rect">
            <a:avLst/>
          </a:prstGeom>
        </p:spPr>
        <p:txBody>
          <a:bodyPr anchor="t">
            <a:noAutofit/>
          </a:bodyPr>
          <a:lstStyle>
            <a:lvl1pPr marL="143652" indent="-143652" algn="l">
              <a:spcBef>
                <a:spcPts val="0"/>
              </a:spcBef>
              <a:buFont typeface="Courier New" panose="02070309020205020404" pitchFamily="49" charset="0"/>
              <a:buChar char="o"/>
              <a:defRPr sz="1131">
                <a:solidFill>
                  <a:schemeClr val="bg1"/>
                </a:solidFill>
                <a:latin typeface="+mn-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Text</a:t>
            </a:r>
          </a:p>
        </p:txBody>
      </p:sp>
      <p:grpSp>
        <p:nvGrpSpPr>
          <p:cNvPr id="21" name="Grupo 20">
            <a:extLst>
              <a:ext uri="{FF2B5EF4-FFF2-40B4-BE49-F238E27FC236}">
                <a16:creationId xmlns:a16="http://schemas.microsoft.com/office/drawing/2014/main" id="{CDC642FC-35BE-444A-B774-1EF503654306}"/>
              </a:ext>
            </a:extLst>
          </p:cNvPr>
          <p:cNvGrpSpPr/>
          <p:nvPr/>
        </p:nvGrpSpPr>
        <p:grpSpPr>
          <a:xfrm>
            <a:off x="11554646" y="6476195"/>
            <a:ext cx="399608" cy="218220"/>
            <a:chOff x="11554646" y="6476194"/>
            <a:chExt cx="399608" cy="218221"/>
          </a:xfrm>
        </p:grpSpPr>
        <p:pic>
          <p:nvPicPr>
            <p:cNvPr id="22" name="Imagen 21" descr="Logotipo&#10;&#10;Descripción generada automáticamente">
              <a:extLst>
                <a:ext uri="{FF2B5EF4-FFF2-40B4-BE49-F238E27FC236}">
                  <a16:creationId xmlns:a16="http://schemas.microsoft.com/office/drawing/2014/main" id="{0D3E9658-B6F9-49E9-8FB6-199C475C25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3" name="Imagen 22" descr="Logotipo&#10;&#10;Descripción generada automáticamente">
              <a:extLst>
                <a:ext uri="{FF2B5EF4-FFF2-40B4-BE49-F238E27FC236}">
                  <a16:creationId xmlns:a16="http://schemas.microsoft.com/office/drawing/2014/main" id="{9300C7E8-039A-42D6-A88C-DE52EF65EA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4" name="CuadroTexto 23">
            <a:extLst>
              <a:ext uri="{FF2B5EF4-FFF2-40B4-BE49-F238E27FC236}">
                <a16:creationId xmlns:a16="http://schemas.microsoft.com/office/drawing/2014/main" id="{4C5E6289-A59F-4DC5-8409-F3E3054DFD6A}"/>
              </a:ext>
            </a:extLst>
          </p:cNvPr>
          <p:cNvSpPr txBox="1"/>
          <p:nvPr/>
        </p:nvSpPr>
        <p:spPr>
          <a:xfrm rot="10800000">
            <a:off x="-2424777" y="-721269"/>
            <a:ext cx="2901015" cy="8590824"/>
          </a:xfrm>
          <a:prstGeom prst="rect">
            <a:avLst/>
          </a:prstGeom>
          <a:noFill/>
        </p:spPr>
        <p:txBody>
          <a:bodyPr vert="vert" wrap="none" rtlCol="0" anchor="t" anchorCtr="0">
            <a:noAutofit/>
          </a:bodyPr>
          <a:lstStyle/>
          <a:p>
            <a:pPr algn="ctr">
              <a:lnSpc>
                <a:spcPts val="32317"/>
              </a:lnSpc>
            </a:pPr>
            <a:r>
              <a:rPr lang="es-ES" sz="10503" kern="1500" spc="0" baseline="0" dirty="0">
                <a:solidFill>
                  <a:schemeClr val="bg1"/>
                </a:solidFill>
                <a:latin typeface="Iberia Headline" panose="02000506040000020004" pitchFamily="2" charset="77"/>
              </a:rPr>
              <a:t>Resumen</a:t>
            </a:r>
          </a:p>
        </p:txBody>
      </p:sp>
    </p:spTree>
    <p:extLst>
      <p:ext uri="{BB962C8B-B14F-4D97-AF65-F5344CB8AC3E}">
        <p14:creationId xmlns:p14="http://schemas.microsoft.com/office/powerpoint/2010/main" val="55305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parador-fondo BLANCO">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tx2"/>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tx2"/>
                </a:solidFill>
              </a:defRPr>
            </a:lvl1pPr>
          </a:lstStyle>
          <a:p>
            <a:pPr marL="0" lvl="0"/>
            <a:r>
              <a:rPr lang="es-ES" dirty="0"/>
              <a:t>Título</a:t>
            </a:r>
          </a:p>
        </p:txBody>
      </p:sp>
      <p:sp>
        <p:nvSpPr>
          <p:cNvPr id="5" name="Marcador de texto 14">
            <a:extLst>
              <a:ext uri="{FF2B5EF4-FFF2-40B4-BE49-F238E27FC236}">
                <a16:creationId xmlns:a16="http://schemas.microsoft.com/office/drawing/2014/main" id="{0DAEBBED-23DD-49BD-BF04-A9A543420B76}"/>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blipFill>
                  <a:blip r:embed="rId2">
                    <a:extLst>
                      <a:ext uri="{28A0092B-C50C-407E-A947-70E740481C1C}">
                        <a14:useLocalDpi xmlns:a14="http://schemas.microsoft.com/office/drawing/2010/main" val="0"/>
                      </a:ext>
                    </a:extLst>
                  </a:blip>
                  <a:stretch>
                    <a:fillRect/>
                  </a:stretch>
                </a:blip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Tree>
    <p:extLst>
      <p:ext uri="{BB962C8B-B14F-4D97-AF65-F5344CB8AC3E}">
        <p14:creationId xmlns:p14="http://schemas.microsoft.com/office/powerpoint/2010/main" val="1437968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parador-fondo GRIS">
    <p:bg>
      <p:bgPr>
        <a:solidFill>
          <a:schemeClr val="bg2"/>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accent6"/>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tx2"/>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accent6"/>
                </a:solidFill>
              </a:defRPr>
            </a:lvl1pPr>
          </a:lstStyle>
          <a:p>
            <a:pPr marL="0" lvl="0"/>
            <a:r>
              <a:rPr lang="es-ES" dirty="0"/>
              <a:t>Título</a:t>
            </a:r>
          </a:p>
        </p:txBody>
      </p:sp>
    </p:spTree>
    <p:extLst>
      <p:ext uri="{BB962C8B-B14F-4D97-AF65-F5344CB8AC3E}">
        <p14:creationId xmlns:p14="http://schemas.microsoft.com/office/powerpoint/2010/main" val="3566910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parador-fondo ROJO">
    <p:bg>
      <p:bgPr>
        <a:solidFill>
          <a:schemeClr val="accent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196463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parador-fondo NEGRO">
    <p:bg>
      <p:bgPr>
        <a:solidFill>
          <a:schemeClr val="tx1"/>
        </a:solidFill>
        <a:effectLst/>
      </p:bgPr>
    </p:bg>
    <p:spTree>
      <p:nvGrpSpPr>
        <p:cNvPr id="1" name=""/>
        <p:cNvGrpSpPr/>
        <p:nvPr/>
      </p:nvGrpSpPr>
      <p:grpSpPr>
        <a:xfrm>
          <a:off x="0" y="0"/>
          <a:ext cx="0" cy="0"/>
          <a:chOff x="0" y="0"/>
          <a:chExt cx="0" cy="0"/>
        </a:xfrm>
      </p:grpSpPr>
      <p:sp>
        <p:nvSpPr>
          <p:cNvPr id="9" name="Marcador de texto 2">
            <a:extLst>
              <a:ext uri="{FF2B5EF4-FFF2-40B4-BE49-F238E27FC236}">
                <a16:creationId xmlns:a16="http://schemas.microsoft.com/office/drawing/2014/main" id="{88599359-2E80-4BD3-8E2E-09404D5F211F}"/>
              </a:ext>
            </a:extLst>
          </p:cNvPr>
          <p:cNvSpPr>
            <a:spLocks noGrp="1"/>
          </p:cNvSpPr>
          <p:nvPr>
            <p:ph type="body" idx="1" hasCustomPrompt="1"/>
          </p:nvPr>
        </p:nvSpPr>
        <p:spPr>
          <a:xfrm>
            <a:off x="412750" y="2240280"/>
            <a:ext cx="6145213" cy="435138"/>
          </a:xfrm>
          <a:prstGeom prst="rect">
            <a:avLst/>
          </a:prstGeom>
        </p:spPr>
        <p:txBody>
          <a:bodyPr anchor="t">
            <a:noAutofit/>
          </a:bodyPr>
          <a:lstStyle>
            <a:lvl1pPr marL="0" indent="0">
              <a:buNone/>
              <a:defRPr sz="1939" b="0">
                <a:solidFill>
                  <a:schemeClr val="bg1"/>
                </a:solidFill>
                <a:latin typeface="+mj-lt"/>
              </a:defRPr>
            </a:lvl1pPr>
            <a:lvl2pPr marL="369390" indent="0">
              <a:buNone/>
              <a:defRPr sz="1616" b="1"/>
            </a:lvl2pPr>
            <a:lvl3pPr marL="738781" indent="0">
              <a:buNone/>
              <a:defRPr sz="1455" b="1"/>
            </a:lvl3pPr>
            <a:lvl4pPr marL="1108171" indent="0">
              <a:buNone/>
              <a:defRPr sz="1292" b="1"/>
            </a:lvl4pPr>
            <a:lvl5pPr marL="1477561" indent="0">
              <a:buNone/>
              <a:defRPr sz="1292" b="1"/>
            </a:lvl5pPr>
            <a:lvl6pPr marL="1846951" indent="0">
              <a:buNone/>
              <a:defRPr sz="1292" b="1"/>
            </a:lvl6pPr>
            <a:lvl7pPr marL="2216342" indent="0">
              <a:buNone/>
              <a:defRPr sz="1292" b="1"/>
            </a:lvl7pPr>
            <a:lvl8pPr marL="2585732" indent="0">
              <a:buNone/>
              <a:defRPr sz="1292" b="1"/>
            </a:lvl8pPr>
            <a:lvl9pPr marL="2955123" indent="0">
              <a:buNone/>
              <a:defRPr sz="1292" b="1"/>
            </a:lvl9pPr>
          </a:lstStyle>
          <a:p>
            <a:pPr lvl="0"/>
            <a:r>
              <a:rPr lang="es-ES" dirty="0"/>
              <a:t>Subtítulo</a:t>
            </a:r>
          </a:p>
        </p:txBody>
      </p:sp>
      <p:sp>
        <p:nvSpPr>
          <p:cNvPr id="15" name="Marcador de texto 14">
            <a:extLst>
              <a:ext uri="{FF2B5EF4-FFF2-40B4-BE49-F238E27FC236}">
                <a16:creationId xmlns:a16="http://schemas.microsoft.com/office/drawing/2014/main" id="{073426B4-2D47-4C16-96E4-9214BCFAAB89}"/>
              </a:ext>
            </a:extLst>
          </p:cNvPr>
          <p:cNvSpPr>
            <a:spLocks noGrp="1"/>
          </p:cNvSpPr>
          <p:nvPr>
            <p:ph type="body" sz="quarter" idx="10" hasCustomPrompt="1"/>
          </p:nvPr>
        </p:nvSpPr>
        <p:spPr>
          <a:xfrm>
            <a:off x="1480460" y="2191588"/>
            <a:ext cx="10855098" cy="6701745"/>
          </a:xfrm>
          <a:prstGeom prst="rect">
            <a:avLst/>
          </a:prstGeom>
        </p:spPr>
        <p:txBody>
          <a:bodyPr anchor="b">
            <a:noAutofit/>
          </a:bodyPr>
          <a:lstStyle>
            <a:lvl1pPr marL="0" indent="0" algn="r">
              <a:buNone/>
              <a:defRPr lang="es-ES" sz="42417" b="0" kern="0" spc="-3636" dirty="0">
                <a:solidFill>
                  <a:schemeClr val="bg1"/>
                </a:solidFill>
                <a:latin typeface="Iberia Headline" panose="02000506040000020004" pitchFamily="2" charset="77"/>
                <a:ea typeface="+mn-ea"/>
                <a:cs typeface="+mn-cs"/>
              </a:defRPr>
            </a:lvl1pPr>
            <a:lvl2pPr marL="369390" indent="0" algn="r">
              <a:buNone/>
              <a:defRPr/>
            </a:lvl2pPr>
            <a:lvl3pPr marL="738781" indent="0" algn="r">
              <a:buNone/>
              <a:defRPr/>
            </a:lvl3pPr>
            <a:lvl4pPr marL="1108171" indent="0" algn="r">
              <a:buNone/>
              <a:defRPr/>
            </a:lvl4pPr>
            <a:lvl5pPr marL="1477561" indent="0" algn="r">
              <a:buNone/>
              <a:defRPr/>
            </a:lvl5pPr>
          </a:lstStyle>
          <a:p>
            <a:pPr lvl="0"/>
            <a:r>
              <a:rPr lang="es-ES" dirty="0"/>
              <a:t>01</a:t>
            </a:r>
          </a:p>
        </p:txBody>
      </p:sp>
      <p:sp>
        <p:nvSpPr>
          <p:cNvPr id="17" name="Título 1">
            <a:extLst>
              <a:ext uri="{FF2B5EF4-FFF2-40B4-BE49-F238E27FC236}">
                <a16:creationId xmlns:a16="http://schemas.microsoft.com/office/drawing/2014/main" id="{AF9D31E8-E396-45D3-9CF7-77FBB9E27CBD}"/>
              </a:ext>
            </a:extLst>
          </p:cNvPr>
          <p:cNvSpPr>
            <a:spLocks noGrp="1"/>
          </p:cNvSpPr>
          <p:nvPr>
            <p:ph type="title" hasCustomPrompt="1"/>
          </p:nvPr>
        </p:nvSpPr>
        <p:spPr>
          <a:xfrm>
            <a:off x="412750" y="1464906"/>
            <a:ext cx="7200000" cy="706794"/>
          </a:xfrm>
          <a:prstGeom prst="rect">
            <a:avLst/>
          </a:prstGeom>
        </p:spPr>
        <p:txBody>
          <a:bodyPr vert="horz" lIns="0" tIns="0" rIns="0" bIns="0" rtlCol="0" anchor="b">
            <a:noAutofit/>
          </a:bodyPr>
          <a:lstStyle>
            <a:lvl1pPr>
              <a:defRPr lang="es-ES" sz="3394" dirty="0">
                <a:solidFill>
                  <a:schemeClr val="bg1"/>
                </a:solidFill>
              </a:defRPr>
            </a:lvl1pPr>
          </a:lstStyle>
          <a:p>
            <a:pPr marL="0" lvl="0"/>
            <a:r>
              <a:rPr lang="es-ES" dirty="0"/>
              <a:t>Título</a:t>
            </a:r>
          </a:p>
        </p:txBody>
      </p:sp>
    </p:spTree>
    <p:extLst>
      <p:ext uri="{BB962C8B-B14F-4D97-AF65-F5344CB8AC3E}">
        <p14:creationId xmlns:p14="http://schemas.microsoft.com/office/powerpoint/2010/main" val="1959284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exto-avión peq">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texto 6">
            <a:extLst>
              <a:ext uri="{FF2B5EF4-FFF2-40B4-BE49-F238E27FC236}">
                <a16:creationId xmlns:a16="http://schemas.microsoft.com/office/drawing/2014/main" id="{B4C09C0B-CB63-4989-9082-6E85D637034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texto 6">
            <a:extLst>
              <a:ext uri="{FF2B5EF4-FFF2-40B4-BE49-F238E27FC236}">
                <a16:creationId xmlns:a16="http://schemas.microsoft.com/office/drawing/2014/main" id="{DB3D0E3A-2EE3-47D7-B80A-3C96445557E8}"/>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texto 6">
            <a:extLst>
              <a:ext uri="{FF2B5EF4-FFF2-40B4-BE49-F238E27FC236}">
                <a16:creationId xmlns:a16="http://schemas.microsoft.com/office/drawing/2014/main" id="{723388EB-ECF4-411E-AEDD-8DC6B7878E64}"/>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E9D93AC1-8641-4D82-BB60-3CD5AA19445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1928D9BA-4624-4D09-9D14-D88AD43E20E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43783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exto-fondo GRIS avión peq">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tx2"/>
          </a:solidFill>
          <a:ln w="9525" cap="flat">
            <a:noFill/>
            <a:prstDash val="solid"/>
            <a:miter/>
          </a:ln>
        </p:spPr>
        <p:txBody>
          <a:bodyPr rtlCol="0" anchor="ctr">
            <a:noAutofit/>
          </a:bodyPr>
          <a:lstStyle/>
          <a:p>
            <a:endParaRPr lang="es-ES" sz="1455"/>
          </a:p>
        </p:txBody>
      </p:sp>
      <p:sp>
        <p:nvSpPr>
          <p:cNvPr id="16" name="Marcador de contenido 2">
            <a:extLst>
              <a:ext uri="{FF2B5EF4-FFF2-40B4-BE49-F238E27FC236}">
                <a16:creationId xmlns:a16="http://schemas.microsoft.com/office/drawing/2014/main" id="{0425A0DC-89F2-4863-972F-B8427526E3FB}"/>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C938D8A1-606C-4D70-B54D-AEF83A294D61}"/>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CE59867F-0C06-4674-A3B9-158C7C6AD08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BEEE659-1F1D-4600-B8A1-43B77503C2D6}"/>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C691EF0A-CEE5-4FC4-BDA4-5C1CF6192396}"/>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3968E7D1-37E4-45F7-A3B9-C6075ACA378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1F204BDA-C1B0-44A5-AA86-CED67CA56F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2B62E7F-D044-4DD0-9C51-79712B4FDBD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68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5A9BA3F-A3BB-F446-A34B-F42C1D914D2E}"/>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57624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exto-avión relleno imagen PEQUEÑ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10215818" y="4573587"/>
            <a:ext cx="2275755" cy="2271713"/>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6" name="Marcador de contenido 2">
            <a:extLst>
              <a:ext uri="{FF2B5EF4-FFF2-40B4-BE49-F238E27FC236}">
                <a16:creationId xmlns:a16="http://schemas.microsoft.com/office/drawing/2014/main" id="{85AFBA55-E6D6-4288-AE8F-CB62229D089F}"/>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Marcador de contenido 2">
            <a:extLst>
              <a:ext uri="{FF2B5EF4-FFF2-40B4-BE49-F238E27FC236}">
                <a16:creationId xmlns:a16="http://schemas.microsoft.com/office/drawing/2014/main" id="{DA71CB3C-D039-4416-BFCF-70844E5C4ECA}"/>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contenido 2">
            <a:extLst>
              <a:ext uri="{FF2B5EF4-FFF2-40B4-BE49-F238E27FC236}">
                <a16:creationId xmlns:a16="http://schemas.microsoft.com/office/drawing/2014/main" id="{2E3B049C-8F00-48E3-941B-615C65A0412E}"/>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CC873951-3980-4FA0-BA67-B9E097DF5930}"/>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DFCF4EB-365B-4A34-9353-24D855B51A55}"/>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texto 6">
            <a:extLst>
              <a:ext uri="{FF2B5EF4-FFF2-40B4-BE49-F238E27FC236}">
                <a16:creationId xmlns:a16="http://schemas.microsoft.com/office/drawing/2014/main" id="{A2507BD9-8C1D-4598-BE8E-14E4D04CB0DB}"/>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ie de página 13">
            <a:extLst>
              <a:ext uri="{FF2B5EF4-FFF2-40B4-BE49-F238E27FC236}">
                <a16:creationId xmlns:a16="http://schemas.microsoft.com/office/drawing/2014/main" id="{CFE4D039-7B37-4018-855D-C780E221A2D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53A88B61-D576-42EE-AD89-9DD42BFD2B1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021132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exto-avión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F988CCD4-FCE4-4882-BB04-10377C1700FA}"/>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909CB406-46B4-4715-A9E4-6C587E21E6AE}"/>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264509E8-343C-4C11-93DB-F03CEE23A96F}"/>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F98ADFCB-254F-417A-88FB-A207F8AE225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51E3F2A9-AB87-48FA-96E4-FE4BE2C714D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933788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exto-fondo GRIS avión grande">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solidFill>
            <a:schemeClr val="accent1"/>
          </a:solidFill>
          <a:ln w="9525" cap="flat">
            <a:noFill/>
            <a:prstDash val="solid"/>
            <a:miter/>
          </a:ln>
        </p:spPr>
        <p:txBody>
          <a:bodyPr rtlCol="0" anchor="ctr">
            <a:noAutofit/>
          </a:bodyPr>
          <a:lstStyle/>
          <a:p>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016980F1-D099-4A20-B066-7AE217FB46C9}"/>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BFE5CBB9-F69A-42B4-A189-18C37D0D2ABF}"/>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644C7A44-8F5F-4271-8EE6-CAA9E3B7AB57}"/>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B34E0AFA-8165-4227-B1E3-758B6C34F18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138A9E43-D80E-4602-AC21-02FD031A1F0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74343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exto-avión relleno imagen GRAND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6" name="Gráfico 3">
            <a:extLst>
              <a:ext uri="{FF2B5EF4-FFF2-40B4-BE49-F238E27FC236}">
                <a16:creationId xmlns:a16="http://schemas.microsoft.com/office/drawing/2014/main" id="{56280B9E-AC54-49D6-8AFB-54496BFC46A5}"/>
              </a:ext>
            </a:extLst>
          </p:cNvPr>
          <p:cNvSpPr/>
          <p:nvPr/>
        </p:nvSpPr>
        <p:spPr>
          <a:xfrm>
            <a:off x="9146382" y="3657991"/>
            <a:ext cx="3289275" cy="3283432"/>
          </a:xfrm>
          <a:custGeom>
            <a:avLst/>
            <a:gdLst>
              <a:gd name="connsiteX0" fmla="*/ -9 w 1179480"/>
              <a:gd name="connsiteY0" fmla="*/ 749799 h 1177385"/>
              <a:gd name="connsiteX1" fmla="*/ -9 w 1179480"/>
              <a:gd name="connsiteY1" fmla="*/ 882482 h 1177385"/>
              <a:gd name="connsiteX2" fmla="*/ 498053 w 1179480"/>
              <a:gd name="connsiteY2" fmla="*/ 714461 h 1177385"/>
              <a:gd name="connsiteX3" fmla="*/ 530152 w 1179480"/>
              <a:gd name="connsiteY3" fmla="*/ 957920 h 1177385"/>
              <a:gd name="connsiteX4" fmla="*/ 368227 w 1179480"/>
              <a:gd name="connsiteY4" fmla="*/ 1103653 h 1177385"/>
              <a:gd name="connsiteX5" fmla="*/ 368227 w 1179480"/>
              <a:gd name="connsiteY5" fmla="*/ 1177376 h 1177385"/>
              <a:gd name="connsiteX6" fmla="*/ 590065 w 1179480"/>
              <a:gd name="connsiteY6" fmla="*/ 1103748 h 1177385"/>
              <a:gd name="connsiteX7" fmla="*/ 811235 w 1179480"/>
              <a:gd name="connsiteY7" fmla="*/ 1177376 h 1177385"/>
              <a:gd name="connsiteX8" fmla="*/ 811235 w 1179480"/>
              <a:gd name="connsiteY8" fmla="*/ 1103653 h 1177385"/>
              <a:gd name="connsiteX9" fmla="*/ 649310 w 1179480"/>
              <a:gd name="connsiteY9" fmla="*/ 957920 h 1177385"/>
              <a:gd name="connsiteX10" fmla="*/ 681409 w 1179480"/>
              <a:gd name="connsiteY10" fmla="*/ 714461 h 1177385"/>
              <a:gd name="connsiteX11" fmla="*/ 1179472 w 1179480"/>
              <a:gd name="connsiteY11" fmla="*/ 882482 h 1177385"/>
              <a:gd name="connsiteX12" fmla="*/ 1179472 w 1179480"/>
              <a:gd name="connsiteY12" fmla="*/ 749799 h 1177385"/>
              <a:gd name="connsiteX13" fmla="*/ 689315 w 1179480"/>
              <a:gd name="connsiteY13" fmla="*/ 398803 h 1177385"/>
              <a:gd name="connsiteX14" fmla="*/ 615877 w 1179480"/>
              <a:gd name="connsiteY14" fmla="*/ -9 h 1177385"/>
              <a:gd name="connsiteX15" fmla="*/ 563490 w 1179480"/>
              <a:gd name="connsiteY15" fmla="*/ -9 h 1177385"/>
              <a:gd name="connsiteX16" fmla="*/ 490052 w 1179480"/>
              <a:gd name="connsiteY16" fmla="*/ 398803 h 1177385"/>
              <a:gd name="connsiteX17" fmla="*/ -9 w 1179480"/>
              <a:gd name="connsiteY17" fmla="*/ 749799 h 1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9480" h="1177385">
                <a:moveTo>
                  <a:pt x="-9" y="749799"/>
                </a:moveTo>
                <a:lnTo>
                  <a:pt x="-9" y="882482"/>
                </a:lnTo>
                <a:lnTo>
                  <a:pt x="498053" y="714461"/>
                </a:lnTo>
                <a:cubicBezTo>
                  <a:pt x="506054" y="798662"/>
                  <a:pt x="517960" y="876386"/>
                  <a:pt x="530152" y="957920"/>
                </a:cubicBezTo>
                <a:cubicBezTo>
                  <a:pt x="519103" y="964111"/>
                  <a:pt x="480908" y="1004974"/>
                  <a:pt x="368227" y="1103653"/>
                </a:cubicBezTo>
                <a:lnTo>
                  <a:pt x="368227" y="1177376"/>
                </a:lnTo>
                <a:lnTo>
                  <a:pt x="590065" y="1103748"/>
                </a:lnTo>
                <a:lnTo>
                  <a:pt x="811235" y="1177376"/>
                </a:lnTo>
                <a:lnTo>
                  <a:pt x="811235" y="1103653"/>
                </a:lnTo>
                <a:cubicBezTo>
                  <a:pt x="698745" y="1004974"/>
                  <a:pt x="660550" y="964111"/>
                  <a:pt x="649310" y="957920"/>
                </a:cubicBezTo>
                <a:cubicBezTo>
                  <a:pt x="661407" y="876005"/>
                  <a:pt x="673313" y="798662"/>
                  <a:pt x="681409" y="714461"/>
                </a:cubicBezTo>
                <a:lnTo>
                  <a:pt x="1179472" y="882482"/>
                </a:lnTo>
                <a:lnTo>
                  <a:pt x="1179472" y="749799"/>
                </a:lnTo>
                <a:cubicBezTo>
                  <a:pt x="1040216" y="625974"/>
                  <a:pt x="718081" y="419662"/>
                  <a:pt x="689315" y="398803"/>
                </a:cubicBezTo>
                <a:cubicBezTo>
                  <a:pt x="683029" y="229448"/>
                  <a:pt x="665312" y="44758"/>
                  <a:pt x="615877" y="-9"/>
                </a:cubicBezTo>
                <a:lnTo>
                  <a:pt x="563490" y="-9"/>
                </a:lnTo>
                <a:cubicBezTo>
                  <a:pt x="514055" y="44758"/>
                  <a:pt x="496815" y="229448"/>
                  <a:pt x="490052" y="398803"/>
                </a:cubicBezTo>
                <a:cubicBezTo>
                  <a:pt x="461287" y="419662"/>
                  <a:pt x="139151" y="625498"/>
                  <a:pt x="-9" y="749799"/>
                </a:cubicBez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cap="flat">
            <a:noFill/>
            <a:prstDash val="solid"/>
            <a:miter/>
          </a:ln>
        </p:spPr>
        <p:txBody>
          <a:bodyPr rtlCol="0" anchor="ctr">
            <a:noAutofit/>
          </a:bodyPr>
          <a:lstStyle/>
          <a:p>
            <a:pPr lvl="0" defTabSz="369390"/>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1674815"/>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contenido 2">
            <a:extLst>
              <a:ext uri="{FF2B5EF4-FFF2-40B4-BE49-F238E27FC236}">
                <a16:creationId xmlns:a16="http://schemas.microsoft.com/office/drawing/2014/main" id="{C74A343A-3908-41FD-96D3-E0725F1FBC9B}"/>
              </a:ext>
            </a:extLst>
          </p:cNvPr>
          <p:cNvSpPr>
            <a:spLocks noGrp="1"/>
          </p:cNvSpPr>
          <p:nvPr>
            <p:ph idx="14" hasCustomPrompt="1"/>
          </p:nvPr>
        </p:nvSpPr>
        <p:spPr>
          <a:xfrm>
            <a:off x="407988" y="3348832"/>
            <a:ext cx="8567738" cy="11952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contenido 2">
            <a:extLst>
              <a:ext uri="{FF2B5EF4-FFF2-40B4-BE49-F238E27FC236}">
                <a16:creationId xmlns:a16="http://schemas.microsoft.com/office/drawing/2014/main" id="{5F0C4083-E7C3-4687-9C36-9BC23DB6E10F}"/>
              </a:ext>
            </a:extLst>
          </p:cNvPr>
          <p:cNvSpPr>
            <a:spLocks noGrp="1"/>
          </p:cNvSpPr>
          <p:nvPr>
            <p:ph idx="16" hasCustomPrompt="1"/>
          </p:nvPr>
        </p:nvSpPr>
        <p:spPr>
          <a:xfrm>
            <a:off x="407988" y="5041277"/>
            <a:ext cx="8567738" cy="1196011"/>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texto 6">
            <a:extLst>
              <a:ext uri="{FF2B5EF4-FFF2-40B4-BE49-F238E27FC236}">
                <a16:creationId xmlns:a16="http://schemas.microsoft.com/office/drawing/2014/main" id="{18F76920-6C39-4DC9-B526-EDDF8BFC0797}"/>
              </a:ext>
            </a:extLst>
          </p:cNvPr>
          <p:cNvSpPr>
            <a:spLocks noGrp="1"/>
          </p:cNvSpPr>
          <p:nvPr>
            <p:ph type="body" sz="quarter" idx="17" hasCustomPrompt="1"/>
          </p:nvPr>
        </p:nvSpPr>
        <p:spPr>
          <a:xfrm>
            <a:off x="407988" y="1348176"/>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DB54FEBF-E8DD-41D4-8554-261780C3D959}"/>
              </a:ext>
            </a:extLst>
          </p:cNvPr>
          <p:cNvSpPr>
            <a:spLocks noGrp="1"/>
          </p:cNvSpPr>
          <p:nvPr>
            <p:ph type="body" sz="quarter" idx="18" hasCustomPrompt="1"/>
          </p:nvPr>
        </p:nvSpPr>
        <p:spPr>
          <a:xfrm>
            <a:off x="407988" y="3022195"/>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6">
            <a:extLst>
              <a:ext uri="{FF2B5EF4-FFF2-40B4-BE49-F238E27FC236}">
                <a16:creationId xmlns:a16="http://schemas.microsoft.com/office/drawing/2014/main" id="{8FDADC90-4935-41D4-BDAD-269EFE684BAC}"/>
              </a:ext>
            </a:extLst>
          </p:cNvPr>
          <p:cNvSpPr>
            <a:spLocks noGrp="1"/>
          </p:cNvSpPr>
          <p:nvPr>
            <p:ph type="body" sz="quarter" idx="19" hasCustomPrompt="1"/>
          </p:nvPr>
        </p:nvSpPr>
        <p:spPr>
          <a:xfrm>
            <a:off x="407988" y="4714640"/>
            <a:ext cx="8568000" cy="3600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53B471A9-AF4E-4CE5-9C32-A6C589C2C2C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5FFA8EC-94C6-4A30-A94B-32546B51BE7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55560750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rm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583200"/>
            <a:ext cx="82756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011615"/>
            <a:ext cx="5467351"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3" name="Marcador de texto 6">
            <a:extLst>
              <a:ext uri="{FF2B5EF4-FFF2-40B4-BE49-F238E27FC236}">
                <a16:creationId xmlns:a16="http://schemas.microsoft.com/office/drawing/2014/main" id="{E1E9F53D-CF56-47C5-A328-3F1D0A050B2E}"/>
              </a:ext>
            </a:extLst>
          </p:cNvPr>
          <p:cNvSpPr>
            <a:spLocks noGrp="1"/>
          </p:cNvSpPr>
          <p:nvPr>
            <p:ph type="body" sz="quarter" idx="17" hasCustomPrompt="1"/>
          </p:nvPr>
        </p:nvSpPr>
        <p:spPr>
          <a:xfrm>
            <a:off x="3508375"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6B8BBF4-2C09-40CA-A3F0-C6A1E353829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1FFE0D7-26F4-476C-91B3-A39E5467C6A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5087343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grande izd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6569074" y="583200"/>
            <a:ext cx="5214939"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6">
            <a:extLst>
              <a:ext uri="{FF2B5EF4-FFF2-40B4-BE49-F238E27FC236}">
                <a16:creationId xmlns:a16="http://schemas.microsoft.com/office/drawing/2014/main" id="{DACB6A21-EE3B-4619-8F07-A326D1AB2362}"/>
              </a:ext>
            </a:extLst>
          </p:cNvPr>
          <p:cNvSpPr>
            <a:spLocks noGrp="1"/>
          </p:cNvSpPr>
          <p:nvPr>
            <p:ph type="body" sz="quarter" idx="17" hasCustomPrompt="1"/>
          </p:nvPr>
        </p:nvSpPr>
        <p:spPr>
          <a:xfrm>
            <a:off x="6569074"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6722B2F8-D34D-4485-96D1-381B0C22BAE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CF1A5D4D-D316-4637-9DF8-4E0BE20CEB1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3363897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n grande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6096000" y="0"/>
            <a:ext cx="6096000"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6242" y="583201"/>
            <a:ext cx="52149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6242" y="4011615"/>
            <a:ext cx="5214939" cy="2225674"/>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2" name="Marcador de texto 5">
            <a:extLst>
              <a:ext uri="{FF2B5EF4-FFF2-40B4-BE49-F238E27FC236}">
                <a16:creationId xmlns:a16="http://schemas.microsoft.com/office/drawing/2014/main" id="{FD29A52B-C0C6-4DCB-8A80-B88FABB07A8E}"/>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CF170CA3-6009-4819-B265-509CE81CCF04}"/>
              </a:ext>
            </a:extLst>
          </p:cNvPr>
          <p:cNvSpPr>
            <a:spLocks noGrp="1"/>
          </p:cNvSpPr>
          <p:nvPr>
            <p:ph type="body" sz="quarter" idx="17" hasCustomPrompt="1"/>
          </p:nvPr>
        </p:nvSpPr>
        <p:spPr>
          <a:xfrm>
            <a:off x="416241" y="1793875"/>
            <a:ext cx="5216400"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5" name="Marcador de pie de página 13">
            <a:extLst>
              <a:ext uri="{FF2B5EF4-FFF2-40B4-BE49-F238E27FC236}">
                <a16:creationId xmlns:a16="http://schemas.microsoft.com/office/drawing/2014/main" id="{4126EA0C-C2E7-4E71-B437-2FB79D526F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EF226BDD-5C0F-4917-B0B8-68FDDFE2E7A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10323837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n arrib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12192000" cy="3429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6569074"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Título 1">
            <a:extLst>
              <a:ext uri="{FF2B5EF4-FFF2-40B4-BE49-F238E27FC236}">
                <a16:creationId xmlns:a16="http://schemas.microsoft.com/office/drawing/2014/main" id="{7B38DE7C-9C9A-4792-B5E2-ED1CF4F043EA}"/>
              </a:ext>
            </a:extLst>
          </p:cNvPr>
          <p:cNvSpPr>
            <a:spLocks noGrp="1"/>
          </p:cNvSpPr>
          <p:nvPr>
            <p:ph type="title" hasCustomPrompt="1"/>
          </p:nvPr>
        </p:nvSpPr>
        <p:spPr>
          <a:xfrm>
            <a:off x="416241" y="1276844"/>
            <a:ext cx="8559484" cy="875312"/>
          </a:xfrm>
          <a:prstGeom prst="rect">
            <a:avLst/>
          </a:prstGeom>
        </p:spPr>
        <p:txBody>
          <a:bodyPr anchor="ctr">
            <a:noAutofit/>
          </a:bodyPr>
          <a:lstStyle>
            <a:lvl1pPr>
              <a:defRPr sz="3394">
                <a:solidFill>
                  <a:schemeClr val="bg1"/>
                </a:solidFill>
              </a:defRPr>
            </a:lvl1pPr>
          </a:lstStyle>
          <a:p>
            <a:r>
              <a:rPr lang="es-ES" dirty="0"/>
              <a:t>Título</a:t>
            </a:r>
          </a:p>
        </p:txBody>
      </p:sp>
      <p:sp>
        <p:nvSpPr>
          <p:cNvPr id="12" name="Marcador de contenido 2">
            <a:extLst>
              <a:ext uri="{FF2B5EF4-FFF2-40B4-BE49-F238E27FC236}">
                <a16:creationId xmlns:a16="http://schemas.microsoft.com/office/drawing/2014/main" id="{A5984D7B-6A0E-4045-9659-331B4A3FE9F7}"/>
              </a:ext>
            </a:extLst>
          </p:cNvPr>
          <p:cNvSpPr>
            <a:spLocks noGrp="1"/>
          </p:cNvSpPr>
          <p:nvPr>
            <p:ph idx="14" hasCustomPrompt="1"/>
          </p:nvPr>
        </p:nvSpPr>
        <p:spPr>
          <a:xfrm>
            <a:off x="423862" y="3948114"/>
            <a:ext cx="5214939" cy="188118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pie de página 13">
            <a:extLst>
              <a:ext uri="{FF2B5EF4-FFF2-40B4-BE49-F238E27FC236}">
                <a16:creationId xmlns:a16="http://schemas.microsoft.com/office/drawing/2014/main" id="{5E124136-36A4-4975-A0B8-92B473BCEEE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1A4BB26E-B829-49CE-85C4-AA0E4A0B4A7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8801847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magen dcha +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15609" y="583201"/>
            <a:ext cx="8275639" cy="1152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15609" y="4011615"/>
            <a:ext cx="8275639" cy="2225674"/>
          </a:xfrm>
          <a:prstGeom prst="rect">
            <a:avLst/>
          </a:prstGeom>
        </p:spPr>
        <p:txBody>
          <a:bodyPr numCol="2" spcCol="1800000"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8" name="Marcador de texto 5">
            <a:extLst>
              <a:ext uri="{FF2B5EF4-FFF2-40B4-BE49-F238E27FC236}">
                <a16:creationId xmlns:a16="http://schemas.microsoft.com/office/drawing/2014/main" id="{4DFE5335-B967-418C-A8FB-D0C0196C1130}"/>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1" name="Marcador de texto 6">
            <a:extLst>
              <a:ext uri="{FF2B5EF4-FFF2-40B4-BE49-F238E27FC236}">
                <a16:creationId xmlns:a16="http://schemas.microsoft.com/office/drawing/2014/main" id="{BC7A925A-60B5-4FF6-8C57-1E97C1CD7824}"/>
              </a:ext>
            </a:extLst>
          </p:cNvPr>
          <p:cNvSpPr>
            <a:spLocks noGrp="1"/>
          </p:cNvSpPr>
          <p:nvPr>
            <p:ph type="body" sz="quarter" idx="17" hasCustomPrompt="1"/>
          </p:nvPr>
        </p:nvSpPr>
        <p:spPr>
          <a:xfrm>
            <a:off x="415608" y="1793875"/>
            <a:ext cx="8275639" cy="342000"/>
          </a:xfrm>
          <a:prstGeom prst="rect">
            <a:avLst/>
          </a:prstGeom>
        </p:spPr>
        <p:txBody>
          <a:bodyPr vert="horz" lIns="0" tIns="0" rIns="0" bIns="0" rtlCol="0" anchor="t">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4" name="Marcador de pie de página 13">
            <a:extLst>
              <a:ext uri="{FF2B5EF4-FFF2-40B4-BE49-F238E27FC236}">
                <a16:creationId xmlns:a16="http://schemas.microsoft.com/office/drawing/2014/main" id="{BA9B0C55-4377-4B5E-B41A-31BBAB1C1D6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5" name="Marcador de número de diapositiva 14">
            <a:extLst>
              <a:ext uri="{FF2B5EF4-FFF2-40B4-BE49-F238E27FC236}">
                <a16:creationId xmlns:a16="http://schemas.microsoft.com/office/drawing/2014/main" id="{29694F17-575A-4E9C-B849-F3EBEAE5E28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2545358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 imágenes derecha + textos">
    <p:bg>
      <p:bgRef idx="1001">
        <a:schemeClr val="bg1"/>
      </p:bgRef>
    </p:bg>
    <p:spTree>
      <p:nvGrpSpPr>
        <p:cNvPr id="1" name=""/>
        <p:cNvGrpSpPr/>
        <p:nvPr/>
      </p:nvGrpSpPr>
      <p:grpSpPr>
        <a:xfrm>
          <a:off x="0" y="0"/>
          <a:ext cx="0" cy="0"/>
          <a:chOff x="0" y="0"/>
          <a:chExt cx="0" cy="0"/>
        </a:xfrm>
      </p:grpSpPr>
      <p:sp>
        <p:nvSpPr>
          <p:cNvPr id="31" name="Marcador de posición de imagen 6">
            <a:extLst>
              <a:ext uri="{FF2B5EF4-FFF2-40B4-BE49-F238E27FC236}">
                <a16:creationId xmlns:a16="http://schemas.microsoft.com/office/drawing/2014/main" id="{124708AE-F137-4CEB-B9C5-DFAD5D15DFEF}"/>
              </a:ext>
            </a:extLst>
          </p:cNvPr>
          <p:cNvSpPr>
            <a:spLocks noGrp="1"/>
          </p:cNvSpPr>
          <p:nvPr>
            <p:ph type="pic" sz="quarter" idx="24"/>
          </p:nvPr>
        </p:nvSpPr>
        <p:spPr>
          <a:xfrm>
            <a:off x="8975726" y="5144400"/>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8975726" y="1"/>
            <a:ext cx="3216275" cy="17214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6801" y="1475864"/>
            <a:ext cx="3216275" cy="152909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4669264" y="1996510"/>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4669264" y="1580644"/>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texto 5">
            <a:extLst>
              <a:ext uri="{FF2B5EF4-FFF2-40B4-BE49-F238E27FC236}">
                <a16:creationId xmlns:a16="http://schemas.microsoft.com/office/drawing/2014/main" id="{6E96B501-CE64-4CD6-9A61-BD3ADECDA83C}"/>
              </a:ext>
            </a:extLst>
          </p:cNvPr>
          <p:cNvSpPr>
            <a:spLocks noGrp="1"/>
          </p:cNvSpPr>
          <p:nvPr>
            <p:ph type="body" sz="quarter" idx="21"/>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9" name="Marcador de posición de imagen 6">
            <a:extLst>
              <a:ext uri="{FF2B5EF4-FFF2-40B4-BE49-F238E27FC236}">
                <a16:creationId xmlns:a16="http://schemas.microsoft.com/office/drawing/2014/main" id="{BBBB7B17-E11E-45A4-A76C-174027A1B21E}"/>
              </a:ext>
            </a:extLst>
          </p:cNvPr>
          <p:cNvSpPr>
            <a:spLocks noGrp="1"/>
          </p:cNvSpPr>
          <p:nvPr>
            <p:ph type="pic" sz="quarter" idx="22"/>
          </p:nvPr>
        </p:nvSpPr>
        <p:spPr>
          <a:xfrm>
            <a:off x="8975726" y="17214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0" name="Marcador de posición de imagen 6">
            <a:extLst>
              <a:ext uri="{FF2B5EF4-FFF2-40B4-BE49-F238E27FC236}">
                <a16:creationId xmlns:a16="http://schemas.microsoft.com/office/drawing/2014/main" id="{17E59381-221B-49BE-B26F-D210F09A96EA}"/>
              </a:ext>
            </a:extLst>
          </p:cNvPr>
          <p:cNvSpPr>
            <a:spLocks noGrp="1"/>
          </p:cNvSpPr>
          <p:nvPr>
            <p:ph type="pic" sz="quarter" idx="23"/>
          </p:nvPr>
        </p:nvSpPr>
        <p:spPr>
          <a:xfrm>
            <a:off x="8975726" y="3429001"/>
            <a:ext cx="3216275" cy="17136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34" name="Marcador de contenido 2">
            <a:extLst>
              <a:ext uri="{FF2B5EF4-FFF2-40B4-BE49-F238E27FC236}">
                <a16:creationId xmlns:a16="http://schemas.microsoft.com/office/drawing/2014/main" id="{33A9D143-3E3E-47B3-ADB5-87753274CE31}"/>
              </a:ext>
            </a:extLst>
          </p:cNvPr>
          <p:cNvSpPr>
            <a:spLocks noGrp="1"/>
          </p:cNvSpPr>
          <p:nvPr>
            <p:ph idx="25" hasCustomPrompt="1"/>
          </p:nvPr>
        </p:nvSpPr>
        <p:spPr>
          <a:xfrm>
            <a:off x="4669264" y="3230316"/>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5" name="Marcador de texto 6">
            <a:extLst>
              <a:ext uri="{FF2B5EF4-FFF2-40B4-BE49-F238E27FC236}">
                <a16:creationId xmlns:a16="http://schemas.microsoft.com/office/drawing/2014/main" id="{4A503656-A2ED-4DC4-B158-F6B407327275}"/>
              </a:ext>
            </a:extLst>
          </p:cNvPr>
          <p:cNvSpPr>
            <a:spLocks noGrp="1"/>
          </p:cNvSpPr>
          <p:nvPr>
            <p:ph type="body" sz="quarter" idx="26" hasCustomPrompt="1"/>
          </p:nvPr>
        </p:nvSpPr>
        <p:spPr>
          <a:xfrm>
            <a:off x="4669264" y="2814450"/>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6" name="Marcador de contenido 2">
            <a:extLst>
              <a:ext uri="{FF2B5EF4-FFF2-40B4-BE49-F238E27FC236}">
                <a16:creationId xmlns:a16="http://schemas.microsoft.com/office/drawing/2014/main" id="{32EB1624-EB8D-494B-B45F-579700B48134}"/>
              </a:ext>
            </a:extLst>
          </p:cNvPr>
          <p:cNvSpPr>
            <a:spLocks noGrp="1"/>
          </p:cNvSpPr>
          <p:nvPr>
            <p:ph idx="27" hasCustomPrompt="1"/>
          </p:nvPr>
        </p:nvSpPr>
        <p:spPr>
          <a:xfrm>
            <a:off x="4669264" y="4453699"/>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7" name="Marcador de texto 6">
            <a:extLst>
              <a:ext uri="{FF2B5EF4-FFF2-40B4-BE49-F238E27FC236}">
                <a16:creationId xmlns:a16="http://schemas.microsoft.com/office/drawing/2014/main" id="{A7172B98-6210-4E75-B2B1-5F47A114C38D}"/>
              </a:ext>
            </a:extLst>
          </p:cNvPr>
          <p:cNvSpPr>
            <a:spLocks noGrp="1"/>
          </p:cNvSpPr>
          <p:nvPr>
            <p:ph type="body" sz="quarter" idx="28" hasCustomPrompt="1"/>
          </p:nvPr>
        </p:nvSpPr>
        <p:spPr>
          <a:xfrm>
            <a:off x="4669264" y="4037833"/>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8" name="Marcador de contenido 2">
            <a:extLst>
              <a:ext uri="{FF2B5EF4-FFF2-40B4-BE49-F238E27FC236}">
                <a16:creationId xmlns:a16="http://schemas.microsoft.com/office/drawing/2014/main" id="{EB772AA2-B146-469E-AFF5-C2C5AAD6B65B}"/>
              </a:ext>
            </a:extLst>
          </p:cNvPr>
          <p:cNvSpPr>
            <a:spLocks noGrp="1"/>
          </p:cNvSpPr>
          <p:nvPr>
            <p:ph idx="29" hasCustomPrompt="1"/>
          </p:nvPr>
        </p:nvSpPr>
        <p:spPr>
          <a:xfrm>
            <a:off x="4669264" y="5685488"/>
            <a:ext cx="3148856" cy="540000"/>
          </a:xfrm>
          <a:prstGeom prst="rect">
            <a:avLst/>
          </a:prstGeom>
        </p:spPr>
        <p:txBody>
          <a:bodyPr anchor="t">
            <a:noAutofit/>
          </a:bodyPr>
          <a:lstStyle>
            <a:lvl1pPr marL="146217" indent="-146217">
              <a:spcBef>
                <a:spcPts val="0"/>
              </a:spcBef>
              <a:buFont typeface="Courier New" panose="02070309020205020404" pitchFamily="49" charset="0"/>
              <a:buChar char="o"/>
              <a:defRPr sz="969" b="1"/>
            </a:lvl1pPr>
            <a:lvl2pPr marL="369390" indent="0">
              <a:buNone/>
              <a:defRPr/>
            </a:lvl2pPr>
            <a:lvl3pPr marL="738781" indent="0">
              <a:buNone/>
              <a:defRPr/>
            </a:lvl3pPr>
            <a:lvl4pPr marL="1108171" indent="0">
              <a:buNone/>
              <a:defRPr/>
            </a:lvl4pPr>
            <a:lvl5pPr marL="1477561" indent="0">
              <a:buNone/>
              <a:defRPr/>
            </a:lvl5pPr>
          </a:lstStyle>
          <a:p>
            <a:pPr lvl="0"/>
            <a:r>
              <a:rPr lang="es-ES" dirty="0"/>
              <a:t>Text</a:t>
            </a:r>
          </a:p>
        </p:txBody>
      </p:sp>
      <p:sp>
        <p:nvSpPr>
          <p:cNvPr id="39" name="Marcador de texto 6">
            <a:extLst>
              <a:ext uri="{FF2B5EF4-FFF2-40B4-BE49-F238E27FC236}">
                <a16:creationId xmlns:a16="http://schemas.microsoft.com/office/drawing/2014/main" id="{73413181-ED2F-4643-9887-CA35564E6129}"/>
              </a:ext>
            </a:extLst>
          </p:cNvPr>
          <p:cNvSpPr>
            <a:spLocks noGrp="1"/>
          </p:cNvSpPr>
          <p:nvPr>
            <p:ph type="body" sz="quarter" idx="30" hasCustomPrompt="1"/>
          </p:nvPr>
        </p:nvSpPr>
        <p:spPr>
          <a:xfrm>
            <a:off x="4669264" y="5269622"/>
            <a:ext cx="3148856" cy="324356"/>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ie de página 13">
            <a:extLst>
              <a:ext uri="{FF2B5EF4-FFF2-40B4-BE49-F238E27FC236}">
                <a16:creationId xmlns:a16="http://schemas.microsoft.com/office/drawing/2014/main" id="{3C8A4142-61D5-49EB-9879-71922CC5D7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BB03531F-1215-4C69-B37D-3C37D7C2A37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452576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132B48C-E1CB-584D-BF99-5D702D14CF58}"/>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219889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Imagen izda + bloques texto">
    <p:bg>
      <p:bgRef idx="1001">
        <a:schemeClr val="bg1"/>
      </p:bgRef>
    </p:bg>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1" y="0"/>
            <a:ext cx="3216275" cy="68580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3508375" y="481012"/>
            <a:ext cx="8275639" cy="730380"/>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3508375" y="4600575"/>
            <a:ext cx="5467351" cy="163671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cxnSp>
        <p:nvCxnSpPr>
          <p:cNvPr id="11" name="Conector recto 10">
            <a:extLst>
              <a:ext uri="{FF2B5EF4-FFF2-40B4-BE49-F238E27FC236}">
                <a16:creationId xmlns:a16="http://schemas.microsoft.com/office/drawing/2014/main" id="{7C96A2D6-08AC-42F7-AEA4-E07E351F634D}"/>
              </a:ext>
            </a:extLst>
          </p:cNvPr>
          <p:cNvCxnSpPr>
            <a:cxnSpLocks/>
          </p:cNvCxnSpPr>
          <p:nvPr/>
        </p:nvCxnSpPr>
        <p:spPr>
          <a:xfrm>
            <a:off x="6094987" y="1755904"/>
            <a:ext cx="0" cy="179000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ctor recto 11">
            <a:extLst>
              <a:ext uri="{FF2B5EF4-FFF2-40B4-BE49-F238E27FC236}">
                <a16:creationId xmlns:a16="http://schemas.microsoft.com/office/drawing/2014/main" id="{67ABCEFB-25FF-4324-8B04-D8900708F34D}"/>
              </a:ext>
            </a:extLst>
          </p:cNvPr>
          <p:cNvCxnSpPr>
            <a:cxnSpLocks/>
          </p:cNvCxnSpPr>
          <p:nvPr/>
        </p:nvCxnSpPr>
        <p:spPr>
          <a:xfrm>
            <a:off x="3516740" y="4355403"/>
            <a:ext cx="8267274" cy="0"/>
          </a:xfrm>
          <a:prstGeom prst="line">
            <a:avLst/>
          </a:prstGeom>
          <a:ln w="12700"/>
        </p:spPr>
        <p:style>
          <a:lnRef idx="1">
            <a:schemeClr val="dk1"/>
          </a:lnRef>
          <a:fillRef idx="0">
            <a:schemeClr val="dk1"/>
          </a:fillRef>
          <a:effectRef idx="0">
            <a:schemeClr val="dk1"/>
          </a:effectRef>
          <a:fontRef idx="minor">
            <a:schemeClr val="tx1"/>
          </a:fontRef>
        </p:style>
      </p:cxnSp>
      <p:sp>
        <p:nvSpPr>
          <p:cNvPr id="15" name="Marcador de contenido 2">
            <a:extLst>
              <a:ext uri="{FF2B5EF4-FFF2-40B4-BE49-F238E27FC236}">
                <a16:creationId xmlns:a16="http://schemas.microsoft.com/office/drawing/2014/main" id="{1C0A2514-4BDA-41F2-8728-DADF47CDBDA1}"/>
              </a:ext>
            </a:extLst>
          </p:cNvPr>
          <p:cNvSpPr>
            <a:spLocks noGrp="1"/>
          </p:cNvSpPr>
          <p:nvPr>
            <p:ph idx="14" hasCustomPrompt="1"/>
          </p:nvPr>
        </p:nvSpPr>
        <p:spPr>
          <a:xfrm>
            <a:off x="6381591" y="1755903"/>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7" name="Marcador de contenido 2">
            <a:extLst>
              <a:ext uri="{FF2B5EF4-FFF2-40B4-BE49-F238E27FC236}">
                <a16:creationId xmlns:a16="http://schemas.microsoft.com/office/drawing/2014/main" id="{8D2CB750-C823-4A06-8B69-569FB0319E93}"/>
              </a:ext>
            </a:extLst>
          </p:cNvPr>
          <p:cNvSpPr>
            <a:spLocks noGrp="1"/>
          </p:cNvSpPr>
          <p:nvPr>
            <p:ph idx="16" hasCustomPrompt="1"/>
          </p:nvPr>
        </p:nvSpPr>
        <p:spPr>
          <a:xfrm>
            <a:off x="6381591" y="2791815"/>
            <a:ext cx="5402421" cy="7560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3" name="Marcador de texto 6">
            <a:extLst>
              <a:ext uri="{FF2B5EF4-FFF2-40B4-BE49-F238E27FC236}">
                <a16:creationId xmlns:a16="http://schemas.microsoft.com/office/drawing/2014/main" id="{6E6F8EEE-8A20-4C3D-868E-9016906C9F9F}"/>
              </a:ext>
            </a:extLst>
          </p:cNvPr>
          <p:cNvSpPr>
            <a:spLocks noGrp="1"/>
          </p:cNvSpPr>
          <p:nvPr>
            <p:ph type="body" sz="quarter" idx="18" hasCustomPrompt="1"/>
          </p:nvPr>
        </p:nvSpPr>
        <p:spPr>
          <a:xfrm>
            <a:off x="3516739" y="1755904"/>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texto 6">
            <a:extLst>
              <a:ext uri="{FF2B5EF4-FFF2-40B4-BE49-F238E27FC236}">
                <a16:creationId xmlns:a16="http://schemas.microsoft.com/office/drawing/2014/main" id="{AC878850-2E50-4326-9C20-B47BCA5639AA}"/>
              </a:ext>
            </a:extLst>
          </p:cNvPr>
          <p:cNvSpPr>
            <a:spLocks noGrp="1"/>
          </p:cNvSpPr>
          <p:nvPr>
            <p:ph type="body" sz="quarter" idx="19" hasCustomPrompt="1"/>
          </p:nvPr>
        </p:nvSpPr>
        <p:spPr>
          <a:xfrm>
            <a:off x="3516739" y="2789911"/>
            <a:ext cx="2277784" cy="7560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texto 6">
            <a:extLst>
              <a:ext uri="{FF2B5EF4-FFF2-40B4-BE49-F238E27FC236}">
                <a16:creationId xmlns:a16="http://schemas.microsoft.com/office/drawing/2014/main" id="{FE011A79-E55A-46DF-8D2A-D18E438A3BC8}"/>
              </a:ext>
            </a:extLst>
          </p:cNvPr>
          <p:cNvSpPr>
            <a:spLocks noGrp="1"/>
          </p:cNvSpPr>
          <p:nvPr>
            <p:ph type="body" sz="quarter" idx="20" hasCustomPrompt="1"/>
          </p:nvPr>
        </p:nvSpPr>
        <p:spPr>
          <a:xfrm>
            <a:off x="3516739" y="3853486"/>
            <a:ext cx="5468400" cy="478800"/>
          </a:xfrm>
          <a:prstGeom prst="rect">
            <a:avLst/>
          </a:prstGeom>
        </p:spPr>
        <p:txBody>
          <a:bodyPr vert="horz" lIns="0" tIns="0" rIns="0" bIns="0" rtlCol="0" anchor="t">
            <a:noAutofit/>
          </a:bodyPr>
          <a:lstStyle>
            <a:lvl1pPr marL="0" indent="0">
              <a:spcBef>
                <a:spcPts val="0"/>
              </a:spcBef>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9" name="Marcador de pie de página 13">
            <a:extLst>
              <a:ext uri="{FF2B5EF4-FFF2-40B4-BE49-F238E27FC236}">
                <a16:creationId xmlns:a16="http://schemas.microsoft.com/office/drawing/2014/main" id="{B397718B-5852-46F9-8BAA-8FE4CB0E0EB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0B8900FF-699E-4775-A140-0EEFAC94FEE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17965765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imágenes grandes arriba + text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53200"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13898" y="5336987"/>
            <a:ext cx="2232000" cy="900302"/>
          </a:xfrm>
          <a:prstGeom prst="rect">
            <a:avLst/>
          </a:prstGeom>
        </p:spPr>
        <p:txBody>
          <a:bodyPr vert="horz" lIns="0" tIns="0" rIns="0" bIns="0" rtlCol="0" anchor="t">
            <a:noAutofit/>
          </a:bodyPr>
          <a:lstStyle>
            <a:lvl1pPr marL="0" indent="0">
              <a:spcBef>
                <a:spcPts val="0"/>
              </a:spcBef>
              <a:buNone/>
              <a:defRPr lang="es-ES" sz="96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pie de página 13">
            <a:extLst>
              <a:ext uri="{FF2B5EF4-FFF2-40B4-BE49-F238E27FC236}">
                <a16:creationId xmlns:a16="http://schemas.microsoft.com/office/drawing/2014/main" id="{41AFE64F-72B0-4343-8B76-CFAAF8E6352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70D4A004-9699-467D-93A0-5AB9C930879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9135462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 imágenes arriba + 2 abajo">
    <p:bg>
      <p:bgPr>
        <a:solidFill>
          <a:schemeClr val="accent1"/>
        </a:solidFill>
        <a:effectLst/>
      </p:bgPr>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342900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30492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7" name="Marcador de texto 6">
            <a:extLst>
              <a:ext uri="{FF2B5EF4-FFF2-40B4-BE49-F238E27FC236}">
                <a16:creationId xmlns:a16="http://schemas.microsoft.com/office/drawing/2014/main" id="{106C970F-ECFF-407F-A090-11B37C7BD77B}"/>
              </a:ext>
            </a:extLst>
          </p:cNvPr>
          <p:cNvSpPr>
            <a:spLocks noGrp="1"/>
          </p:cNvSpPr>
          <p:nvPr>
            <p:ph type="body" sz="quarter" idx="19" hasCustomPrompt="1"/>
          </p:nvPr>
        </p:nvSpPr>
        <p:spPr>
          <a:xfrm>
            <a:off x="3577908" y="4250065"/>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8" name="Marcador de texto 6">
            <a:extLst>
              <a:ext uri="{FF2B5EF4-FFF2-40B4-BE49-F238E27FC236}">
                <a16:creationId xmlns:a16="http://schemas.microsoft.com/office/drawing/2014/main" id="{A264B19D-7D7D-4E75-9CFE-F9FDCF42455D}"/>
              </a:ext>
            </a:extLst>
          </p:cNvPr>
          <p:cNvSpPr>
            <a:spLocks noGrp="1"/>
          </p:cNvSpPr>
          <p:nvPr>
            <p:ph type="body" sz="quarter" idx="20" hasCustomPrompt="1"/>
          </p:nvPr>
        </p:nvSpPr>
        <p:spPr>
          <a:xfrm>
            <a:off x="6566902"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texto 6">
            <a:extLst>
              <a:ext uri="{FF2B5EF4-FFF2-40B4-BE49-F238E27FC236}">
                <a16:creationId xmlns:a16="http://schemas.microsoft.com/office/drawing/2014/main" id="{5D34F90C-D44E-4916-AE37-14109415AEEA}"/>
              </a:ext>
            </a:extLst>
          </p:cNvPr>
          <p:cNvSpPr>
            <a:spLocks noGrp="1"/>
          </p:cNvSpPr>
          <p:nvPr>
            <p:ph type="body" sz="quarter" idx="21" hasCustomPrompt="1"/>
          </p:nvPr>
        </p:nvSpPr>
        <p:spPr>
          <a:xfrm>
            <a:off x="9627600" y="613094"/>
            <a:ext cx="2232000" cy="1134735"/>
          </a:xfrm>
          <a:prstGeom prst="rect">
            <a:avLst/>
          </a:prstGeom>
        </p:spPr>
        <p:txBody>
          <a:bodyPr vert="horz" lIns="0" tIns="0" rIns="0" bIns="0" rtlCol="0" anchor="t">
            <a:noAutofit/>
          </a:bodyPr>
          <a:lstStyle>
            <a:lvl1pPr marL="0" indent="0">
              <a:spcBef>
                <a:spcPts val="485"/>
              </a:spcBef>
              <a:buNone/>
              <a:defRPr lang="es-ES" sz="969" smtClean="0">
                <a:solidFill>
                  <a:schemeClr val="bg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02E26EB7-9543-4923-B12D-819A08EAEBE2}"/>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4" name="Marcador de pie de página 13">
            <a:extLst>
              <a:ext uri="{FF2B5EF4-FFF2-40B4-BE49-F238E27FC236}">
                <a16:creationId xmlns:a16="http://schemas.microsoft.com/office/drawing/2014/main" id="{4E7F10A0-A0C6-44B3-94F1-5448DDA6E28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5" name="Marcador de número de diapositiva 14">
            <a:extLst>
              <a:ext uri="{FF2B5EF4-FFF2-40B4-BE49-F238E27FC236}">
                <a16:creationId xmlns:a16="http://schemas.microsoft.com/office/drawing/2014/main" id="{DE4E7409-F846-45CB-8F72-D86ADA9DF7F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294333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imágenes horizontal">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3"/>
            <a:ext cx="11376025" cy="636587"/>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3" name="Marcador de posición de imagen 6">
            <a:extLst>
              <a:ext uri="{FF2B5EF4-FFF2-40B4-BE49-F238E27FC236}">
                <a16:creationId xmlns:a16="http://schemas.microsoft.com/office/drawing/2014/main" id="{3DE02BBC-D82E-4464-989D-BD6DA5FCBBA5}"/>
              </a:ext>
            </a:extLst>
          </p:cNvPr>
          <p:cNvSpPr>
            <a:spLocks noGrp="1"/>
          </p:cNvSpPr>
          <p:nvPr>
            <p:ph type="pic" sz="quarter" idx="13"/>
          </p:nvPr>
        </p:nvSpPr>
        <p:spPr>
          <a:xfrm>
            <a:off x="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8" name="Marcador de posición de imagen 6">
            <a:extLst>
              <a:ext uri="{FF2B5EF4-FFF2-40B4-BE49-F238E27FC236}">
                <a16:creationId xmlns:a16="http://schemas.microsoft.com/office/drawing/2014/main" id="{C5D37AA5-4BCD-40B4-AA1F-D7F1690EBC78}"/>
              </a:ext>
            </a:extLst>
          </p:cNvPr>
          <p:cNvSpPr>
            <a:spLocks noGrp="1"/>
          </p:cNvSpPr>
          <p:nvPr>
            <p:ph type="pic" sz="quarter" idx="18"/>
          </p:nvPr>
        </p:nvSpPr>
        <p:spPr>
          <a:xfrm>
            <a:off x="30476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19" name="Marcador de posición de imagen 6">
            <a:extLst>
              <a:ext uri="{FF2B5EF4-FFF2-40B4-BE49-F238E27FC236}">
                <a16:creationId xmlns:a16="http://schemas.microsoft.com/office/drawing/2014/main" id="{D972FF75-91C4-4090-BF6C-A8D27D8A1748}"/>
              </a:ext>
            </a:extLst>
          </p:cNvPr>
          <p:cNvSpPr>
            <a:spLocks noGrp="1"/>
          </p:cNvSpPr>
          <p:nvPr>
            <p:ph type="pic" sz="quarter" idx="19"/>
          </p:nvPr>
        </p:nvSpPr>
        <p:spPr>
          <a:xfrm>
            <a:off x="60952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142800" y="1714500"/>
            <a:ext cx="3049200" cy="1714500"/>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3478848"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3478849"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654970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654970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442197" y="4024223"/>
            <a:ext cx="2520000" cy="1714500"/>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442198" y="3554002"/>
            <a:ext cx="2520000"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8" name="Marcador de pie de página 13">
            <a:extLst>
              <a:ext uri="{FF2B5EF4-FFF2-40B4-BE49-F238E27FC236}">
                <a16:creationId xmlns:a16="http://schemas.microsoft.com/office/drawing/2014/main" id="{D5719AFF-EA70-42A4-B16E-00B060E0BEF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C506AC58-911E-4D08-834F-4DAE171A298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54062936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 imágenes grandes arriba + 2 abajo">
    <p:bg>
      <p:bgRef idx="1001">
        <a:schemeClr val="bg1"/>
      </p:bgRef>
    </p:bg>
    <p:spTree>
      <p:nvGrpSpPr>
        <p:cNvPr id="1" name=""/>
        <p:cNvGrpSpPr/>
        <p:nvPr/>
      </p:nvGrpSpPr>
      <p:grpSpPr>
        <a:xfrm>
          <a:off x="0" y="0"/>
          <a:ext cx="0" cy="0"/>
          <a:chOff x="0" y="0"/>
          <a:chExt cx="0" cy="0"/>
        </a:xfrm>
      </p:grpSpPr>
      <p:sp>
        <p:nvSpPr>
          <p:cNvPr id="11" name="Marcador de posición de imagen 6">
            <a:extLst>
              <a:ext uri="{FF2B5EF4-FFF2-40B4-BE49-F238E27FC236}">
                <a16:creationId xmlns:a16="http://schemas.microsoft.com/office/drawing/2014/main" id="{13886FFA-CF3F-4F9C-B29D-BF8A39C2500A}"/>
              </a:ext>
            </a:extLst>
          </p:cNvPr>
          <p:cNvSpPr>
            <a:spLocks noGrp="1"/>
          </p:cNvSpPr>
          <p:nvPr>
            <p:ph type="pic" sz="quarter" idx="15"/>
          </p:nvPr>
        </p:nvSpPr>
        <p:spPr>
          <a:xfrm>
            <a:off x="91428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3" name="Marcador de posición de imagen 6">
            <a:extLst>
              <a:ext uri="{FF2B5EF4-FFF2-40B4-BE49-F238E27FC236}">
                <a16:creationId xmlns:a16="http://schemas.microsoft.com/office/drawing/2014/main" id="{5E4E1FB5-B207-400C-9D95-164A53B89F2E}"/>
              </a:ext>
            </a:extLst>
          </p:cNvPr>
          <p:cNvSpPr>
            <a:spLocks noGrp="1"/>
          </p:cNvSpPr>
          <p:nvPr>
            <p:ph type="pic" sz="quarter" idx="16"/>
          </p:nvPr>
        </p:nvSpPr>
        <p:spPr>
          <a:xfrm>
            <a:off x="6095200" y="1724026"/>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4" name="Marcador de posición de imagen 6">
            <a:extLst>
              <a:ext uri="{FF2B5EF4-FFF2-40B4-BE49-F238E27FC236}">
                <a16:creationId xmlns:a16="http://schemas.microsoft.com/office/drawing/2014/main" id="{66B30C07-080B-451B-9C8D-8F83F3911E82}"/>
              </a:ext>
            </a:extLst>
          </p:cNvPr>
          <p:cNvSpPr>
            <a:spLocks noGrp="1"/>
          </p:cNvSpPr>
          <p:nvPr>
            <p:ph type="pic" sz="quarter" idx="17"/>
          </p:nvPr>
        </p:nvSpPr>
        <p:spPr>
          <a:xfrm>
            <a:off x="304760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0"/>
            <a:ext cx="3049200" cy="5133975"/>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2" name="Marcador de texto 6">
            <a:extLst>
              <a:ext uri="{FF2B5EF4-FFF2-40B4-BE49-F238E27FC236}">
                <a16:creationId xmlns:a16="http://schemas.microsoft.com/office/drawing/2014/main" id="{D739B9D0-8236-44AB-AEE9-C7D2AF01E99B}"/>
              </a:ext>
            </a:extLst>
          </p:cNvPr>
          <p:cNvSpPr>
            <a:spLocks noGrp="1"/>
          </p:cNvSpPr>
          <p:nvPr>
            <p:ph type="body" sz="quarter" idx="18" hasCustomPrompt="1"/>
          </p:nvPr>
        </p:nvSpPr>
        <p:spPr>
          <a:xfrm>
            <a:off x="40798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5" name="Marcador de texto 6">
            <a:extLst>
              <a:ext uri="{FF2B5EF4-FFF2-40B4-BE49-F238E27FC236}">
                <a16:creationId xmlns:a16="http://schemas.microsoft.com/office/drawing/2014/main" id="{BF27121D-7E95-45A7-B549-707385BE8C1C}"/>
              </a:ext>
            </a:extLst>
          </p:cNvPr>
          <p:cNvSpPr>
            <a:spLocks noGrp="1"/>
          </p:cNvSpPr>
          <p:nvPr>
            <p:ph type="body" sz="quarter" idx="22" hasCustomPrompt="1"/>
          </p:nvPr>
        </p:nvSpPr>
        <p:spPr>
          <a:xfrm>
            <a:off x="3478849" y="5446301"/>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texto 6">
            <a:extLst>
              <a:ext uri="{FF2B5EF4-FFF2-40B4-BE49-F238E27FC236}">
                <a16:creationId xmlns:a16="http://schemas.microsoft.com/office/drawing/2014/main" id="{CE2AC089-2ACA-443A-B614-5104F147BD53}"/>
              </a:ext>
            </a:extLst>
          </p:cNvPr>
          <p:cNvSpPr>
            <a:spLocks noGrp="1"/>
          </p:cNvSpPr>
          <p:nvPr>
            <p:ph type="body" sz="quarter" idx="24" hasCustomPrompt="1"/>
          </p:nvPr>
        </p:nvSpPr>
        <p:spPr>
          <a:xfrm>
            <a:off x="654970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texto 6">
            <a:extLst>
              <a:ext uri="{FF2B5EF4-FFF2-40B4-BE49-F238E27FC236}">
                <a16:creationId xmlns:a16="http://schemas.microsoft.com/office/drawing/2014/main" id="{8049D63E-B102-4A07-A487-5594E8177AAB}"/>
              </a:ext>
            </a:extLst>
          </p:cNvPr>
          <p:cNvSpPr>
            <a:spLocks noGrp="1"/>
          </p:cNvSpPr>
          <p:nvPr>
            <p:ph type="body" sz="quarter" idx="26" hasCustomPrompt="1"/>
          </p:nvPr>
        </p:nvSpPr>
        <p:spPr>
          <a:xfrm>
            <a:off x="9442198" y="379002"/>
            <a:ext cx="2520000" cy="720000"/>
          </a:xfrm>
          <a:prstGeom prst="rect">
            <a:avLst/>
          </a:prstGeom>
        </p:spPr>
        <p:txBody>
          <a:bodyPr vert="horz" lIns="0" tIns="0" rIns="0" bIns="0" rtlCol="0" anchor="t">
            <a:noAutofit/>
          </a:bodyPr>
          <a:lstStyle>
            <a:lvl1pPr marL="0" indent="0">
              <a:spcBef>
                <a:spcPts val="0"/>
              </a:spcBef>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5">
            <a:extLst>
              <a:ext uri="{FF2B5EF4-FFF2-40B4-BE49-F238E27FC236}">
                <a16:creationId xmlns:a16="http://schemas.microsoft.com/office/drawing/2014/main" id="{1F2D74F5-0D1D-4EE2-97BD-DAFFA067884B}"/>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18" name="Marcador de pie de página 13">
            <a:extLst>
              <a:ext uri="{FF2B5EF4-FFF2-40B4-BE49-F238E27FC236}">
                <a16:creationId xmlns:a16="http://schemas.microsoft.com/office/drawing/2014/main" id="{D4F44B5E-CE46-4E8C-8BB6-FE8922E297C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9" name="Marcador de número de diapositiva 14">
            <a:extLst>
              <a:ext uri="{FF2B5EF4-FFF2-40B4-BE49-F238E27FC236}">
                <a16:creationId xmlns:a16="http://schemas.microsoft.com/office/drawing/2014/main" id="{A4413881-0532-473B-BDB2-97188BEEC93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40433579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 imagen izda + 1 imagen dcha">
    <p:bg>
      <p:bgRef idx="1001">
        <a:schemeClr val="bg1"/>
      </p:bgRef>
    </p:bg>
    <p:spTree>
      <p:nvGrpSpPr>
        <p:cNvPr id="1" name=""/>
        <p:cNvGrpSpPr/>
        <p:nvPr/>
      </p:nvGrpSpPr>
      <p:grpSpPr>
        <a:xfrm>
          <a:off x="0" y="0"/>
          <a:ext cx="0" cy="0"/>
          <a:chOff x="0" y="0"/>
          <a:chExt cx="0" cy="0"/>
        </a:xfrm>
      </p:grpSpPr>
      <p:sp>
        <p:nvSpPr>
          <p:cNvPr id="12" name="Marcador de posición de imagen 6">
            <a:extLst>
              <a:ext uri="{FF2B5EF4-FFF2-40B4-BE49-F238E27FC236}">
                <a16:creationId xmlns:a16="http://schemas.microsoft.com/office/drawing/2014/main" id="{E7715083-18DB-4A34-B5DE-FA2C806D415A}"/>
              </a:ext>
            </a:extLst>
          </p:cNvPr>
          <p:cNvSpPr>
            <a:spLocks noGrp="1"/>
          </p:cNvSpPr>
          <p:nvPr>
            <p:ph type="pic" sz="quarter" idx="22"/>
          </p:nvPr>
        </p:nvSpPr>
        <p:spPr>
          <a:xfrm>
            <a:off x="6096000" y="342900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7" name="Marcador de posición de imagen 6">
            <a:extLst>
              <a:ext uri="{FF2B5EF4-FFF2-40B4-BE49-F238E27FC236}">
                <a16:creationId xmlns:a16="http://schemas.microsoft.com/office/drawing/2014/main" id="{7A1ED090-66B0-4558-859C-34F6699DBC37}"/>
              </a:ext>
            </a:extLst>
          </p:cNvPr>
          <p:cNvSpPr>
            <a:spLocks noGrp="1"/>
          </p:cNvSpPr>
          <p:nvPr>
            <p:ph type="pic" sz="quarter" idx="13"/>
          </p:nvPr>
        </p:nvSpPr>
        <p:spPr>
          <a:xfrm>
            <a:off x="0" y="-1"/>
            <a:ext cx="6096000" cy="3429001"/>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p>
        </p:txBody>
      </p:sp>
      <p:sp>
        <p:nvSpPr>
          <p:cNvPr id="16" name="Marcador de texto 6">
            <a:extLst>
              <a:ext uri="{FF2B5EF4-FFF2-40B4-BE49-F238E27FC236}">
                <a16:creationId xmlns:a16="http://schemas.microsoft.com/office/drawing/2014/main" id="{5ACCDFB7-387D-4F5A-80C1-B6D30286C903}"/>
              </a:ext>
            </a:extLst>
          </p:cNvPr>
          <p:cNvSpPr>
            <a:spLocks noGrp="1"/>
          </p:cNvSpPr>
          <p:nvPr>
            <p:ph type="body" sz="quarter" idx="18" hasCustomPrompt="1"/>
          </p:nvPr>
        </p:nvSpPr>
        <p:spPr>
          <a:xfrm>
            <a:off x="407988" y="3924300"/>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5" name="Marcador de texto 5">
            <a:extLst>
              <a:ext uri="{FF2B5EF4-FFF2-40B4-BE49-F238E27FC236}">
                <a16:creationId xmlns:a16="http://schemas.microsoft.com/office/drawing/2014/main" id="{15E9EE8E-6068-491A-B48C-EB8FB52138B9}"/>
              </a:ext>
            </a:extLst>
          </p:cNvPr>
          <p:cNvSpPr>
            <a:spLocks noGrp="1"/>
          </p:cNvSpPr>
          <p:nvPr>
            <p:ph type="body" sz="quarter" idx="14"/>
          </p:nvPr>
        </p:nvSpPr>
        <p:spPr>
          <a:xfrm>
            <a:off x="11567346" y="6482545"/>
            <a:ext cx="381600" cy="208800"/>
          </a:xfrm>
          <a:prstGeom prst="rect">
            <a:avLst/>
          </a:prstGeom>
          <a:blipFill>
            <a:blip r:embed="rId2" cstate="screen">
              <a:extLst>
                <a:ext uri="{28A0092B-C50C-407E-A947-70E740481C1C}">
                  <a14:useLocalDpi xmlns:a14="http://schemas.microsoft.com/office/drawing/2010/main"/>
                </a:ext>
              </a:extLst>
            </a:blip>
            <a:stretch>
              <a:fillRect r="26"/>
            </a:stretch>
          </a:blipFill>
        </p:spPr>
        <p:txBody>
          <a:bodyPr>
            <a:noAutofit/>
          </a:bodyPr>
          <a:lstStyle>
            <a:lvl1pPr marL="0" indent="0">
              <a:buNone/>
              <a:defRPr sz="100"/>
            </a:lvl1pPr>
          </a:lstStyle>
          <a:p>
            <a:pPr lvl="0"/>
            <a:r>
              <a:rPr lang="es-ES"/>
              <a:t>Editar los estilos de texto del patrón
Segundo nivel
Tercer nivel
Cuarto nivel
Quinto nivel</a:t>
            </a:r>
            <a:endParaRPr lang="es-ES" dirty="0"/>
          </a:p>
        </p:txBody>
      </p:sp>
      <p:sp>
        <p:nvSpPr>
          <p:cNvPr id="20" name="Marcador de texto 6">
            <a:extLst>
              <a:ext uri="{FF2B5EF4-FFF2-40B4-BE49-F238E27FC236}">
                <a16:creationId xmlns:a16="http://schemas.microsoft.com/office/drawing/2014/main" id="{382A7490-EEEB-4540-989D-443B194C2E01}"/>
              </a:ext>
            </a:extLst>
          </p:cNvPr>
          <p:cNvSpPr>
            <a:spLocks noGrp="1"/>
          </p:cNvSpPr>
          <p:nvPr>
            <p:ph type="body" sz="quarter" idx="23" hasCustomPrompt="1"/>
          </p:nvPr>
        </p:nvSpPr>
        <p:spPr>
          <a:xfrm>
            <a:off x="6553201" y="633412"/>
            <a:ext cx="5230812" cy="23129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pie de página 13">
            <a:extLst>
              <a:ext uri="{FF2B5EF4-FFF2-40B4-BE49-F238E27FC236}">
                <a16:creationId xmlns:a16="http://schemas.microsoft.com/office/drawing/2014/main" id="{C4BD83F1-5A8C-4030-A81C-D7E421A44A0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FD66FE66-D9F4-4465-8F37-71FDE392174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23847827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lage 4 fotos + 4 cajas texto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18940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220199" y="611189"/>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7" name="Marcador de posición de imagen 6">
            <a:extLst>
              <a:ext uri="{FF2B5EF4-FFF2-40B4-BE49-F238E27FC236}">
                <a16:creationId xmlns:a16="http://schemas.microsoft.com/office/drawing/2014/main" id="{A5833AC8-2511-432E-B9B1-74A7CFF71E75}"/>
              </a:ext>
            </a:extLst>
          </p:cNvPr>
          <p:cNvSpPr>
            <a:spLocks noGrp="1"/>
          </p:cNvSpPr>
          <p:nvPr>
            <p:ph type="pic" sz="quarter" idx="21"/>
          </p:nvPr>
        </p:nvSpPr>
        <p:spPr>
          <a:xfrm>
            <a:off x="4505325" y="611189"/>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8" name="Marcador de posición de imagen 6">
            <a:extLst>
              <a:ext uri="{FF2B5EF4-FFF2-40B4-BE49-F238E27FC236}">
                <a16:creationId xmlns:a16="http://schemas.microsoft.com/office/drawing/2014/main" id="{2FEF5D94-9955-4DBA-B0EC-9F9508B244E3}"/>
              </a:ext>
            </a:extLst>
          </p:cNvPr>
          <p:cNvSpPr>
            <a:spLocks noGrp="1"/>
          </p:cNvSpPr>
          <p:nvPr>
            <p:ph type="pic" sz="quarter" idx="22"/>
          </p:nvPr>
        </p:nvSpPr>
        <p:spPr>
          <a:xfrm>
            <a:off x="4505325" y="3421857"/>
            <a:ext cx="2563813"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osición de imagen 6">
            <a:extLst>
              <a:ext uri="{FF2B5EF4-FFF2-40B4-BE49-F238E27FC236}">
                <a16:creationId xmlns:a16="http://schemas.microsoft.com/office/drawing/2014/main" id="{F73A3DED-E939-498F-88FF-D95BF65FF7D3}"/>
              </a:ext>
            </a:extLst>
          </p:cNvPr>
          <p:cNvSpPr>
            <a:spLocks noGrp="1"/>
          </p:cNvSpPr>
          <p:nvPr>
            <p:ph type="pic" sz="quarter" idx="23"/>
          </p:nvPr>
        </p:nvSpPr>
        <p:spPr>
          <a:xfrm>
            <a:off x="7069138" y="3421857"/>
            <a:ext cx="4714875"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51301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26428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58471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3391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656424"/>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414048"/>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728129"/>
            <a:ext cx="3263900" cy="515404"/>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pie de página 13">
            <a:extLst>
              <a:ext uri="{FF2B5EF4-FFF2-40B4-BE49-F238E27FC236}">
                <a16:creationId xmlns:a16="http://schemas.microsoft.com/office/drawing/2014/main" id="{61E6DECD-F13A-4C9A-B72A-3AB7228BF9CB}"/>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0" name="Marcador de número de diapositiva 14">
            <a:extLst>
              <a:ext uri="{FF2B5EF4-FFF2-40B4-BE49-F238E27FC236}">
                <a16:creationId xmlns:a16="http://schemas.microsoft.com/office/drawing/2014/main" id="{DEA6AA17-C5BF-4A5C-86FD-A8A36261C50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26837869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llage 6 fotos + 6 cajas textos">
    <p:bg>
      <p:bgRef idx="1001">
        <a:schemeClr val="bg1"/>
      </p:bgRef>
    </p:bg>
    <p:spTree>
      <p:nvGrpSpPr>
        <p:cNvPr id="1" name=""/>
        <p:cNvGrpSpPr/>
        <p:nvPr/>
      </p:nvGrpSpPr>
      <p:grpSpPr>
        <a:xfrm>
          <a:off x="0" y="0"/>
          <a:ext cx="0" cy="0"/>
          <a:chOff x="0" y="0"/>
          <a:chExt cx="0" cy="0"/>
        </a:xfrm>
      </p:grpSpPr>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407988" y="256205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0" name="Marcador de posición de imagen 6">
            <a:extLst>
              <a:ext uri="{FF2B5EF4-FFF2-40B4-BE49-F238E27FC236}">
                <a16:creationId xmlns:a16="http://schemas.microsoft.com/office/drawing/2014/main" id="{60DFF375-B70A-4736-8340-BB71D7E3CFCB}"/>
              </a:ext>
            </a:extLst>
          </p:cNvPr>
          <p:cNvSpPr>
            <a:spLocks noGrp="1"/>
          </p:cNvSpPr>
          <p:nvPr>
            <p:ph type="pic" sz="quarter" idx="20"/>
          </p:nvPr>
        </p:nvSpPr>
        <p:spPr>
          <a:xfrm>
            <a:off x="9458326"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4" name="Marcador de texto 3">
            <a:extLst>
              <a:ext uri="{FF2B5EF4-FFF2-40B4-BE49-F238E27FC236}">
                <a16:creationId xmlns:a16="http://schemas.microsoft.com/office/drawing/2014/main" id="{EBA2DD1D-988F-4CE1-8D2E-7EC0A21CE06F}"/>
              </a:ext>
            </a:extLst>
          </p:cNvPr>
          <p:cNvSpPr>
            <a:spLocks noGrp="1"/>
          </p:cNvSpPr>
          <p:nvPr>
            <p:ph type="body" sz="quarter" idx="24" hasCustomPrompt="1"/>
          </p:nvPr>
        </p:nvSpPr>
        <p:spPr>
          <a:xfrm>
            <a:off x="407988" y="283803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1" name="Marcador de texto 6">
            <a:extLst>
              <a:ext uri="{FF2B5EF4-FFF2-40B4-BE49-F238E27FC236}">
                <a16:creationId xmlns:a16="http://schemas.microsoft.com/office/drawing/2014/main" id="{2EB71E80-BEEB-45D4-A614-25897D3D13B8}"/>
              </a:ext>
            </a:extLst>
          </p:cNvPr>
          <p:cNvSpPr>
            <a:spLocks noGrp="1"/>
          </p:cNvSpPr>
          <p:nvPr>
            <p:ph type="body" sz="quarter" idx="25" hasCustomPrompt="1"/>
          </p:nvPr>
        </p:nvSpPr>
        <p:spPr>
          <a:xfrm>
            <a:off x="407988" y="332505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texto 3">
            <a:extLst>
              <a:ext uri="{FF2B5EF4-FFF2-40B4-BE49-F238E27FC236}">
                <a16:creationId xmlns:a16="http://schemas.microsoft.com/office/drawing/2014/main" id="{4879A800-89C8-47ED-8D84-4B07701E9DA2}"/>
              </a:ext>
            </a:extLst>
          </p:cNvPr>
          <p:cNvSpPr>
            <a:spLocks noGrp="1"/>
          </p:cNvSpPr>
          <p:nvPr>
            <p:ph type="body" sz="quarter" idx="26" hasCustomPrompt="1"/>
          </p:nvPr>
        </p:nvSpPr>
        <p:spPr>
          <a:xfrm>
            <a:off x="407988" y="361056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3" name="Marcador de texto 6">
            <a:extLst>
              <a:ext uri="{FF2B5EF4-FFF2-40B4-BE49-F238E27FC236}">
                <a16:creationId xmlns:a16="http://schemas.microsoft.com/office/drawing/2014/main" id="{6D4785E0-2672-4CB2-BD26-D7593C282D8A}"/>
              </a:ext>
            </a:extLst>
          </p:cNvPr>
          <p:cNvSpPr>
            <a:spLocks noGrp="1"/>
          </p:cNvSpPr>
          <p:nvPr>
            <p:ph type="body" sz="quarter" idx="27" hasCustomPrompt="1"/>
          </p:nvPr>
        </p:nvSpPr>
        <p:spPr>
          <a:xfrm>
            <a:off x="407988" y="408806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4" name="Marcador de texto 3">
            <a:extLst>
              <a:ext uri="{FF2B5EF4-FFF2-40B4-BE49-F238E27FC236}">
                <a16:creationId xmlns:a16="http://schemas.microsoft.com/office/drawing/2014/main" id="{0D5F2DE1-5E88-479B-9251-B81906409325}"/>
              </a:ext>
            </a:extLst>
          </p:cNvPr>
          <p:cNvSpPr>
            <a:spLocks noGrp="1"/>
          </p:cNvSpPr>
          <p:nvPr>
            <p:ph type="body" sz="quarter" idx="28" hasCustomPrompt="1"/>
          </p:nvPr>
        </p:nvSpPr>
        <p:spPr>
          <a:xfrm>
            <a:off x="407988" y="438309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25" name="Marcador de texto 6">
            <a:extLst>
              <a:ext uri="{FF2B5EF4-FFF2-40B4-BE49-F238E27FC236}">
                <a16:creationId xmlns:a16="http://schemas.microsoft.com/office/drawing/2014/main" id="{32CC7B77-4CB4-4E3C-ADFB-B15EDF60288C}"/>
              </a:ext>
            </a:extLst>
          </p:cNvPr>
          <p:cNvSpPr>
            <a:spLocks noGrp="1"/>
          </p:cNvSpPr>
          <p:nvPr>
            <p:ph type="body" sz="quarter" idx="29" hasCustomPrompt="1"/>
          </p:nvPr>
        </p:nvSpPr>
        <p:spPr>
          <a:xfrm>
            <a:off x="407988" y="5614074"/>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texto 3">
            <a:extLst>
              <a:ext uri="{FF2B5EF4-FFF2-40B4-BE49-F238E27FC236}">
                <a16:creationId xmlns:a16="http://schemas.microsoft.com/office/drawing/2014/main" id="{535E5A49-2A52-4955-BFA1-3D673A06EC31}"/>
              </a:ext>
            </a:extLst>
          </p:cNvPr>
          <p:cNvSpPr>
            <a:spLocks noGrp="1"/>
          </p:cNvSpPr>
          <p:nvPr>
            <p:ph type="body" sz="quarter" idx="30" hasCustomPrompt="1"/>
          </p:nvPr>
        </p:nvSpPr>
        <p:spPr>
          <a:xfrm>
            <a:off x="407988" y="5928155"/>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19" name="Marcador de texto 6">
            <a:extLst>
              <a:ext uri="{FF2B5EF4-FFF2-40B4-BE49-F238E27FC236}">
                <a16:creationId xmlns:a16="http://schemas.microsoft.com/office/drawing/2014/main" id="{573476F4-D15B-4C76-889D-7095CB6EB989}"/>
              </a:ext>
            </a:extLst>
          </p:cNvPr>
          <p:cNvSpPr>
            <a:spLocks noGrp="1"/>
          </p:cNvSpPr>
          <p:nvPr>
            <p:ph type="body" sz="quarter" idx="31" hasCustomPrompt="1"/>
          </p:nvPr>
        </p:nvSpPr>
        <p:spPr>
          <a:xfrm>
            <a:off x="407988" y="1799050"/>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texto 3">
            <a:extLst>
              <a:ext uri="{FF2B5EF4-FFF2-40B4-BE49-F238E27FC236}">
                <a16:creationId xmlns:a16="http://schemas.microsoft.com/office/drawing/2014/main" id="{BF42CD6E-06F9-475F-9BE7-32DACDA8C358}"/>
              </a:ext>
            </a:extLst>
          </p:cNvPr>
          <p:cNvSpPr>
            <a:spLocks noGrp="1"/>
          </p:cNvSpPr>
          <p:nvPr>
            <p:ph type="body" sz="quarter" idx="32" hasCustomPrompt="1"/>
          </p:nvPr>
        </p:nvSpPr>
        <p:spPr>
          <a:xfrm>
            <a:off x="407988" y="206550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1" name="Marcador de texto 6">
            <a:extLst>
              <a:ext uri="{FF2B5EF4-FFF2-40B4-BE49-F238E27FC236}">
                <a16:creationId xmlns:a16="http://schemas.microsoft.com/office/drawing/2014/main" id="{B8EB3475-C1CF-4BAC-B888-54CD1A2A4357}"/>
              </a:ext>
            </a:extLst>
          </p:cNvPr>
          <p:cNvSpPr>
            <a:spLocks noGrp="1"/>
          </p:cNvSpPr>
          <p:nvPr>
            <p:ph type="body" sz="quarter" idx="33" hasCustomPrompt="1"/>
          </p:nvPr>
        </p:nvSpPr>
        <p:spPr>
          <a:xfrm>
            <a:off x="407988" y="4851069"/>
            <a:ext cx="3264125" cy="277200"/>
          </a:xfrm>
          <a:prstGeom prst="rect">
            <a:avLst/>
          </a:prstGeom>
        </p:spPr>
        <p:txBody>
          <a:bodyPr vert="horz" lIns="0" tIns="0" rIns="0" bIns="0" rtlCol="0" anchor="b">
            <a:noAutofit/>
          </a:bodyPr>
          <a:lstStyle>
            <a:lvl1pPr marL="0" indent="0">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2" name="Marcador de texto 3">
            <a:extLst>
              <a:ext uri="{FF2B5EF4-FFF2-40B4-BE49-F238E27FC236}">
                <a16:creationId xmlns:a16="http://schemas.microsoft.com/office/drawing/2014/main" id="{E193834C-0DB6-4ED0-9F4D-E98C25068ACA}"/>
              </a:ext>
            </a:extLst>
          </p:cNvPr>
          <p:cNvSpPr>
            <a:spLocks noGrp="1"/>
          </p:cNvSpPr>
          <p:nvPr>
            <p:ph type="body" sz="quarter" idx="34" hasCustomPrompt="1"/>
          </p:nvPr>
        </p:nvSpPr>
        <p:spPr>
          <a:xfrm>
            <a:off x="407988" y="5155626"/>
            <a:ext cx="3263900" cy="360000"/>
          </a:xfrm>
          <a:prstGeom prst="rect">
            <a:avLst/>
          </a:prstGeom>
        </p:spPr>
        <p:txBody>
          <a:bodyPr>
            <a:noAutofit/>
          </a:bodyPr>
          <a:lstStyle>
            <a:lvl1pPr marL="143652" indent="-143652">
              <a:spcBef>
                <a:spcPts val="0"/>
              </a:spcBef>
              <a:buFont typeface="Courier New" panose="02070309020205020404" pitchFamily="49" charset="0"/>
              <a:buChar char="o"/>
              <a:defRPr sz="969"/>
            </a:lvl1pPr>
            <a:lvl2pPr>
              <a:defRPr sz="969"/>
            </a:lvl2pPr>
            <a:lvl3pPr>
              <a:defRPr sz="969"/>
            </a:lvl3pPr>
            <a:lvl4pPr>
              <a:defRPr sz="969"/>
            </a:lvl4pPr>
            <a:lvl5pPr>
              <a:defRPr sz="969"/>
            </a:lvl5pPr>
          </a:lstStyle>
          <a:p>
            <a:pPr lvl="0"/>
            <a:r>
              <a:rPr lang="es-ES" dirty="0"/>
              <a:t>Textos</a:t>
            </a:r>
          </a:p>
        </p:txBody>
      </p:sp>
      <p:sp>
        <p:nvSpPr>
          <p:cNvPr id="33" name="Marcador de posición de imagen 6">
            <a:extLst>
              <a:ext uri="{FF2B5EF4-FFF2-40B4-BE49-F238E27FC236}">
                <a16:creationId xmlns:a16="http://schemas.microsoft.com/office/drawing/2014/main" id="{ECC09E66-F5C7-4DB5-B78F-D05A18A1225B}"/>
              </a:ext>
            </a:extLst>
          </p:cNvPr>
          <p:cNvSpPr>
            <a:spLocks noGrp="1"/>
          </p:cNvSpPr>
          <p:nvPr>
            <p:ph type="pic" sz="quarter" idx="35"/>
          </p:nvPr>
        </p:nvSpPr>
        <p:spPr>
          <a:xfrm>
            <a:off x="7140708"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4" name="Marcador de posición de imagen 6">
            <a:extLst>
              <a:ext uri="{FF2B5EF4-FFF2-40B4-BE49-F238E27FC236}">
                <a16:creationId xmlns:a16="http://schemas.microsoft.com/office/drawing/2014/main" id="{8C8431AC-5963-48D5-BEA2-2ED91561153F}"/>
              </a:ext>
            </a:extLst>
          </p:cNvPr>
          <p:cNvSpPr>
            <a:spLocks noGrp="1"/>
          </p:cNvSpPr>
          <p:nvPr>
            <p:ph type="pic" sz="quarter" idx="36"/>
          </p:nvPr>
        </p:nvSpPr>
        <p:spPr>
          <a:xfrm>
            <a:off x="4823089" y="611189"/>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5" name="Marcador de posición de imagen 6">
            <a:extLst>
              <a:ext uri="{FF2B5EF4-FFF2-40B4-BE49-F238E27FC236}">
                <a16:creationId xmlns:a16="http://schemas.microsoft.com/office/drawing/2014/main" id="{0646829A-5DE0-4B49-817E-F773A80273DB}"/>
              </a:ext>
            </a:extLst>
          </p:cNvPr>
          <p:cNvSpPr>
            <a:spLocks noGrp="1"/>
          </p:cNvSpPr>
          <p:nvPr>
            <p:ph type="pic" sz="quarter" idx="37"/>
          </p:nvPr>
        </p:nvSpPr>
        <p:spPr>
          <a:xfrm>
            <a:off x="9458326"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6" name="Marcador de posición de imagen 6">
            <a:extLst>
              <a:ext uri="{FF2B5EF4-FFF2-40B4-BE49-F238E27FC236}">
                <a16:creationId xmlns:a16="http://schemas.microsoft.com/office/drawing/2014/main" id="{64533BD9-9A09-4289-B5B6-EDB697B1BC82}"/>
              </a:ext>
            </a:extLst>
          </p:cNvPr>
          <p:cNvSpPr>
            <a:spLocks noGrp="1"/>
          </p:cNvSpPr>
          <p:nvPr>
            <p:ph type="pic" sz="quarter" idx="38"/>
          </p:nvPr>
        </p:nvSpPr>
        <p:spPr>
          <a:xfrm>
            <a:off x="7140708"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37" name="Marcador de posición de imagen 6">
            <a:extLst>
              <a:ext uri="{FF2B5EF4-FFF2-40B4-BE49-F238E27FC236}">
                <a16:creationId xmlns:a16="http://schemas.microsoft.com/office/drawing/2014/main" id="{1E3312D3-B60F-4006-825E-E2174B21F857}"/>
              </a:ext>
            </a:extLst>
          </p:cNvPr>
          <p:cNvSpPr>
            <a:spLocks noGrp="1"/>
          </p:cNvSpPr>
          <p:nvPr>
            <p:ph type="pic" sz="quarter" idx="39"/>
          </p:nvPr>
        </p:nvSpPr>
        <p:spPr>
          <a:xfrm>
            <a:off x="4823089" y="3438526"/>
            <a:ext cx="2325687" cy="2817812"/>
          </a:xfrm>
          <a:prstGeom prst="rect">
            <a:avLst/>
          </a:prstGeom>
          <a:solidFill>
            <a:schemeClr val="bg1">
              <a:lumMod val="85000"/>
            </a:schemeClr>
          </a:solidFill>
        </p:spPr>
        <p:txBody>
          <a:bodyPr anchor="ctr">
            <a:noAutofit/>
          </a:bodyPr>
          <a:lstStyle>
            <a:lvl1pPr marL="0" indent="0" algn="ctr">
              <a:buNone/>
              <a:defRPr sz="1455"/>
            </a:lvl1pPr>
          </a:lstStyle>
          <a:p>
            <a:r>
              <a:rPr lang="es-ES"/>
              <a:t>Haga clic en el icono para agregar una imagen</a:t>
            </a:r>
            <a:endParaRPr lang="es-ES" dirty="0"/>
          </a:p>
        </p:txBody>
      </p:sp>
      <p:sp>
        <p:nvSpPr>
          <p:cNvPr id="29" name="Marcador de pie de página 13">
            <a:extLst>
              <a:ext uri="{FF2B5EF4-FFF2-40B4-BE49-F238E27FC236}">
                <a16:creationId xmlns:a16="http://schemas.microsoft.com/office/drawing/2014/main" id="{8694DCC1-4BEC-41A5-85F6-1EBCB3414BA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8" name="Marcador de número de diapositiva 14">
            <a:extLst>
              <a:ext uri="{FF2B5EF4-FFF2-40B4-BE49-F238E27FC236}">
                <a16:creationId xmlns:a16="http://schemas.microsoft.com/office/drawing/2014/main" id="{6F85BF17-ED70-4796-A5ED-B7741AB3BE2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7" name="Título 1">
            <a:extLst>
              <a:ext uri="{FF2B5EF4-FFF2-40B4-BE49-F238E27FC236}">
                <a16:creationId xmlns:a16="http://schemas.microsoft.com/office/drawing/2014/main" id="{5756D9E2-BE45-41CD-8285-0B1AB55F64D9}"/>
              </a:ext>
            </a:extLst>
          </p:cNvPr>
          <p:cNvSpPr>
            <a:spLocks noGrp="1"/>
          </p:cNvSpPr>
          <p:nvPr>
            <p:ph type="title" hasCustomPrompt="1"/>
          </p:nvPr>
        </p:nvSpPr>
        <p:spPr>
          <a:xfrm>
            <a:off x="407988" y="583202"/>
            <a:ext cx="3264126" cy="1472525"/>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14679923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unto situación GRIS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9" name="Marcador de texto 8">
            <a:extLst>
              <a:ext uri="{FF2B5EF4-FFF2-40B4-BE49-F238E27FC236}">
                <a16:creationId xmlns:a16="http://schemas.microsoft.com/office/drawing/2014/main" id="{100D37F7-3155-4A3D-9315-E4E9FA35C018}"/>
              </a:ext>
            </a:extLst>
          </p:cNvPr>
          <p:cNvSpPr>
            <a:spLocks noGrp="1"/>
          </p:cNvSpPr>
          <p:nvPr>
            <p:ph type="body" sz="quarter" idx="10" hasCustomPrompt="1"/>
          </p:nvPr>
        </p:nvSpPr>
        <p:spPr>
          <a:xfrm>
            <a:off x="1054965" y="1349280"/>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10" name="Marcador de texto 8">
            <a:extLst>
              <a:ext uri="{FF2B5EF4-FFF2-40B4-BE49-F238E27FC236}">
                <a16:creationId xmlns:a16="http://schemas.microsoft.com/office/drawing/2014/main" id="{6A3EF5DD-58F6-4D90-BA22-8815CAEE7A47}"/>
              </a:ext>
            </a:extLst>
          </p:cNvPr>
          <p:cNvSpPr>
            <a:spLocks noGrp="1"/>
          </p:cNvSpPr>
          <p:nvPr>
            <p:ph type="body" sz="quarter" idx="11" hasCustomPrompt="1"/>
          </p:nvPr>
        </p:nvSpPr>
        <p:spPr>
          <a:xfrm>
            <a:off x="2199736" y="1349280"/>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3" name="Marcador de texto 8">
            <a:extLst>
              <a:ext uri="{FF2B5EF4-FFF2-40B4-BE49-F238E27FC236}">
                <a16:creationId xmlns:a16="http://schemas.microsoft.com/office/drawing/2014/main" id="{25599B98-15F8-4374-9FB3-B20ABBF4A6B9}"/>
              </a:ext>
            </a:extLst>
          </p:cNvPr>
          <p:cNvSpPr>
            <a:spLocks noGrp="1"/>
          </p:cNvSpPr>
          <p:nvPr>
            <p:ph type="body" sz="quarter" idx="25" hasCustomPrompt="1"/>
          </p:nvPr>
        </p:nvSpPr>
        <p:spPr>
          <a:xfrm>
            <a:off x="1054965" y="2287155"/>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4" name="Marcador de texto 8">
            <a:extLst>
              <a:ext uri="{FF2B5EF4-FFF2-40B4-BE49-F238E27FC236}">
                <a16:creationId xmlns:a16="http://schemas.microsoft.com/office/drawing/2014/main" id="{C1B5EE60-5D20-429A-A8AA-DD80FE3A0899}"/>
              </a:ext>
            </a:extLst>
          </p:cNvPr>
          <p:cNvSpPr>
            <a:spLocks noGrp="1"/>
          </p:cNvSpPr>
          <p:nvPr>
            <p:ph type="body" sz="quarter" idx="26" hasCustomPrompt="1"/>
          </p:nvPr>
        </p:nvSpPr>
        <p:spPr>
          <a:xfrm>
            <a:off x="2199736" y="2287155"/>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5" name="Marcador de texto 8">
            <a:extLst>
              <a:ext uri="{FF2B5EF4-FFF2-40B4-BE49-F238E27FC236}">
                <a16:creationId xmlns:a16="http://schemas.microsoft.com/office/drawing/2014/main" id="{3B2404F3-4CFD-4101-B668-A754C6AE2204}"/>
              </a:ext>
            </a:extLst>
          </p:cNvPr>
          <p:cNvSpPr>
            <a:spLocks noGrp="1"/>
          </p:cNvSpPr>
          <p:nvPr>
            <p:ph type="body" sz="quarter" idx="27" hasCustomPrompt="1"/>
          </p:nvPr>
        </p:nvSpPr>
        <p:spPr>
          <a:xfrm>
            <a:off x="1054965" y="3225031"/>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6" name="Marcador de texto 8">
            <a:extLst>
              <a:ext uri="{FF2B5EF4-FFF2-40B4-BE49-F238E27FC236}">
                <a16:creationId xmlns:a16="http://schemas.microsoft.com/office/drawing/2014/main" id="{8B1D077B-F76A-486E-8261-1A49684D02E6}"/>
              </a:ext>
            </a:extLst>
          </p:cNvPr>
          <p:cNvSpPr>
            <a:spLocks noGrp="1"/>
          </p:cNvSpPr>
          <p:nvPr>
            <p:ph type="body" sz="quarter" idx="28" hasCustomPrompt="1"/>
          </p:nvPr>
        </p:nvSpPr>
        <p:spPr>
          <a:xfrm>
            <a:off x="2199736" y="3225031"/>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7" name="Marcador de texto 8">
            <a:extLst>
              <a:ext uri="{FF2B5EF4-FFF2-40B4-BE49-F238E27FC236}">
                <a16:creationId xmlns:a16="http://schemas.microsoft.com/office/drawing/2014/main" id="{64F3AFF5-47A7-470E-A197-D44BBDEF1320}"/>
              </a:ext>
            </a:extLst>
          </p:cNvPr>
          <p:cNvSpPr>
            <a:spLocks noGrp="1"/>
          </p:cNvSpPr>
          <p:nvPr>
            <p:ph type="body" sz="quarter" idx="29" hasCustomPrompt="1"/>
          </p:nvPr>
        </p:nvSpPr>
        <p:spPr>
          <a:xfrm>
            <a:off x="1054965" y="4162907"/>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8" name="Marcador de texto 8">
            <a:extLst>
              <a:ext uri="{FF2B5EF4-FFF2-40B4-BE49-F238E27FC236}">
                <a16:creationId xmlns:a16="http://schemas.microsoft.com/office/drawing/2014/main" id="{59006C01-2EB5-4BC2-B88E-79478BB8E9E3}"/>
              </a:ext>
            </a:extLst>
          </p:cNvPr>
          <p:cNvSpPr>
            <a:spLocks noGrp="1"/>
          </p:cNvSpPr>
          <p:nvPr>
            <p:ph type="body" sz="quarter" idx="30" hasCustomPrompt="1"/>
          </p:nvPr>
        </p:nvSpPr>
        <p:spPr>
          <a:xfrm>
            <a:off x="2199736" y="4162907"/>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9" name="Marcador de texto 8">
            <a:extLst>
              <a:ext uri="{FF2B5EF4-FFF2-40B4-BE49-F238E27FC236}">
                <a16:creationId xmlns:a16="http://schemas.microsoft.com/office/drawing/2014/main" id="{ECC47142-26D7-4947-9389-FA7FD08107CA}"/>
              </a:ext>
            </a:extLst>
          </p:cNvPr>
          <p:cNvSpPr>
            <a:spLocks noGrp="1"/>
          </p:cNvSpPr>
          <p:nvPr>
            <p:ph type="body" sz="quarter" idx="31" hasCustomPrompt="1"/>
          </p:nvPr>
        </p:nvSpPr>
        <p:spPr>
          <a:xfrm>
            <a:off x="1054965" y="5100784"/>
            <a:ext cx="923290" cy="647700"/>
          </a:xfrm>
          <a:prstGeom prst="rect">
            <a:avLst/>
          </a:prstGeom>
        </p:spPr>
        <p:txBody>
          <a:bodyPr anchor="ctr">
            <a:noAutofit/>
          </a:bodyPr>
          <a:lstStyle>
            <a:lvl1pPr marL="0" indent="0" algn="ctr">
              <a:buNone/>
              <a:defRPr sz="3394" b="1">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0" name="Marcador de texto 8">
            <a:extLst>
              <a:ext uri="{FF2B5EF4-FFF2-40B4-BE49-F238E27FC236}">
                <a16:creationId xmlns:a16="http://schemas.microsoft.com/office/drawing/2014/main" id="{6621419F-353F-4001-B53B-730B22C8C5FA}"/>
              </a:ext>
            </a:extLst>
          </p:cNvPr>
          <p:cNvSpPr>
            <a:spLocks noGrp="1"/>
          </p:cNvSpPr>
          <p:nvPr>
            <p:ph type="body" sz="quarter" idx="32" hasCustomPrompt="1"/>
          </p:nvPr>
        </p:nvSpPr>
        <p:spPr>
          <a:xfrm>
            <a:off x="2199736" y="5100784"/>
            <a:ext cx="3439065" cy="647700"/>
          </a:xfrm>
          <a:prstGeom prst="rect">
            <a:avLst/>
          </a:prstGeom>
        </p:spPr>
        <p:txBody>
          <a:bodyPr anchor="ctr">
            <a:noAutofit/>
          </a:bodyPr>
          <a:lstStyle>
            <a:lvl1pPr marL="0" indent="0" algn="l">
              <a:buNone/>
              <a:defRPr sz="1939">
                <a:solidFill>
                  <a:schemeClr val="tx2"/>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50474C45-35F6-4207-AA3D-1F287D93137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0" name="Marcador de número de diapositiva 14">
            <a:extLst>
              <a:ext uri="{FF2B5EF4-FFF2-40B4-BE49-F238E27FC236}">
                <a16:creationId xmlns:a16="http://schemas.microsoft.com/office/drawing/2014/main" id="{C3C9591A-5C73-4A9A-9A5C-0C3DC50AB79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5109105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unto situación ROJ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41" name="Título 1">
            <a:extLst>
              <a:ext uri="{FF2B5EF4-FFF2-40B4-BE49-F238E27FC236}">
                <a16:creationId xmlns:a16="http://schemas.microsoft.com/office/drawing/2014/main" id="{AE13932B-9BC1-4505-A3ED-DA4EA160FBC5}"/>
              </a:ext>
            </a:extLst>
          </p:cNvPr>
          <p:cNvSpPr>
            <a:spLocks noGrp="1"/>
          </p:cNvSpPr>
          <p:nvPr>
            <p:ph type="title" hasCustomPrompt="1"/>
          </p:nvPr>
        </p:nvSpPr>
        <p:spPr>
          <a:xfrm>
            <a:off x="417513" y="583200"/>
            <a:ext cx="5055874" cy="1515966"/>
          </a:xfrm>
          <a:prstGeom prst="rect">
            <a:avLst/>
          </a:prstGeom>
        </p:spPr>
        <p:txBody>
          <a:bodyPr vert="horz" lIns="0" tIns="0" rIns="0" bIns="0" rtlCol="0" anchor="t">
            <a:noAutofit/>
          </a:bodyPr>
          <a:lstStyle>
            <a:lvl1pPr>
              <a:defRPr lang="es-ES" sz="3394" dirty="0">
                <a:solidFill>
                  <a:schemeClr val="tx2"/>
                </a:solidFill>
              </a:defRPr>
            </a:lvl1pPr>
          </a:lstStyle>
          <a:p>
            <a:pPr lvl="0">
              <a:lnSpc>
                <a:spcPts val="3394"/>
              </a:lnSpc>
            </a:pPr>
            <a:r>
              <a:rPr lang="es-ES" dirty="0"/>
              <a:t>Título</a:t>
            </a:r>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17" name="Grupo 16">
            <a:extLst>
              <a:ext uri="{FF2B5EF4-FFF2-40B4-BE49-F238E27FC236}">
                <a16:creationId xmlns:a16="http://schemas.microsoft.com/office/drawing/2014/main" id="{86856948-223F-4CB7-BC47-024CD890C9E4}"/>
              </a:ext>
            </a:extLst>
          </p:cNvPr>
          <p:cNvGrpSpPr/>
          <p:nvPr/>
        </p:nvGrpSpPr>
        <p:grpSpPr>
          <a:xfrm>
            <a:off x="11554646" y="6476195"/>
            <a:ext cx="399608" cy="218220"/>
            <a:chOff x="11554646" y="6476194"/>
            <a:chExt cx="399608" cy="218221"/>
          </a:xfrm>
        </p:grpSpPr>
        <p:pic>
          <p:nvPicPr>
            <p:cNvPr id="18" name="Imagen 17" descr="Logotipo&#10;&#10;Descripción generada automáticamente">
              <a:extLst>
                <a:ext uri="{FF2B5EF4-FFF2-40B4-BE49-F238E27FC236}">
                  <a16:creationId xmlns:a16="http://schemas.microsoft.com/office/drawing/2014/main" id="{6B135680-0910-4B67-AC11-4D9CF1029C0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19" name="Imagen 18" descr="Logotipo&#10;&#10;Descripción generada automáticamente">
              <a:extLst>
                <a:ext uri="{FF2B5EF4-FFF2-40B4-BE49-F238E27FC236}">
                  <a16:creationId xmlns:a16="http://schemas.microsoft.com/office/drawing/2014/main" id="{8D6FD017-FF85-49F6-B101-221D0C5E91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2" name="Marcador de pie de página 13">
            <a:extLst>
              <a:ext uri="{FF2B5EF4-FFF2-40B4-BE49-F238E27FC236}">
                <a16:creationId xmlns:a16="http://schemas.microsoft.com/office/drawing/2014/main" id="{07F6BBBF-6D3C-49A4-AAAB-7DE56A59E0B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093A4657-EFDF-43CD-A424-843F4285144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53" name="Marcador de texto 8">
            <a:extLst>
              <a:ext uri="{FF2B5EF4-FFF2-40B4-BE49-F238E27FC236}">
                <a16:creationId xmlns:a16="http://schemas.microsoft.com/office/drawing/2014/main" id="{817031E7-2F3E-428E-9096-B3E8E6E22F14}"/>
              </a:ext>
            </a:extLst>
          </p:cNvPr>
          <p:cNvSpPr>
            <a:spLocks noGrp="1"/>
          </p:cNvSpPr>
          <p:nvPr>
            <p:ph type="body" sz="quarter" idx="33" hasCustomPrompt="1"/>
          </p:nvPr>
        </p:nvSpPr>
        <p:spPr>
          <a:xfrm>
            <a:off x="7186892"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4" name="Marcador de texto 8">
            <a:extLst>
              <a:ext uri="{FF2B5EF4-FFF2-40B4-BE49-F238E27FC236}">
                <a16:creationId xmlns:a16="http://schemas.microsoft.com/office/drawing/2014/main" id="{BC207DF3-28AD-4A33-B768-D9D2E688D37E}"/>
              </a:ext>
            </a:extLst>
          </p:cNvPr>
          <p:cNvSpPr>
            <a:spLocks noGrp="1"/>
          </p:cNvSpPr>
          <p:nvPr>
            <p:ph type="body" sz="quarter" idx="34" hasCustomPrompt="1"/>
          </p:nvPr>
        </p:nvSpPr>
        <p:spPr>
          <a:xfrm>
            <a:off x="8331663"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5" name="Marcador de texto 8">
            <a:extLst>
              <a:ext uri="{FF2B5EF4-FFF2-40B4-BE49-F238E27FC236}">
                <a16:creationId xmlns:a16="http://schemas.microsoft.com/office/drawing/2014/main" id="{A3097740-AEEB-446C-A4E4-A0DFCB0E7703}"/>
              </a:ext>
            </a:extLst>
          </p:cNvPr>
          <p:cNvSpPr>
            <a:spLocks noGrp="1"/>
          </p:cNvSpPr>
          <p:nvPr>
            <p:ph type="body" sz="quarter" idx="35" hasCustomPrompt="1"/>
          </p:nvPr>
        </p:nvSpPr>
        <p:spPr>
          <a:xfrm>
            <a:off x="7186892"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6" name="Marcador de texto 8">
            <a:extLst>
              <a:ext uri="{FF2B5EF4-FFF2-40B4-BE49-F238E27FC236}">
                <a16:creationId xmlns:a16="http://schemas.microsoft.com/office/drawing/2014/main" id="{6FA17FA6-8F6C-432E-9937-F3977A773A4F}"/>
              </a:ext>
            </a:extLst>
          </p:cNvPr>
          <p:cNvSpPr>
            <a:spLocks noGrp="1"/>
          </p:cNvSpPr>
          <p:nvPr>
            <p:ph type="body" sz="quarter" idx="36" hasCustomPrompt="1"/>
          </p:nvPr>
        </p:nvSpPr>
        <p:spPr>
          <a:xfrm>
            <a:off x="8331663"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7" name="Marcador de texto 8">
            <a:extLst>
              <a:ext uri="{FF2B5EF4-FFF2-40B4-BE49-F238E27FC236}">
                <a16:creationId xmlns:a16="http://schemas.microsoft.com/office/drawing/2014/main" id="{9C837EC3-1FC1-4A4D-8AC5-2D9BBC58C581}"/>
              </a:ext>
            </a:extLst>
          </p:cNvPr>
          <p:cNvSpPr>
            <a:spLocks noGrp="1"/>
          </p:cNvSpPr>
          <p:nvPr>
            <p:ph type="body" sz="quarter" idx="37" hasCustomPrompt="1"/>
          </p:nvPr>
        </p:nvSpPr>
        <p:spPr>
          <a:xfrm>
            <a:off x="7186892"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58" name="Marcador de texto 8">
            <a:extLst>
              <a:ext uri="{FF2B5EF4-FFF2-40B4-BE49-F238E27FC236}">
                <a16:creationId xmlns:a16="http://schemas.microsoft.com/office/drawing/2014/main" id="{4D2BBA36-87BB-42B6-B019-6325ECB02308}"/>
              </a:ext>
            </a:extLst>
          </p:cNvPr>
          <p:cNvSpPr>
            <a:spLocks noGrp="1"/>
          </p:cNvSpPr>
          <p:nvPr>
            <p:ph type="body" sz="quarter" idx="38" hasCustomPrompt="1"/>
          </p:nvPr>
        </p:nvSpPr>
        <p:spPr>
          <a:xfrm>
            <a:off x="8331663"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59" name="Marcador de texto 8">
            <a:extLst>
              <a:ext uri="{FF2B5EF4-FFF2-40B4-BE49-F238E27FC236}">
                <a16:creationId xmlns:a16="http://schemas.microsoft.com/office/drawing/2014/main" id="{7A7F2C0F-8D2D-426F-BA63-BAB9B7E3A47A}"/>
              </a:ext>
            </a:extLst>
          </p:cNvPr>
          <p:cNvSpPr>
            <a:spLocks noGrp="1"/>
          </p:cNvSpPr>
          <p:nvPr>
            <p:ph type="body" sz="quarter" idx="39" hasCustomPrompt="1"/>
          </p:nvPr>
        </p:nvSpPr>
        <p:spPr>
          <a:xfrm>
            <a:off x="7186892"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0" name="Marcador de texto 8">
            <a:extLst>
              <a:ext uri="{FF2B5EF4-FFF2-40B4-BE49-F238E27FC236}">
                <a16:creationId xmlns:a16="http://schemas.microsoft.com/office/drawing/2014/main" id="{E6BDFA3C-DE16-48B0-8B32-CF39BD66B1B8}"/>
              </a:ext>
            </a:extLst>
          </p:cNvPr>
          <p:cNvSpPr>
            <a:spLocks noGrp="1"/>
          </p:cNvSpPr>
          <p:nvPr>
            <p:ph type="body" sz="quarter" idx="40" hasCustomPrompt="1"/>
          </p:nvPr>
        </p:nvSpPr>
        <p:spPr>
          <a:xfrm>
            <a:off x="8331663"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61" name="Marcador de texto 8">
            <a:extLst>
              <a:ext uri="{FF2B5EF4-FFF2-40B4-BE49-F238E27FC236}">
                <a16:creationId xmlns:a16="http://schemas.microsoft.com/office/drawing/2014/main" id="{32795236-06F9-44F1-8A2F-718DC4D8D69E}"/>
              </a:ext>
            </a:extLst>
          </p:cNvPr>
          <p:cNvSpPr>
            <a:spLocks noGrp="1"/>
          </p:cNvSpPr>
          <p:nvPr>
            <p:ph type="body" sz="quarter" idx="41" hasCustomPrompt="1"/>
          </p:nvPr>
        </p:nvSpPr>
        <p:spPr>
          <a:xfrm>
            <a:off x="7186892"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62" name="Marcador de texto 8">
            <a:extLst>
              <a:ext uri="{FF2B5EF4-FFF2-40B4-BE49-F238E27FC236}">
                <a16:creationId xmlns:a16="http://schemas.microsoft.com/office/drawing/2014/main" id="{A53C753F-C9CE-4550-B7F3-CC4441433852}"/>
              </a:ext>
            </a:extLst>
          </p:cNvPr>
          <p:cNvSpPr>
            <a:spLocks noGrp="1"/>
          </p:cNvSpPr>
          <p:nvPr>
            <p:ph type="body" sz="quarter" idx="42" hasCustomPrompt="1"/>
          </p:nvPr>
        </p:nvSpPr>
        <p:spPr>
          <a:xfrm>
            <a:off x="8331663"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Tree>
    <p:extLst>
      <p:ext uri="{BB962C8B-B14F-4D97-AF65-F5344CB8AC3E}">
        <p14:creationId xmlns:p14="http://schemas.microsoft.com/office/powerpoint/2010/main" val="42599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ondo BLANCO">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9D7832-AEDD-4F4B-A39F-70A45BDF8852}"/>
              </a:ext>
            </a:extLst>
          </p:cNvPr>
          <p:cNvPicPr>
            <a:picLocks noChangeAspect="1"/>
          </p:cNvPicPr>
          <p:nvPr userDrawn="1"/>
        </p:nvPicPr>
        <p:blipFill>
          <a:blip r:embed="rId2"/>
          <a:stretch>
            <a:fillRect/>
          </a:stretch>
        </p:blipFill>
        <p:spPr>
          <a:xfrm>
            <a:off x="0" y="0"/>
            <a:ext cx="12192000" cy="6237288"/>
          </a:xfrm>
          <a:prstGeom prst="rect">
            <a:avLst/>
          </a:prstGeom>
        </p:spPr>
      </p:pic>
    </p:spTree>
    <p:extLst>
      <p:ext uri="{BB962C8B-B14F-4D97-AF65-F5344CB8AC3E}">
        <p14:creationId xmlns:p14="http://schemas.microsoft.com/office/powerpoint/2010/main" val="1296086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unto situación NEG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3934CB5-6E64-44B2-A155-2BF2756FC941}"/>
              </a:ext>
            </a:extLst>
          </p:cNvPr>
          <p:cNvSpPr/>
          <p:nvPr/>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2" name="Marcador de texto 6">
            <a:extLst>
              <a:ext uri="{FF2B5EF4-FFF2-40B4-BE49-F238E27FC236}">
                <a16:creationId xmlns:a16="http://schemas.microsoft.com/office/drawing/2014/main" id="{3CB2D665-19AC-4DDF-AE80-4D0963C2BDCE}"/>
              </a:ext>
            </a:extLst>
          </p:cNvPr>
          <p:cNvSpPr>
            <a:spLocks noGrp="1"/>
          </p:cNvSpPr>
          <p:nvPr>
            <p:ph type="body" sz="quarter" idx="18" hasCustomPrompt="1"/>
          </p:nvPr>
        </p:nvSpPr>
        <p:spPr>
          <a:xfrm>
            <a:off x="6728140" y="4015741"/>
            <a:ext cx="5055874"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9" name="Marcador de pie de página 13">
            <a:extLst>
              <a:ext uri="{FF2B5EF4-FFF2-40B4-BE49-F238E27FC236}">
                <a16:creationId xmlns:a16="http://schemas.microsoft.com/office/drawing/2014/main" id="{ACFB573D-5C95-4AF5-8CBC-AAD8799C3F0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0" name="Marcador de número de diapositiva 14">
            <a:extLst>
              <a:ext uri="{FF2B5EF4-FFF2-40B4-BE49-F238E27FC236}">
                <a16:creationId xmlns:a16="http://schemas.microsoft.com/office/drawing/2014/main" id="{D4D83132-1651-46AD-AEDB-75546F213B0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9" name="Marcador de texto 8">
            <a:extLst>
              <a:ext uri="{FF2B5EF4-FFF2-40B4-BE49-F238E27FC236}">
                <a16:creationId xmlns:a16="http://schemas.microsoft.com/office/drawing/2014/main" id="{0A0882CE-CA6F-4A54-ACCE-4D451E0103D4}"/>
              </a:ext>
            </a:extLst>
          </p:cNvPr>
          <p:cNvSpPr>
            <a:spLocks noGrp="1"/>
          </p:cNvSpPr>
          <p:nvPr>
            <p:ph type="body" sz="quarter" idx="33" hasCustomPrompt="1"/>
          </p:nvPr>
        </p:nvSpPr>
        <p:spPr>
          <a:xfrm>
            <a:off x="1207365" y="1501679"/>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0" name="Marcador de texto 8">
            <a:extLst>
              <a:ext uri="{FF2B5EF4-FFF2-40B4-BE49-F238E27FC236}">
                <a16:creationId xmlns:a16="http://schemas.microsoft.com/office/drawing/2014/main" id="{CCB3FC51-43D2-4BC6-95ED-8AC7A3ACE83B}"/>
              </a:ext>
            </a:extLst>
          </p:cNvPr>
          <p:cNvSpPr>
            <a:spLocks noGrp="1"/>
          </p:cNvSpPr>
          <p:nvPr>
            <p:ph type="body" sz="quarter" idx="34" hasCustomPrompt="1"/>
          </p:nvPr>
        </p:nvSpPr>
        <p:spPr>
          <a:xfrm>
            <a:off x="2352136" y="1501679"/>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31" name="Marcador de texto 8">
            <a:extLst>
              <a:ext uri="{FF2B5EF4-FFF2-40B4-BE49-F238E27FC236}">
                <a16:creationId xmlns:a16="http://schemas.microsoft.com/office/drawing/2014/main" id="{E8369575-FD59-4605-AF0B-7A6F9BEB9CC5}"/>
              </a:ext>
            </a:extLst>
          </p:cNvPr>
          <p:cNvSpPr>
            <a:spLocks noGrp="1"/>
          </p:cNvSpPr>
          <p:nvPr>
            <p:ph type="body" sz="quarter" idx="35" hasCustomPrompt="1"/>
          </p:nvPr>
        </p:nvSpPr>
        <p:spPr>
          <a:xfrm>
            <a:off x="1207365" y="2439555"/>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32" name="Marcador de texto 8">
            <a:extLst>
              <a:ext uri="{FF2B5EF4-FFF2-40B4-BE49-F238E27FC236}">
                <a16:creationId xmlns:a16="http://schemas.microsoft.com/office/drawing/2014/main" id="{B56F0D91-8BD8-4610-B84A-3E03409CEA03}"/>
              </a:ext>
            </a:extLst>
          </p:cNvPr>
          <p:cNvSpPr>
            <a:spLocks noGrp="1"/>
          </p:cNvSpPr>
          <p:nvPr>
            <p:ph type="body" sz="quarter" idx="36" hasCustomPrompt="1"/>
          </p:nvPr>
        </p:nvSpPr>
        <p:spPr>
          <a:xfrm>
            <a:off x="2352136" y="2439555"/>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3" name="Marcador de texto 8">
            <a:extLst>
              <a:ext uri="{FF2B5EF4-FFF2-40B4-BE49-F238E27FC236}">
                <a16:creationId xmlns:a16="http://schemas.microsoft.com/office/drawing/2014/main" id="{CBB1187B-6A52-4999-8C1D-686218423B76}"/>
              </a:ext>
            </a:extLst>
          </p:cNvPr>
          <p:cNvSpPr>
            <a:spLocks noGrp="1"/>
          </p:cNvSpPr>
          <p:nvPr>
            <p:ph type="body" sz="quarter" idx="37" hasCustomPrompt="1"/>
          </p:nvPr>
        </p:nvSpPr>
        <p:spPr>
          <a:xfrm>
            <a:off x="1207365" y="3377431"/>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4" name="Marcador de texto 8">
            <a:extLst>
              <a:ext uri="{FF2B5EF4-FFF2-40B4-BE49-F238E27FC236}">
                <a16:creationId xmlns:a16="http://schemas.microsoft.com/office/drawing/2014/main" id="{23CD872C-BDC4-46E8-9FA5-D4D07BA06C5B}"/>
              </a:ext>
            </a:extLst>
          </p:cNvPr>
          <p:cNvSpPr>
            <a:spLocks noGrp="1"/>
          </p:cNvSpPr>
          <p:nvPr>
            <p:ph type="body" sz="quarter" idx="38" hasCustomPrompt="1"/>
          </p:nvPr>
        </p:nvSpPr>
        <p:spPr>
          <a:xfrm>
            <a:off x="2352136" y="3377431"/>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5" name="Marcador de texto 8">
            <a:extLst>
              <a:ext uri="{FF2B5EF4-FFF2-40B4-BE49-F238E27FC236}">
                <a16:creationId xmlns:a16="http://schemas.microsoft.com/office/drawing/2014/main" id="{44F10160-978E-408D-8646-4146434F2910}"/>
              </a:ext>
            </a:extLst>
          </p:cNvPr>
          <p:cNvSpPr>
            <a:spLocks noGrp="1"/>
          </p:cNvSpPr>
          <p:nvPr>
            <p:ph type="body" sz="quarter" idx="39" hasCustomPrompt="1"/>
          </p:nvPr>
        </p:nvSpPr>
        <p:spPr>
          <a:xfrm>
            <a:off x="1207365" y="4315307"/>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6" name="Marcador de texto 8">
            <a:extLst>
              <a:ext uri="{FF2B5EF4-FFF2-40B4-BE49-F238E27FC236}">
                <a16:creationId xmlns:a16="http://schemas.microsoft.com/office/drawing/2014/main" id="{821FD499-B94A-4AF0-9AFD-5B138AA3FDAD}"/>
              </a:ext>
            </a:extLst>
          </p:cNvPr>
          <p:cNvSpPr>
            <a:spLocks noGrp="1"/>
          </p:cNvSpPr>
          <p:nvPr>
            <p:ph type="body" sz="quarter" idx="40" hasCustomPrompt="1"/>
          </p:nvPr>
        </p:nvSpPr>
        <p:spPr>
          <a:xfrm>
            <a:off x="2352136" y="4315307"/>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7" name="Marcador de texto 8">
            <a:extLst>
              <a:ext uri="{FF2B5EF4-FFF2-40B4-BE49-F238E27FC236}">
                <a16:creationId xmlns:a16="http://schemas.microsoft.com/office/drawing/2014/main" id="{39CE5EA2-46A2-40C8-86A9-F5BCE04A50B9}"/>
              </a:ext>
            </a:extLst>
          </p:cNvPr>
          <p:cNvSpPr>
            <a:spLocks noGrp="1"/>
          </p:cNvSpPr>
          <p:nvPr>
            <p:ph type="body" sz="quarter" idx="41" hasCustomPrompt="1"/>
          </p:nvPr>
        </p:nvSpPr>
        <p:spPr>
          <a:xfrm>
            <a:off x="1207365" y="5253184"/>
            <a:ext cx="923290" cy="647700"/>
          </a:xfrm>
          <a:prstGeom prst="rect">
            <a:avLst/>
          </a:prstGeom>
        </p:spPr>
        <p:txBody>
          <a:bodyPr anchor="ctr">
            <a:noAutofit/>
          </a:bodyPr>
          <a:lstStyle>
            <a:lvl1pPr marL="0" indent="0" algn="ctr">
              <a:buNone/>
              <a:defRPr sz="3394" b="1">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48" name="Marcador de texto 8">
            <a:extLst>
              <a:ext uri="{FF2B5EF4-FFF2-40B4-BE49-F238E27FC236}">
                <a16:creationId xmlns:a16="http://schemas.microsoft.com/office/drawing/2014/main" id="{D02CC654-CAD4-46A6-83A4-BFA13FB44788}"/>
              </a:ext>
            </a:extLst>
          </p:cNvPr>
          <p:cNvSpPr>
            <a:spLocks noGrp="1"/>
          </p:cNvSpPr>
          <p:nvPr>
            <p:ph type="body" sz="quarter" idx="42" hasCustomPrompt="1"/>
          </p:nvPr>
        </p:nvSpPr>
        <p:spPr>
          <a:xfrm>
            <a:off x="2352136" y="5253184"/>
            <a:ext cx="3439065" cy="647700"/>
          </a:xfrm>
          <a:prstGeom prst="rect">
            <a:avLst/>
          </a:prstGeom>
        </p:spPr>
        <p:txBody>
          <a:bodyPr anchor="ctr">
            <a:noAutofit/>
          </a:bodyPr>
          <a:lstStyle>
            <a:lvl1pPr marL="0" indent="0" algn="l">
              <a:buNone/>
              <a:defRPr sz="1939">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err="1"/>
              <a:t>Headline</a:t>
            </a:r>
            <a:endParaRPr lang="es-ES" dirty="0"/>
          </a:p>
        </p:txBody>
      </p:sp>
      <p:sp>
        <p:nvSpPr>
          <p:cNvPr id="49" name="Título 1">
            <a:extLst>
              <a:ext uri="{FF2B5EF4-FFF2-40B4-BE49-F238E27FC236}">
                <a16:creationId xmlns:a16="http://schemas.microsoft.com/office/drawing/2014/main" id="{1F3D85C7-4D9E-4C61-AC68-043914FA706B}"/>
              </a:ext>
            </a:extLst>
          </p:cNvPr>
          <p:cNvSpPr>
            <a:spLocks noGrp="1"/>
          </p:cNvSpPr>
          <p:nvPr>
            <p:ph type="title" hasCustomPrompt="1"/>
          </p:nvPr>
        </p:nvSpPr>
        <p:spPr>
          <a:xfrm>
            <a:off x="6728140"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17672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Punto situación lupa roj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91EF8348-2053-4AFA-890B-F017FDA6720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35FC3BF7-36E6-41BC-9BBA-78E513CCF64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594875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Punto situación lupa negra">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pic>
        <p:nvPicPr>
          <p:cNvPr id="13" name="Gráfico 12">
            <a:extLst>
              <a:ext uri="{FF2B5EF4-FFF2-40B4-BE49-F238E27FC236}">
                <a16:creationId xmlns:a16="http://schemas.microsoft.com/office/drawing/2014/main" id="{6E66E51F-1177-4AE6-8335-77D3B74F1A3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61136" y="3698783"/>
            <a:ext cx="3335664" cy="3335664"/>
          </a:xfrm>
          <a:prstGeom prst="rect">
            <a:avLst/>
          </a:prstGeom>
        </p:spPr>
      </p:pic>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lvl="0"/>
            <a:r>
              <a:rPr lang="es-ES" dirty="0" err="1"/>
              <a:t>Headline</a:t>
            </a:r>
            <a:endParaRPr lang="es-ES" dirty="0"/>
          </a:p>
        </p:txBody>
      </p:sp>
      <p:sp>
        <p:nvSpPr>
          <p:cNvPr id="16" name="Marcador de pie de página 13">
            <a:extLst>
              <a:ext uri="{FF2B5EF4-FFF2-40B4-BE49-F238E27FC236}">
                <a16:creationId xmlns:a16="http://schemas.microsoft.com/office/drawing/2014/main" id="{8560BCFD-28B5-4431-AD8E-1E288A39B36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4C710DB3-A52B-469C-BC37-3653C241078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A9ADF070-654F-4DF6-8AE0-5A1ACDB7C164}"/>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664497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Punto situación lupa imagen">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486275" y="2059411"/>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486400"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4486275" y="3544682"/>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4486400" y="321870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4486275" y="5029954"/>
            <a:ext cx="4489451" cy="649283"/>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4486400" y="4703981"/>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r>
              <a:rPr lang="es-ES" dirty="0" err="1"/>
              <a:t>Headline</a:t>
            </a:r>
            <a:endParaRPr lang="es-ES" dirty="0"/>
          </a:p>
        </p:txBody>
      </p:sp>
      <p:sp>
        <p:nvSpPr>
          <p:cNvPr id="14" name="Gráfico 3">
            <a:extLst>
              <a:ext uri="{FF2B5EF4-FFF2-40B4-BE49-F238E27FC236}">
                <a16:creationId xmlns:a16="http://schemas.microsoft.com/office/drawing/2014/main" id="{FEFCEBAF-ABF2-4FCB-A322-B40AACF27B8C}"/>
              </a:ext>
            </a:extLst>
          </p:cNvPr>
          <p:cNvSpPr/>
          <p:nvPr/>
        </p:nvSpPr>
        <p:spPr>
          <a:xfrm>
            <a:off x="9161136" y="3698783"/>
            <a:ext cx="3337200" cy="3337200"/>
          </a:xfrm>
          <a:custGeom>
            <a:avLst/>
            <a:gdLst>
              <a:gd name="connsiteX0" fmla="*/ 3953578 w 4796737"/>
              <a:gd name="connsiteY0" fmla="*/ 3437343 h 4795826"/>
              <a:gd name="connsiteX1" fmla="*/ 3325757 w 4796737"/>
              <a:gd name="connsiteY1" fmla="*/ 2878722 h 4795826"/>
              <a:gd name="connsiteX2" fmla="*/ 2878721 w 4796737"/>
              <a:gd name="connsiteY2" fmla="*/ 331671 h 4795826"/>
              <a:gd name="connsiteX3" fmla="*/ 331670 w 4796737"/>
              <a:gd name="connsiteY3" fmla="*/ 778704 h 4795826"/>
              <a:gd name="connsiteX4" fmla="*/ 778706 w 4796737"/>
              <a:gd name="connsiteY4" fmla="*/ 3325758 h 4795826"/>
              <a:gd name="connsiteX5" fmla="*/ 2880020 w 4796737"/>
              <a:gd name="connsiteY5" fmla="*/ 3324846 h 4795826"/>
              <a:gd name="connsiteX6" fmla="*/ 3438254 w 4796737"/>
              <a:gd name="connsiteY6" fmla="*/ 3952667 h 4795826"/>
              <a:gd name="connsiteX7" fmla="*/ 4412459 w 4796737"/>
              <a:gd name="connsiteY7" fmla="*/ 4795818 h 4795826"/>
              <a:gd name="connsiteX8" fmla="*/ 4610393 w 4796737"/>
              <a:gd name="connsiteY8" fmla="*/ 4609482 h 4795826"/>
              <a:gd name="connsiteX9" fmla="*/ 4796729 w 4796737"/>
              <a:gd name="connsiteY9" fmla="*/ 4411548 h 4795826"/>
              <a:gd name="connsiteX10" fmla="*/ 3953578 w 4796737"/>
              <a:gd name="connsiteY10" fmla="*/ 3437343 h 4795826"/>
              <a:gd name="connsiteX11" fmla="*/ 856998 w 4796737"/>
              <a:gd name="connsiteY11" fmla="*/ 2803337 h 4795826"/>
              <a:gd name="connsiteX12" fmla="*/ 856372 w 4796737"/>
              <a:gd name="connsiteY12" fmla="*/ 854827 h 4795826"/>
              <a:gd name="connsiteX13" fmla="*/ 2804882 w 4796737"/>
              <a:gd name="connsiteY13" fmla="*/ 854201 h 4795826"/>
              <a:gd name="connsiteX14" fmla="*/ 2972415 w 4796737"/>
              <a:gd name="connsiteY14" fmla="*/ 2600378 h 4795826"/>
              <a:gd name="connsiteX15" fmla="*/ 2782986 w 4796737"/>
              <a:gd name="connsiteY15" fmla="*/ 2780142 h 4795826"/>
              <a:gd name="connsiteX16" fmla="*/ 2601289 w 4796737"/>
              <a:gd name="connsiteY16" fmla="*/ 2969957 h 4795826"/>
              <a:gd name="connsiteX17" fmla="*/ 856998 w 4796737"/>
              <a:gd name="connsiteY17" fmla="*/ 2803337 h 479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6737" h="4795826">
                <a:moveTo>
                  <a:pt x="3953578" y="3437343"/>
                </a:moveTo>
                <a:cubicBezTo>
                  <a:pt x="3808607" y="3291986"/>
                  <a:pt x="3555004" y="3071630"/>
                  <a:pt x="3325757" y="2878722"/>
                </a:cubicBezTo>
                <a:cubicBezTo>
                  <a:pt x="3905679" y="2051928"/>
                  <a:pt x="3705504" y="911574"/>
                  <a:pt x="2878721" y="331671"/>
                </a:cubicBezTo>
                <a:cubicBezTo>
                  <a:pt x="2051926" y="-248234"/>
                  <a:pt x="911573" y="-48090"/>
                  <a:pt x="331670" y="778704"/>
                </a:cubicBezTo>
                <a:cubicBezTo>
                  <a:pt x="-248234" y="1605498"/>
                  <a:pt x="-48089" y="2745851"/>
                  <a:pt x="778706" y="3325758"/>
                </a:cubicBezTo>
                <a:cubicBezTo>
                  <a:pt x="1409403" y="3768109"/>
                  <a:pt x="2249705" y="3767761"/>
                  <a:pt x="2880020" y="3324846"/>
                </a:cubicBezTo>
                <a:cubicBezTo>
                  <a:pt x="3073314" y="3554093"/>
                  <a:pt x="3293283" y="3807309"/>
                  <a:pt x="3438254" y="3952667"/>
                </a:cubicBezTo>
                <a:cubicBezTo>
                  <a:pt x="3764922" y="4279721"/>
                  <a:pt x="4172774" y="4605230"/>
                  <a:pt x="4412459" y="4795818"/>
                </a:cubicBezTo>
                <a:cubicBezTo>
                  <a:pt x="4448412" y="4767211"/>
                  <a:pt x="4528436" y="4689893"/>
                  <a:pt x="4610393" y="4609482"/>
                </a:cubicBezTo>
                <a:cubicBezTo>
                  <a:pt x="4692350" y="4529071"/>
                  <a:pt x="4768508" y="4447501"/>
                  <a:pt x="4796729" y="4411548"/>
                </a:cubicBezTo>
                <a:cubicBezTo>
                  <a:pt x="4606914" y="4173796"/>
                  <a:pt x="4280632" y="3764011"/>
                  <a:pt x="3953578" y="3437343"/>
                </a:cubicBezTo>
                <a:close/>
                <a:moveTo>
                  <a:pt x="856998" y="2803337"/>
                </a:moveTo>
                <a:cubicBezTo>
                  <a:pt x="318758" y="2265445"/>
                  <a:pt x="318480" y="1393067"/>
                  <a:pt x="856372" y="854827"/>
                </a:cubicBezTo>
                <a:cubicBezTo>
                  <a:pt x="1394264" y="316590"/>
                  <a:pt x="2266642" y="316308"/>
                  <a:pt x="2804882" y="854201"/>
                </a:cubicBezTo>
                <a:cubicBezTo>
                  <a:pt x="3271909" y="1320930"/>
                  <a:pt x="3342179" y="2053366"/>
                  <a:pt x="2972415" y="2600378"/>
                </a:cubicBezTo>
                <a:cubicBezTo>
                  <a:pt x="2933756" y="2632465"/>
                  <a:pt x="2859144" y="2703984"/>
                  <a:pt x="2782986" y="2780142"/>
                </a:cubicBezTo>
                <a:cubicBezTo>
                  <a:pt x="2706828" y="2856300"/>
                  <a:pt x="2635309" y="2931685"/>
                  <a:pt x="2601289" y="2969957"/>
                </a:cubicBezTo>
                <a:cubicBezTo>
                  <a:pt x="2054725" y="3338284"/>
                  <a:pt x="1323948" y="3268477"/>
                  <a:pt x="856998" y="2803337"/>
                </a:cubicBezTo>
                <a:close/>
              </a:path>
            </a:pathLst>
          </a:custGeom>
          <a:blipFill dpi="0" rotWithShape="1">
            <a:blip r:embed="rId2" cstate="screen">
              <a:extLst>
                <a:ext uri="{28A0092B-C50C-407E-A947-70E740481C1C}">
                  <a14:useLocalDpi xmlns:a14="http://schemas.microsoft.com/office/drawing/2010/main"/>
                </a:ext>
              </a:extLst>
            </a:blip>
            <a:srcRect/>
            <a:stretch>
              <a:fillRect r="9179"/>
            </a:stretch>
          </a:blipFill>
          <a:ln w="38638" cap="flat">
            <a:noFill/>
            <a:prstDash val="solid"/>
            <a:miter/>
          </a:ln>
        </p:spPr>
        <p:txBody>
          <a:bodyPr rtlCol="0" anchor="ctr">
            <a:noAutofit/>
          </a:bodyPr>
          <a:lstStyle/>
          <a:p>
            <a:endParaRPr lang="es-ES" sz="1455"/>
          </a:p>
        </p:txBody>
      </p:sp>
      <p:sp>
        <p:nvSpPr>
          <p:cNvPr id="16" name="Marcador de pie de página 13">
            <a:extLst>
              <a:ext uri="{FF2B5EF4-FFF2-40B4-BE49-F238E27FC236}">
                <a16:creationId xmlns:a16="http://schemas.microsoft.com/office/drawing/2014/main" id="{4B1E76C5-10D2-4C1D-8605-3D73CDF0659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6F6D9ECC-E0E0-4632-9DED-8AE5AE48C8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2" name="Título 1">
            <a:extLst>
              <a:ext uri="{FF2B5EF4-FFF2-40B4-BE49-F238E27FC236}">
                <a16:creationId xmlns:a16="http://schemas.microsoft.com/office/drawing/2014/main" id="{D5537AF1-A191-40A7-8C29-7132F66B713C}"/>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530890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meline">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943C2-70FB-46E7-A61E-1C3DAA6B8E68}"/>
              </a:ext>
            </a:extLst>
          </p:cNvPr>
          <p:cNvSpPr>
            <a:spLocks noGrp="1"/>
          </p:cNvSpPr>
          <p:nvPr>
            <p:ph type="title" hasCustomPrompt="1"/>
          </p:nvPr>
        </p:nvSpPr>
        <p:spPr>
          <a:xfrm>
            <a:off x="407988" y="481014"/>
            <a:ext cx="11376025" cy="806991"/>
          </a:xfrm>
          <a:prstGeom prst="rect">
            <a:avLst/>
          </a:prstGeom>
        </p:spPr>
        <p:txBody>
          <a:bodyPr anchor="t">
            <a:noAutofit/>
          </a:bodyPr>
          <a:lstStyle>
            <a:lvl1pPr>
              <a:defRPr sz="3394">
                <a:solidFill>
                  <a:schemeClr val="tx2"/>
                </a:solidFill>
              </a:defRPr>
            </a:lvl1pPr>
          </a:lstStyle>
          <a:p>
            <a:r>
              <a:rPr lang="es-ES" dirty="0"/>
              <a:t>Título</a:t>
            </a:r>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523101"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191ADAD6-03E8-46C2-AF05-E371912B76A6}"/>
              </a:ext>
            </a:extLst>
          </p:cNvPr>
          <p:cNvSpPr>
            <a:spLocks noGrp="1"/>
          </p:cNvSpPr>
          <p:nvPr>
            <p:ph type="body" sz="quarter" idx="17" hasCustomPrompt="1"/>
          </p:nvPr>
        </p:nvSpPr>
        <p:spPr>
          <a:xfrm>
            <a:off x="1523101"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1" name="Marcador de contenido 2">
            <a:extLst>
              <a:ext uri="{FF2B5EF4-FFF2-40B4-BE49-F238E27FC236}">
                <a16:creationId xmlns:a16="http://schemas.microsoft.com/office/drawing/2014/main" id="{9DB778D1-CB36-4BD8-96D2-5835CBB89AC3}"/>
              </a:ext>
            </a:extLst>
          </p:cNvPr>
          <p:cNvSpPr>
            <a:spLocks noGrp="1"/>
          </p:cNvSpPr>
          <p:nvPr>
            <p:ph idx="21" hasCustomPrompt="1"/>
          </p:nvPr>
        </p:nvSpPr>
        <p:spPr>
          <a:xfrm>
            <a:off x="427121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F94CBDC-A066-40A1-8DBA-A84CC0C69132}"/>
              </a:ext>
            </a:extLst>
          </p:cNvPr>
          <p:cNvSpPr>
            <a:spLocks noGrp="1"/>
          </p:cNvSpPr>
          <p:nvPr>
            <p:ph type="body" sz="quarter" idx="22" hasCustomPrompt="1"/>
          </p:nvPr>
        </p:nvSpPr>
        <p:spPr>
          <a:xfrm>
            <a:off x="427121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3" name="Marcador de contenido 2">
            <a:extLst>
              <a:ext uri="{FF2B5EF4-FFF2-40B4-BE49-F238E27FC236}">
                <a16:creationId xmlns:a16="http://schemas.microsoft.com/office/drawing/2014/main" id="{BDA7BC8C-E005-46CB-9CEA-D2D53B5ED87F}"/>
              </a:ext>
            </a:extLst>
          </p:cNvPr>
          <p:cNvSpPr>
            <a:spLocks noGrp="1"/>
          </p:cNvSpPr>
          <p:nvPr>
            <p:ph idx="23" hasCustomPrompt="1"/>
          </p:nvPr>
        </p:nvSpPr>
        <p:spPr>
          <a:xfrm>
            <a:off x="7019338"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4" name="Marcador de texto 6">
            <a:extLst>
              <a:ext uri="{FF2B5EF4-FFF2-40B4-BE49-F238E27FC236}">
                <a16:creationId xmlns:a16="http://schemas.microsoft.com/office/drawing/2014/main" id="{1E885220-6777-400B-AE0E-FEE564349B90}"/>
              </a:ext>
            </a:extLst>
          </p:cNvPr>
          <p:cNvSpPr>
            <a:spLocks noGrp="1"/>
          </p:cNvSpPr>
          <p:nvPr>
            <p:ph type="body" sz="quarter" idx="24" hasCustomPrompt="1"/>
          </p:nvPr>
        </p:nvSpPr>
        <p:spPr>
          <a:xfrm>
            <a:off x="7019338"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contenido 2">
            <a:extLst>
              <a:ext uri="{FF2B5EF4-FFF2-40B4-BE49-F238E27FC236}">
                <a16:creationId xmlns:a16="http://schemas.microsoft.com/office/drawing/2014/main" id="{55025D66-5159-4C3F-9706-66B24140004B}"/>
              </a:ext>
            </a:extLst>
          </p:cNvPr>
          <p:cNvSpPr>
            <a:spLocks noGrp="1"/>
          </p:cNvSpPr>
          <p:nvPr>
            <p:ph idx="25" hasCustomPrompt="1"/>
          </p:nvPr>
        </p:nvSpPr>
        <p:spPr>
          <a:xfrm>
            <a:off x="9767459" y="4847202"/>
            <a:ext cx="2013588" cy="1043077"/>
          </a:xfrm>
          <a:prstGeom prst="rect">
            <a:avLst/>
          </a:prstGeom>
        </p:spPr>
        <p:txBody>
          <a:bodyPr anchor="t">
            <a:noAutofit/>
          </a:bodyPr>
          <a:lstStyle>
            <a:lvl1pPr marL="0" indent="0" algn="ctr">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3A6A5CB0-36E6-48B5-A812-251F6D2A8F76}"/>
              </a:ext>
            </a:extLst>
          </p:cNvPr>
          <p:cNvSpPr>
            <a:spLocks noGrp="1"/>
          </p:cNvSpPr>
          <p:nvPr>
            <p:ph type="body" sz="quarter" idx="26" hasCustomPrompt="1"/>
          </p:nvPr>
        </p:nvSpPr>
        <p:spPr>
          <a:xfrm>
            <a:off x="9767459" y="3995981"/>
            <a:ext cx="2013588" cy="636585"/>
          </a:xfrm>
          <a:prstGeom prst="rect">
            <a:avLst/>
          </a:prstGeom>
        </p:spPr>
        <p:txBody>
          <a:bodyPr vert="horz" lIns="0" tIns="0" rIns="0" bIns="0" rtlCol="0" anchor="t">
            <a:noAutofit/>
          </a:bodyPr>
          <a:lstStyle>
            <a:lvl1pPr marL="0" indent="0" algn="ctr">
              <a:buNone/>
              <a:defRPr lang="es-ES" sz="1455"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cxnSp>
        <p:nvCxnSpPr>
          <p:cNvPr id="4" name="Conector recto 3">
            <a:extLst>
              <a:ext uri="{FF2B5EF4-FFF2-40B4-BE49-F238E27FC236}">
                <a16:creationId xmlns:a16="http://schemas.microsoft.com/office/drawing/2014/main" id="{2B3E00F7-D7E9-4A10-B1C0-B572D5E62B33}"/>
              </a:ext>
            </a:extLst>
          </p:cNvPr>
          <p:cNvCxnSpPr>
            <a:cxnSpLocks/>
            <a:stCxn id="28" idx="6"/>
          </p:cNvCxnSpPr>
          <p:nvPr/>
        </p:nvCxnSpPr>
        <p:spPr>
          <a:xfrm>
            <a:off x="747018" y="3409175"/>
            <a:ext cx="11444982" cy="236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upo 26">
            <a:extLst>
              <a:ext uri="{FF2B5EF4-FFF2-40B4-BE49-F238E27FC236}">
                <a16:creationId xmlns:a16="http://schemas.microsoft.com/office/drawing/2014/main" id="{67BDB1F4-C7E2-4327-9623-B58806F5CDC0}"/>
              </a:ext>
            </a:extLst>
          </p:cNvPr>
          <p:cNvGrpSpPr/>
          <p:nvPr/>
        </p:nvGrpSpPr>
        <p:grpSpPr>
          <a:xfrm>
            <a:off x="410270" y="3240800"/>
            <a:ext cx="336748" cy="336748"/>
            <a:chOff x="957263" y="1838325"/>
            <a:chExt cx="762000" cy="762000"/>
          </a:xfrm>
        </p:grpSpPr>
        <p:sp>
          <p:nvSpPr>
            <p:cNvPr id="28" name="Oval 44">
              <a:extLst>
                <a:ext uri="{FF2B5EF4-FFF2-40B4-BE49-F238E27FC236}">
                  <a16:creationId xmlns:a16="http://schemas.microsoft.com/office/drawing/2014/main" id="{6970A168-ABE9-4F76-9896-FF1E9FF4849C}"/>
                </a:ext>
              </a:extLst>
            </p:cNvPr>
            <p:cNvSpPr/>
            <p:nvPr/>
          </p:nvSpPr>
          <p:spPr>
            <a:xfrm>
              <a:off x="957263" y="1838325"/>
              <a:ext cx="762000" cy="76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531" dirty="0"/>
            </a:p>
          </p:txBody>
        </p:sp>
        <p:pic>
          <p:nvPicPr>
            <p:cNvPr id="29" name="Imagen 28">
              <a:extLst>
                <a:ext uri="{FF2B5EF4-FFF2-40B4-BE49-F238E27FC236}">
                  <a16:creationId xmlns:a16="http://schemas.microsoft.com/office/drawing/2014/main" id="{72DF7CC3-01B1-40FF-9FD7-15A904E933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9465" y="1960527"/>
              <a:ext cx="517597" cy="517597"/>
            </a:xfrm>
            <a:prstGeom prst="rect">
              <a:avLst/>
            </a:prstGeom>
          </p:spPr>
        </p:pic>
      </p:grpSp>
      <p:sp>
        <p:nvSpPr>
          <p:cNvPr id="8" name="Marcador de texto 7">
            <a:extLst>
              <a:ext uri="{FF2B5EF4-FFF2-40B4-BE49-F238E27FC236}">
                <a16:creationId xmlns:a16="http://schemas.microsoft.com/office/drawing/2014/main" id="{4BA53B58-EE85-4D47-A937-B6300219059D}"/>
              </a:ext>
            </a:extLst>
          </p:cNvPr>
          <p:cNvSpPr>
            <a:spLocks noGrp="1"/>
          </p:cNvSpPr>
          <p:nvPr>
            <p:ph type="body" sz="quarter" idx="27" hasCustomPrompt="1"/>
          </p:nvPr>
        </p:nvSpPr>
        <p:spPr>
          <a:xfrm>
            <a:off x="2360694"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0" name="Marcador de texto 7">
            <a:extLst>
              <a:ext uri="{FF2B5EF4-FFF2-40B4-BE49-F238E27FC236}">
                <a16:creationId xmlns:a16="http://schemas.microsoft.com/office/drawing/2014/main" id="{27B9EDF9-AE6D-40AC-B24B-68907A2EC105}"/>
              </a:ext>
            </a:extLst>
          </p:cNvPr>
          <p:cNvSpPr>
            <a:spLocks noGrp="1"/>
          </p:cNvSpPr>
          <p:nvPr>
            <p:ph type="body" sz="quarter" idx="28" hasCustomPrompt="1"/>
          </p:nvPr>
        </p:nvSpPr>
        <p:spPr>
          <a:xfrm>
            <a:off x="5108813"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1" name="Marcador de texto 7">
            <a:extLst>
              <a:ext uri="{FF2B5EF4-FFF2-40B4-BE49-F238E27FC236}">
                <a16:creationId xmlns:a16="http://schemas.microsoft.com/office/drawing/2014/main" id="{E7CDCA80-15D7-4529-9336-97D6338748E7}"/>
              </a:ext>
            </a:extLst>
          </p:cNvPr>
          <p:cNvSpPr>
            <a:spLocks noGrp="1"/>
          </p:cNvSpPr>
          <p:nvPr>
            <p:ph type="body" sz="quarter" idx="29" hasCustomPrompt="1"/>
          </p:nvPr>
        </p:nvSpPr>
        <p:spPr>
          <a:xfrm>
            <a:off x="785693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2" name="Marcador de texto 7">
            <a:extLst>
              <a:ext uri="{FF2B5EF4-FFF2-40B4-BE49-F238E27FC236}">
                <a16:creationId xmlns:a16="http://schemas.microsoft.com/office/drawing/2014/main" id="{5DE61D64-564F-4AA1-9052-A930778E706C}"/>
              </a:ext>
            </a:extLst>
          </p:cNvPr>
          <p:cNvSpPr>
            <a:spLocks noGrp="1"/>
          </p:cNvSpPr>
          <p:nvPr>
            <p:ph type="body" sz="quarter" idx="30" hasCustomPrompt="1"/>
          </p:nvPr>
        </p:nvSpPr>
        <p:spPr>
          <a:xfrm>
            <a:off x="10605052" y="3240801"/>
            <a:ext cx="338400" cy="338400"/>
          </a:xfrm>
          <a:prstGeom prst="ellipse">
            <a:avLst/>
          </a:prstGeom>
          <a:solidFill>
            <a:schemeClr val="accent6"/>
          </a:solidFill>
        </p:spPr>
        <p:txBody>
          <a:bodyPr>
            <a:noAutofit/>
          </a:bodyPr>
          <a:lstStyle>
            <a:lvl1pPr marL="0" indent="0">
              <a:buNone/>
              <a:defRPr sz="100"/>
            </a:lvl1pPr>
            <a:lvl2pPr marL="369390" indent="0">
              <a:buNone/>
              <a:defRPr/>
            </a:lvl2pPr>
            <a:lvl3pPr marL="738781" indent="0">
              <a:buNone/>
              <a:defRPr/>
            </a:lvl3pPr>
            <a:lvl4pPr marL="1108171" indent="0">
              <a:buNone/>
              <a:defRPr/>
            </a:lvl4pPr>
            <a:lvl5pPr marL="1477561" indent="0">
              <a:buNone/>
              <a:defRPr/>
            </a:lvl5pPr>
          </a:lstStyle>
          <a:p>
            <a:pPr lvl="0"/>
            <a:r>
              <a:rPr lang="es-ES" dirty="0"/>
              <a:t>s</a:t>
            </a:r>
          </a:p>
        </p:txBody>
      </p:sp>
      <p:sp>
        <p:nvSpPr>
          <p:cNvPr id="35" name="Marcador de pie de página 13">
            <a:extLst>
              <a:ext uri="{FF2B5EF4-FFF2-40B4-BE49-F238E27FC236}">
                <a16:creationId xmlns:a16="http://schemas.microsoft.com/office/drawing/2014/main" id="{41C63BBA-6F43-4BA1-B7D3-5C3EE2A6DC1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6" name="Marcador de número de diapositiva 14">
            <a:extLst>
              <a:ext uri="{FF2B5EF4-FFF2-40B4-BE49-F238E27FC236}">
                <a16:creationId xmlns:a16="http://schemas.microsoft.com/office/drawing/2014/main" id="{8EE8EE5C-ED81-4B90-A6CF-D38A9D43A23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9595924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conos">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303063"/>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7708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790367"/>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464392"/>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546715"/>
            <a:ext cx="6678614" cy="437396"/>
          </a:xfrm>
          <a:prstGeom prst="rect">
            <a:avLst/>
          </a:prstGeom>
        </p:spPr>
        <p:txBody>
          <a:bodyPr anchor="t">
            <a:noAutofit/>
          </a:bodyPr>
          <a:lstStyle>
            <a:lvl1pPr marL="0" indent="0">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22074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 name="Marcador de posición de imagen 6">
            <a:extLst>
              <a:ext uri="{FF2B5EF4-FFF2-40B4-BE49-F238E27FC236}">
                <a16:creationId xmlns:a16="http://schemas.microsoft.com/office/drawing/2014/main" id="{41D5F460-E080-4C2C-B3DA-38DCB337938D}"/>
              </a:ext>
            </a:extLst>
          </p:cNvPr>
          <p:cNvSpPr>
            <a:spLocks noGrp="1"/>
          </p:cNvSpPr>
          <p:nvPr>
            <p:ph type="pic" sz="quarter" idx="24" hasCustomPrompt="1"/>
          </p:nvPr>
        </p:nvSpPr>
        <p:spPr>
          <a:xfrm>
            <a:off x="4222184" y="1842383"/>
            <a:ext cx="465707" cy="465707"/>
          </a:xfrm>
          <a:prstGeom prst="rect">
            <a:avLst/>
          </a:prstGeom>
        </p:spPr>
        <p:txBody>
          <a:bodyPr anchor="ctr">
            <a:noAutofit/>
          </a:bodyPr>
          <a:lstStyle>
            <a:lvl1pPr marL="0" indent="0" algn="ctr">
              <a:buNone/>
              <a:defRPr sz="848"/>
            </a:lvl1pPr>
          </a:lstStyle>
          <a:p>
            <a:r>
              <a:rPr lang="es-ES" dirty="0"/>
              <a:t>Icono</a:t>
            </a:r>
          </a:p>
        </p:txBody>
      </p:sp>
      <p:sp>
        <p:nvSpPr>
          <p:cNvPr id="22" name="Marcador de posición de imagen 6">
            <a:extLst>
              <a:ext uri="{FF2B5EF4-FFF2-40B4-BE49-F238E27FC236}">
                <a16:creationId xmlns:a16="http://schemas.microsoft.com/office/drawing/2014/main" id="{30B29CA2-DAB5-4EA4-AD3C-756D8E282C0E}"/>
              </a:ext>
            </a:extLst>
          </p:cNvPr>
          <p:cNvSpPr>
            <a:spLocks noGrp="1"/>
          </p:cNvSpPr>
          <p:nvPr>
            <p:ph type="pic" sz="quarter" idx="25" hasCustomPrompt="1"/>
          </p:nvPr>
        </p:nvSpPr>
        <p:spPr>
          <a:xfrm>
            <a:off x="4222184" y="3078811"/>
            <a:ext cx="465707" cy="465707"/>
          </a:xfrm>
          <a:prstGeom prst="rect">
            <a:avLst/>
          </a:prstGeom>
        </p:spPr>
        <p:txBody>
          <a:bodyPr anchor="ctr">
            <a:noAutofit/>
          </a:bodyPr>
          <a:lstStyle>
            <a:lvl1pPr marL="0" indent="0" algn="ctr">
              <a:buNone/>
              <a:defRPr sz="848"/>
            </a:lvl1pPr>
          </a:lstStyle>
          <a:p>
            <a:r>
              <a:rPr lang="es-ES" dirty="0"/>
              <a:t>Icono</a:t>
            </a:r>
          </a:p>
        </p:txBody>
      </p:sp>
      <p:sp>
        <p:nvSpPr>
          <p:cNvPr id="23" name="Marcador de posición de imagen 6">
            <a:extLst>
              <a:ext uri="{FF2B5EF4-FFF2-40B4-BE49-F238E27FC236}">
                <a16:creationId xmlns:a16="http://schemas.microsoft.com/office/drawing/2014/main" id="{1C44B6D9-FB0B-4711-9587-ABA41E2A564E}"/>
              </a:ext>
            </a:extLst>
          </p:cNvPr>
          <p:cNvSpPr>
            <a:spLocks noGrp="1"/>
          </p:cNvSpPr>
          <p:nvPr>
            <p:ph type="pic" sz="quarter" idx="26" hasCustomPrompt="1"/>
          </p:nvPr>
        </p:nvSpPr>
        <p:spPr>
          <a:xfrm>
            <a:off x="4222184" y="4315238"/>
            <a:ext cx="465707" cy="465707"/>
          </a:xfrm>
          <a:prstGeom prst="rect">
            <a:avLst/>
          </a:prstGeom>
        </p:spPr>
        <p:txBody>
          <a:bodyPr anchor="ctr">
            <a:noAutofit/>
          </a:bodyPr>
          <a:lstStyle>
            <a:lvl1pPr marL="0" indent="0" algn="ctr">
              <a:buNone/>
              <a:defRPr sz="848"/>
            </a:lvl1pPr>
          </a:lstStyle>
          <a:p>
            <a:r>
              <a:rPr lang="es-ES" dirty="0"/>
              <a:t>Icono</a:t>
            </a:r>
          </a:p>
        </p:txBody>
      </p:sp>
      <p:sp>
        <p:nvSpPr>
          <p:cNvPr id="24" name="Marcador de posición de imagen 6">
            <a:extLst>
              <a:ext uri="{FF2B5EF4-FFF2-40B4-BE49-F238E27FC236}">
                <a16:creationId xmlns:a16="http://schemas.microsoft.com/office/drawing/2014/main" id="{6F178425-4D04-4485-AC46-FE04815CFD33}"/>
              </a:ext>
            </a:extLst>
          </p:cNvPr>
          <p:cNvSpPr>
            <a:spLocks noGrp="1"/>
          </p:cNvSpPr>
          <p:nvPr>
            <p:ph type="pic" sz="quarter" idx="27" hasCustomPrompt="1"/>
          </p:nvPr>
        </p:nvSpPr>
        <p:spPr>
          <a:xfrm>
            <a:off x="4222184" y="5551666"/>
            <a:ext cx="465707" cy="465707"/>
          </a:xfrm>
          <a:prstGeom prst="rect">
            <a:avLst/>
          </a:prstGeom>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E2E383B2-3D2A-4E77-BDD7-75495721F5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895D8F7B-075F-4359-AEC2-22E317E2346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7" name="Título 1">
            <a:extLst>
              <a:ext uri="{FF2B5EF4-FFF2-40B4-BE49-F238E27FC236}">
                <a16:creationId xmlns:a16="http://schemas.microsoft.com/office/drawing/2014/main" id="{216F01BB-306F-4AA7-844A-39322553C8EF}"/>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569783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Iconos, fondo BLANCO">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F02A12C5-FD52-4583-B6F2-B5CBEC4EEE60}"/>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8A65E90F-7916-4DC1-AA0F-42D51F2302C2}"/>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1" name="Elipse 30">
            <a:extLst>
              <a:ext uri="{FF2B5EF4-FFF2-40B4-BE49-F238E27FC236}">
                <a16:creationId xmlns:a16="http://schemas.microsoft.com/office/drawing/2014/main" id="{263B8215-907F-41B8-9F7F-60C312566DA1}"/>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2FA6103F-EFF7-46D8-9C99-475153908B57}"/>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Elipse 34">
            <a:extLst>
              <a:ext uri="{FF2B5EF4-FFF2-40B4-BE49-F238E27FC236}">
                <a16:creationId xmlns:a16="http://schemas.microsoft.com/office/drawing/2014/main" id="{6928F977-6AB4-4CC6-92F9-CD58EABF44FE}"/>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Marcador de posición de imagen 6">
            <a:extLst>
              <a:ext uri="{FF2B5EF4-FFF2-40B4-BE49-F238E27FC236}">
                <a16:creationId xmlns:a16="http://schemas.microsoft.com/office/drawing/2014/main" id="{AA4CE9FE-7BA9-4ACE-ACAD-4BF82AAF67E9}"/>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7" name="Elipse 36">
            <a:extLst>
              <a:ext uri="{FF2B5EF4-FFF2-40B4-BE49-F238E27FC236}">
                <a16:creationId xmlns:a16="http://schemas.microsoft.com/office/drawing/2014/main" id="{61158F9D-80A7-4F3D-998A-A95843EA4473}"/>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8" name="Marcador de posición de imagen 6">
            <a:extLst>
              <a:ext uri="{FF2B5EF4-FFF2-40B4-BE49-F238E27FC236}">
                <a16:creationId xmlns:a16="http://schemas.microsoft.com/office/drawing/2014/main" id="{F26D8DA6-2264-46C8-8383-5BFE3666BE3F}"/>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3854F075-22A0-4A17-9A5E-E059BF34C10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D3133220-9B33-471F-B4A6-2D85BC3AB46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6BE26AC1-BF17-482A-8D4D-AE355407C302}"/>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574156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Iconos, 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tx2"/>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F32AB9BC-D360-409E-859F-0340461629D2}"/>
              </a:ext>
            </a:extLst>
          </p:cNvPr>
          <p:cNvSpPr/>
          <p:nvPr/>
        </p:nvSpPr>
        <p:spPr>
          <a:xfrm>
            <a:off x="4148646" y="1733436"/>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2AE3AD82-BDF8-4CE8-9CAC-48E69848D958}"/>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6A731922-2165-4ADD-8305-E87A3D379625}"/>
              </a:ext>
            </a:extLst>
          </p:cNvPr>
          <p:cNvSpPr/>
          <p:nvPr/>
        </p:nvSpPr>
        <p:spPr>
          <a:xfrm>
            <a:off x="4148646" y="5369503"/>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8DC20696-E56F-464D-B5EE-FB075F845C08}"/>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1FF21859-0F54-4143-A75D-3C6DFEB0648D}"/>
              </a:ext>
            </a:extLst>
          </p:cNvPr>
          <p:cNvSpPr/>
          <p:nvPr/>
        </p:nvSpPr>
        <p:spPr>
          <a:xfrm>
            <a:off x="4148646" y="4157481"/>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6FFCBE47-BD8C-4A13-A009-64D1748E8792}"/>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1C27E3B1-4A94-47A8-81A1-EB89073C1F10}"/>
              </a:ext>
            </a:extLst>
          </p:cNvPr>
          <p:cNvSpPr/>
          <p:nvPr/>
        </p:nvSpPr>
        <p:spPr>
          <a:xfrm>
            <a:off x="4148646" y="2945458"/>
            <a:ext cx="648000" cy="64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E85EB5D0-E3FF-4C51-9AA1-95464ABD44B6}"/>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4" name="Marcador de pie de página 13">
            <a:extLst>
              <a:ext uri="{FF2B5EF4-FFF2-40B4-BE49-F238E27FC236}">
                <a16:creationId xmlns:a16="http://schemas.microsoft.com/office/drawing/2014/main" id="{95FF0A7C-BC0F-4551-838B-31DC52756EA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2" name="Marcador de número de diapositiva 14">
            <a:extLst>
              <a:ext uri="{FF2B5EF4-FFF2-40B4-BE49-F238E27FC236}">
                <a16:creationId xmlns:a16="http://schemas.microsoft.com/office/drawing/2014/main" id="{6A158840-9130-41D1-9D3E-88019A6800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2" name="Título 1">
            <a:extLst>
              <a:ext uri="{FF2B5EF4-FFF2-40B4-BE49-F238E27FC236}">
                <a16:creationId xmlns:a16="http://schemas.microsoft.com/office/drawing/2014/main" id="{7A6A4BE9-71FE-4AF7-8DD9-A17B994E6E40}"/>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565138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conos, 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EAD05AB9-8774-43A2-A72E-39ED6439AA6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A5657CD5-B5CB-4691-A55E-7A57DEEA55C8}"/>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F121F551-B6D5-442F-AB68-7B4D7B6FAEDD}"/>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2885739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os, 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5105400" y="2059411"/>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5105525" y="1733436"/>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5105400" y="3271433"/>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5105525" y="2945459"/>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5105400" y="5695478"/>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5105525" y="5369504"/>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5105400" y="4483455"/>
            <a:ext cx="6678614" cy="540000"/>
          </a:xfrm>
          <a:prstGeom prst="rect">
            <a:avLst/>
          </a:prstGeom>
        </p:spPr>
        <p:txBody>
          <a:bodyPr anchor="t">
            <a:noAutofit/>
          </a:bodyPr>
          <a:lstStyle>
            <a:lvl1pPr marL="0" indent="0">
              <a:spcBef>
                <a:spcPts val="0"/>
              </a:spcBef>
              <a:buNone/>
              <a:defRPr sz="1131">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5105525" y="4157480"/>
            <a:ext cx="4489588" cy="277200"/>
          </a:xfrm>
          <a:prstGeom prst="rect">
            <a:avLst/>
          </a:prstGeom>
        </p:spPr>
        <p:txBody>
          <a:bodyPr vert="horz" lIns="0" tIns="0" rIns="0" bIns="0" rtlCol="0" anchor="b">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148646"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274888"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4148646"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4274888"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4148646"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4274888"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4148646"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4274888"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pie de página 13">
            <a:extLst>
              <a:ext uri="{FF2B5EF4-FFF2-40B4-BE49-F238E27FC236}">
                <a16:creationId xmlns:a16="http://schemas.microsoft.com/office/drawing/2014/main" id="{661E447B-B5D3-4F64-B89F-02AC9AA4E8F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37" name="Marcador de número de diapositiva 14">
            <a:extLst>
              <a:ext uri="{FF2B5EF4-FFF2-40B4-BE49-F238E27FC236}">
                <a16:creationId xmlns:a16="http://schemas.microsoft.com/office/drawing/2014/main" id="{EE53288F-AD94-46B6-ACAD-9AA63488391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4" name="Título 1">
            <a:extLst>
              <a:ext uri="{FF2B5EF4-FFF2-40B4-BE49-F238E27FC236}">
                <a16:creationId xmlns:a16="http://schemas.microsoft.com/office/drawing/2014/main" id="{BCB5B693-D17B-4921-B152-6A154EE8477B}"/>
              </a:ext>
            </a:extLst>
          </p:cNvPr>
          <p:cNvSpPr>
            <a:spLocks noGrp="1"/>
          </p:cNvSpPr>
          <p:nvPr>
            <p:ph type="title" hasCustomPrompt="1"/>
          </p:nvPr>
        </p:nvSpPr>
        <p:spPr>
          <a:xfrm>
            <a:off x="421345" y="1543567"/>
            <a:ext cx="3189228" cy="1930258"/>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9760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ndo BLANCO">
    <p:bg>
      <p:bgPr>
        <a:solidFill>
          <a:schemeClr val="bg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7FF67451-8B72-4EDC-AA81-FD4CA4332644}"/>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5ABD1F4B-1B7E-419C-BA61-1A37CF5B5E8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FEA43BAB-F148-47C8-9C03-D87F673D3D42}"/>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757305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conos, fondo ROJ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9735C762-4F61-4913-B66D-B091160D3EB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CE946A01-ADC5-42DB-8E40-F597B990944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365195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conos, fondo GRIS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4" name="Marcador de pie de página 13">
            <a:extLst>
              <a:ext uri="{FF2B5EF4-FFF2-40B4-BE49-F238E27FC236}">
                <a16:creationId xmlns:a16="http://schemas.microsoft.com/office/drawing/2014/main" id="{B9009B83-2948-45C9-B7FA-89D837FD42D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23C8B117-1735-4260-AF4F-AA8CDC321FD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2" name="Título 1">
            <a:extLst>
              <a:ext uri="{FF2B5EF4-FFF2-40B4-BE49-F238E27FC236}">
                <a16:creationId xmlns:a16="http://schemas.microsoft.com/office/drawing/2014/main" id="{D3A151B2-5139-4FA8-A3C5-AB91531333A6}"/>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917866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Iconos, fondo NEGRO dcha">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7530194" y="2059411"/>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7530319" y="1733436"/>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8" name="Marcador de contenido 2">
            <a:extLst>
              <a:ext uri="{FF2B5EF4-FFF2-40B4-BE49-F238E27FC236}">
                <a16:creationId xmlns:a16="http://schemas.microsoft.com/office/drawing/2014/main" id="{A5EB27C3-EDC6-4376-B62E-AE55564AFD6D}"/>
              </a:ext>
            </a:extLst>
          </p:cNvPr>
          <p:cNvSpPr>
            <a:spLocks noGrp="1"/>
          </p:cNvSpPr>
          <p:nvPr>
            <p:ph idx="18" hasCustomPrompt="1"/>
          </p:nvPr>
        </p:nvSpPr>
        <p:spPr>
          <a:xfrm>
            <a:off x="7530194" y="3271433"/>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8C16A4A1-154F-43C1-8D41-96B00F9AF23B}"/>
              </a:ext>
            </a:extLst>
          </p:cNvPr>
          <p:cNvSpPr>
            <a:spLocks noGrp="1"/>
          </p:cNvSpPr>
          <p:nvPr>
            <p:ph type="body" sz="quarter" idx="19" hasCustomPrompt="1"/>
          </p:nvPr>
        </p:nvSpPr>
        <p:spPr>
          <a:xfrm>
            <a:off x="7530319" y="2945459"/>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0" name="Marcador de contenido 2">
            <a:extLst>
              <a:ext uri="{FF2B5EF4-FFF2-40B4-BE49-F238E27FC236}">
                <a16:creationId xmlns:a16="http://schemas.microsoft.com/office/drawing/2014/main" id="{F373D7C0-0196-40E6-B1AA-4ED644DC796B}"/>
              </a:ext>
            </a:extLst>
          </p:cNvPr>
          <p:cNvSpPr>
            <a:spLocks noGrp="1"/>
          </p:cNvSpPr>
          <p:nvPr>
            <p:ph idx="20" hasCustomPrompt="1"/>
          </p:nvPr>
        </p:nvSpPr>
        <p:spPr>
          <a:xfrm>
            <a:off x="7530194" y="5695478"/>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1" name="Marcador de texto 6">
            <a:extLst>
              <a:ext uri="{FF2B5EF4-FFF2-40B4-BE49-F238E27FC236}">
                <a16:creationId xmlns:a16="http://schemas.microsoft.com/office/drawing/2014/main" id="{B0EA7DE4-DE1D-4962-9084-1150C9900AE6}"/>
              </a:ext>
            </a:extLst>
          </p:cNvPr>
          <p:cNvSpPr>
            <a:spLocks noGrp="1"/>
          </p:cNvSpPr>
          <p:nvPr>
            <p:ph type="body" sz="quarter" idx="21" hasCustomPrompt="1"/>
          </p:nvPr>
        </p:nvSpPr>
        <p:spPr>
          <a:xfrm>
            <a:off x="7530319" y="5369504"/>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2" name="Marcador de contenido 2">
            <a:extLst>
              <a:ext uri="{FF2B5EF4-FFF2-40B4-BE49-F238E27FC236}">
                <a16:creationId xmlns:a16="http://schemas.microsoft.com/office/drawing/2014/main" id="{611B1ADC-33AC-4FFA-9D32-CBB4793B3041}"/>
              </a:ext>
            </a:extLst>
          </p:cNvPr>
          <p:cNvSpPr>
            <a:spLocks noGrp="1"/>
          </p:cNvSpPr>
          <p:nvPr>
            <p:ph idx="22" hasCustomPrompt="1"/>
          </p:nvPr>
        </p:nvSpPr>
        <p:spPr>
          <a:xfrm>
            <a:off x="7530194" y="4483455"/>
            <a:ext cx="4253820" cy="540000"/>
          </a:xfrm>
          <a:prstGeom prst="rect">
            <a:avLst/>
          </a:prstGeom>
        </p:spPr>
        <p:txBody>
          <a:bodyPr anchor="t">
            <a:noAutofit/>
          </a:bodyPr>
          <a:lstStyle>
            <a:lvl1pPr marL="0" indent="0">
              <a:spcBef>
                <a:spcPts val="0"/>
              </a:spcBef>
              <a:buNone/>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4" name="Marcador de texto 6">
            <a:extLst>
              <a:ext uri="{FF2B5EF4-FFF2-40B4-BE49-F238E27FC236}">
                <a16:creationId xmlns:a16="http://schemas.microsoft.com/office/drawing/2014/main" id="{727F929C-B11D-4BC4-8BAB-AC7D40F9867D}"/>
              </a:ext>
            </a:extLst>
          </p:cNvPr>
          <p:cNvSpPr>
            <a:spLocks noGrp="1"/>
          </p:cNvSpPr>
          <p:nvPr>
            <p:ph type="body" sz="quarter" idx="23" hasCustomPrompt="1"/>
          </p:nvPr>
        </p:nvSpPr>
        <p:spPr>
          <a:xfrm>
            <a:off x="7530319" y="4157480"/>
            <a:ext cx="4253695" cy="277200"/>
          </a:xfrm>
          <a:prstGeom prst="rect">
            <a:avLst/>
          </a:prstGeom>
        </p:spPr>
        <p:txBody>
          <a:bodyPr vert="horz" lIns="0" tIns="0" rIns="0" bIns="0" rtlCol="0" anchor="b">
            <a:noAutofit/>
          </a:bodyPr>
          <a:lstStyle>
            <a:lvl1pPr marL="0" indent="0">
              <a:buNone/>
              <a:defRPr lang="es-ES" sz="1455"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6573439" y="1733436"/>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6699681" y="185762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Elipse 25">
            <a:extLst>
              <a:ext uri="{FF2B5EF4-FFF2-40B4-BE49-F238E27FC236}">
                <a16:creationId xmlns:a16="http://schemas.microsoft.com/office/drawing/2014/main" id="{9072B9BA-B2F5-4847-8CBF-370CB69D358A}"/>
              </a:ext>
            </a:extLst>
          </p:cNvPr>
          <p:cNvSpPr/>
          <p:nvPr/>
        </p:nvSpPr>
        <p:spPr>
          <a:xfrm>
            <a:off x="6573439" y="536950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7" name="Marcador de posición de imagen 6">
            <a:extLst>
              <a:ext uri="{FF2B5EF4-FFF2-40B4-BE49-F238E27FC236}">
                <a16:creationId xmlns:a16="http://schemas.microsoft.com/office/drawing/2014/main" id="{7DFAE8C0-87E2-4E4E-96CF-2304266BC14A}"/>
              </a:ext>
            </a:extLst>
          </p:cNvPr>
          <p:cNvSpPr>
            <a:spLocks noGrp="1"/>
          </p:cNvSpPr>
          <p:nvPr>
            <p:ph type="pic" sz="quarter" idx="30" hasCustomPrompt="1"/>
          </p:nvPr>
        </p:nvSpPr>
        <p:spPr>
          <a:xfrm>
            <a:off x="6699681" y="550810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8" name="Elipse 27">
            <a:extLst>
              <a:ext uri="{FF2B5EF4-FFF2-40B4-BE49-F238E27FC236}">
                <a16:creationId xmlns:a16="http://schemas.microsoft.com/office/drawing/2014/main" id="{4798D823-9F53-4B31-A5F8-7224E7A16AD0}"/>
              </a:ext>
            </a:extLst>
          </p:cNvPr>
          <p:cNvSpPr/>
          <p:nvPr/>
        </p:nvSpPr>
        <p:spPr>
          <a:xfrm>
            <a:off x="6573439" y="4157481"/>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DD195D92-9D72-4188-B1D8-B3EDF357F3FF}"/>
              </a:ext>
            </a:extLst>
          </p:cNvPr>
          <p:cNvSpPr>
            <a:spLocks noGrp="1"/>
          </p:cNvSpPr>
          <p:nvPr>
            <p:ph type="pic" sz="quarter" idx="29" hasCustomPrompt="1"/>
          </p:nvPr>
        </p:nvSpPr>
        <p:spPr>
          <a:xfrm>
            <a:off x="6699681" y="42834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Elipse 29">
            <a:extLst>
              <a:ext uri="{FF2B5EF4-FFF2-40B4-BE49-F238E27FC236}">
                <a16:creationId xmlns:a16="http://schemas.microsoft.com/office/drawing/2014/main" id="{DB531280-3CC0-4441-9D81-15676796D8E5}"/>
              </a:ext>
            </a:extLst>
          </p:cNvPr>
          <p:cNvSpPr/>
          <p:nvPr/>
        </p:nvSpPr>
        <p:spPr>
          <a:xfrm>
            <a:off x="6573439" y="294545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Marcador de posición de imagen 6">
            <a:extLst>
              <a:ext uri="{FF2B5EF4-FFF2-40B4-BE49-F238E27FC236}">
                <a16:creationId xmlns:a16="http://schemas.microsoft.com/office/drawing/2014/main" id="{5ABC3C03-0581-423C-8D1C-6A1DF576A4C7}"/>
              </a:ext>
            </a:extLst>
          </p:cNvPr>
          <p:cNvSpPr>
            <a:spLocks noGrp="1"/>
          </p:cNvSpPr>
          <p:nvPr>
            <p:ph type="pic" sz="quarter" idx="28" hasCustomPrompt="1"/>
          </p:nvPr>
        </p:nvSpPr>
        <p:spPr>
          <a:xfrm>
            <a:off x="6699681" y="3065905"/>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2" name="Grupo 31">
            <a:extLst>
              <a:ext uri="{FF2B5EF4-FFF2-40B4-BE49-F238E27FC236}">
                <a16:creationId xmlns:a16="http://schemas.microsoft.com/office/drawing/2014/main" id="{79E89F88-CF52-4BE8-A089-E02AB99FC32F}"/>
              </a:ext>
            </a:extLst>
          </p:cNvPr>
          <p:cNvGrpSpPr/>
          <p:nvPr/>
        </p:nvGrpSpPr>
        <p:grpSpPr>
          <a:xfrm>
            <a:off x="11554646" y="6476195"/>
            <a:ext cx="399608" cy="218220"/>
            <a:chOff x="11554646" y="6476194"/>
            <a:chExt cx="399608" cy="218221"/>
          </a:xfrm>
        </p:grpSpPr>
        <p:pic>
          <p:nvPicPr>
            <p:cNvPr id="33" name="Imagen 32" descr="Logotipo&#10;&#10;Descripción generada automáticamente">
              <a:extLst>
                <a:ext uri="{FF2B5EF4-FFF2-40B4-BE49-F238E27FC236}">
                  <a16:creationId xmlns:a16="http://schemas.microsoft.com/office/drawing/2014/main" id="{05AF478D-0A06-4511-830D-8DF122DEE1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34" name="Imagen 33" descr="Logotipo&#10;&#10;Descripción generada automáticamente">
              <a:extLst>
                <a:ext uri="{FF2B5EF4-FFF2-40B4-BE49-F238E27FC236}">
                  <a16:creationId xmlns:a16="http://schemas.microsoft.com/office/drawing/2014/main" id="{A5435A35-E9C0-4B64-A3CE-D3B7FCE8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4015741"/>
            <a:ext cx="5055873" cy="2221548"/>
          </a:xfrm>
          <a:prstGeom prst="rect">
            <a:avLst/>
          </a:prstGeom>
        </p:spPr>
        <p:txBody>
          <a:bodyPr vert="horz" lIns="0" tIns="0" rIns="0" bIns="0" rtlCol="0" anchor="t">
            <a:noAutofit/>
          </a:bodyPr>
          <a:lstStyle>
            <a:lvl1pPr marL="0" indent="0" algn="l">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9" name="Marcador de pie de página 13">
            <a:extLst>
              <a:ext uri="{FF2B5EF4-FFF2-40B4-BE49-F238E27FC236}">
                <a16:creationId xmlns:a16="http://schemas.microsoft.com/office/drawing/2014/main" id="{A6F46A31-EA8D-4B99-AFB0-DB820881708A}"/>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0" name="Marcador de número de diapositiva 14">
            <a:extLst>
              <a:ext uri="{FF2B5EF4-FFF2-40B4-BE49-F238E27FC236}">
                <a16:creationId xmlns:a16="http://schemas.microsoft.com/office/drawing/2014/main" id="{D3DA247C-9ED8-4EE1-97FB-C516757C82E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38" name="Título 1">
            <a:extLst>
              <a:ext uri="{FF2B5EF4-FFF2-40B4-BE49-F238E27FC236}">
                <a16:creationId xmlns:a16="http://schemas.microsoft.com/office/drawing/2014/main" id="{632E6544-A97E-4AF2-95A8-7D0D54BAFED4}"/>
              </a:ext>
            </a:extLst>
          </p:cNvPr>
          <p:cNvSpPr>
            <a:spLocks noGrp="1"/>
          </p:cNvSpPr>
          <p:nvPr>
            <p:ph type="title" hasCustomPrompt="1"/>
          </p:nvPr>
        </p:nvSpPr>
        <p:spPr>
          <a:xfrm>
            <a:off x="417513" y="583200"/>
            <a:ext cx="5055874" cy="1515966"/>
          </a:xfrm>
          <a:prstGeom prst="rect">
            <a:avLst/>
          </a:prstGeom>
        </p:spPr>
        <p:txBody>
          <a:bodyPr anchor="t">
            <a:noAutofit/>
          </a:bodyPr>
          <a:lstStyle>
            <a:lvl1pPr>
              <a:lnSpc>
                <a:spcPts val="3394"/>
              </a:lnSpc>
              <a:defRPr sz="3394">
                <a:solidFill>
                  <a:schemeClr val="tx1"/>
                </a:solidFill>
              </a:defRPr>
            </a:lvl1pPr>
          </a:lstStyle>
          <a:p>
            <a:r>
              <a:rPr lang="es-ES" dirty="0"/>
              <a:t>Título</a:t>
            </a:r>
          </a:p>
        </p:txBody>
      </p:sp>
    </p:spTree>
    <p:extLst>
      <p:ext uri="{BB962C8B-B14F-4D97-AF65-F5344CB8AC3E}">
        <p14:creationId xmlns:p14="http://schemas.microsoft.com/office/powerpoint/2010/main" val="4216202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conos, bloque de sei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1192470"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14935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192470"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318712"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36" name="Marcador de texto 6">
            <a:extLst>
              <a:ext uri="{FF2B5EF4-FFF2-40B4-BE49-F238E27FC236}">
                <a16:creationId xmlns:a16="http://schemas.microsoft.com/office/drawing/2014/main" id="{BE326416-A2C5-444B-874D-EDA128E53006}"/>
              </a:ext>
            </a:extLst>
          </p:cNvPr>
          <p:cNvSpPr>
            <a:spLocks noGrp="1"/>
          </p:cNvSpPr>
          <p:nvPr>
            <p:ph type="body" sz="quarter" idx="31" hasCustomPrompt="1"/>
          </p:nvPr>
        </p:nvSpPr>
        <p:spPr>
          <a:xfrm>
            <a:off x="417512" y="1207453"/>
            <a:ext cx="11366501" cy="538761"/>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5" name="Marcador de contenido 2">
            <a:extLst>
              <a:ext uri="{FF2B5EF4-FFF2-40B4-BE49-F238E27FC236}">
                <a16:creationId xmlns:a16="http://schemas.microsoft.com/office/drawing/2014/main" id="{94704945-FE56-4436-A0D5-4090CFFE15EC}"/>
              </a:ext>
            </a:extLst>
          </p:cNvPr>
          <p:cNvSpPr>
            <a:spLocks noGrp="1"/>
          </p:cNvSpPr>
          <p:nvPr>
            <p:ph idx="32" hasCustomPrompt="1"/>
          </p:nvPr>
        </p:nvSpPr>
        <p:spPr>
          <a:xfrm>
            <a:off x="4591631"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6" name="Marcador de texto 6">
            <a:extLst>
              <a:ext uri="{FF2B5EF4-FFF2-40B4-BE49-F238E27FC236}">
                <a16:creationId xmlns:a16="http://schemas.microsoft.com/office/drawing/2014/main" id="{C785E68C-BAA0-4245-A1E7-5CB465C7BF36}"/>
              </a:ext>
            </a:extLst>
          </p:cNvPr>
          <p:cNvSpPr>
            <a:spLocks noGrp="1"/>
          </p:cNvSpPr>
          <p:nvPr>
            <p:ph type="body" sz="quarter" idx="33" hasCustomPrompt="1"/>
          </p:nvPr>
        </p:nvSpPr>
        <p:spPr>
          <a:xfrm>
            <a:off x="5548511"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7" name="Elipse 46">
            <a:extLst>
              <a:ext uri="{FF2B5EF4-FFF2-40B4-BE49-F238E27FC236}">
                <a16:creationId xmlns:a16="http://schemas.microsoft.com/office/drawing/2014/main" id="{C3F6BA1F-A6AF-4386-AF6D-C9B0ACC10E38}"/>
              </a:ext>
            </a:extLst>
          </p:cNvPr>
          <p:cNvSpPr/>
          <p:nvPr/>
        </p:nvSpPr>
        <p:spPr>
          <a:xfrm>
            <a:off x="4591631"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8" name="Marcador de posición de imagen 6">
            <a:extLst>
              <a:ext uri="{FF2B5EF4-FFF2-40B4-BE49-F238E27FC236}">
                <a16:creationId xmlns:a16="http://schemas.microsoft.com/office/drawing/2014/main" id="{A582CE86-84EE-4C0C-AA6E-F894D73E48CF}"/>
              </a:ext>
            </a:extLst>
          </p:cNvPr>
          <p:cNvSpPr>
            <a:spLocks noGrp="1"/>
          </p:cNvSpPr>
          <p:nvPr>
            <p:ph type="pic" sz="quarter" idx="34" hasCustomPrompt="1"/>
          </p:nvPr>
        </p:nvSpPr>
        <p:spPr>
          <a:xfrm>
            <a:off x="4717873"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9" name="Marcador de contenido 2">
            <a:extLst>
              <a:ext uri="{FF2B5EF4-FFF2-40B4-BE49-F238E27FC236}">
                <a16:creationId xmlns:a16="http://schemas.microsoft.com/office/drawing/2014/main" id="{B23D5A7B-4179-4C2F-BC9B-01E39E1BBA88}"/>
              </a:ext>
            </a:extLst>
          </p:cNvPr>
          <p:cNvSpPr>
            <a:spLocks noGrp="1"/>
          </p:cNvSpPr>
          <p:nvPr>
            <p:ph idx="35" hasCustomPrompt="1"/>
          </p:nvPr>
        </p:nvSpPr>
        <p:spPr>
          <a:xfrm>
            <a:off x="7988679" y="31452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0" name="Marcador de texto 6">
            <a:extLst>
              <a:ext uri="{FF2B5EF4-FFF2-40B4-BE49-F238E27FC236}">
                <a16:creationId xmlns:a16="http://schemas.microsoft.com/office/drawing/2014/main" id="{D7B84A05-22C7-448B-A9D3-38640ED9E74A}"/>
              </a:ext>
            </a:extLst>
          </p:cNvPr>
          <p:cNvSpPr>
            <a:spLocks noGrp="1"/>
          </p:cNvSpPr>
          <p:nvPr>
            <p:ph type="body" sz="quarter" idx="36" hasCustomPrompt="1"/>
          </p:nvPr>
        </p:nvSpPr>
        <p:spPr>
          <a:xfrm>
            <a:off x="8945560" y="24319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1" name="Elipse 50">
            <a:extLst>
              <a:ext uri="{FF2B5EF4-FFF2-40B4-BE49-F238E27FC236}">
                <a16:creationId xmlns:a16="http://schemas.microsoft.com/office/drawing/2014/main" id="{C532D483-1739-4D18-9F33-225192CBC80F}"/>
              </a:ext>
            </a:extLst>
          </p:cNvPr>
          <p:cNvSpPr/>
          <p:nvPr/>
        </p:nvSpPr>
        <p:spPr>
          <a:xfrm>
            <a:off x="7988679" y="23779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2" name="Marcador de posición de imagen 6">
            <a:extLst>
              <a:ext uri="{FF2B5EF4-FFF2-40B4-BE49-F238E27FC236}">
                <a16:creationId xmlns:a16="http://schemas.microsoft.com/office/drawing/2014/main" id="{9A077BB5-BB8C-499B-8936-9BFEECAA7DA3}"/>
              </a:ext>
            </a:extLst>
          </p:cNvPr>
          <p:cNvSpPr>
            <a:spLocks noGrp="1"/>
          </p:cNvSpPr>
          <p:nvPr>
            <p:ph type="pic" sz="quarter" idx="37" hasCustomPrompt="1"/>
          </p:nvPr>
        </p:nvSpPr>
        <p:spPr>
          <a:xfrm>
            <a:off x="8114921" y="250396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3" name="Marcador de contenido 2">
            <a:extLst>
              <a:ext uri="{FF2B5EF4-FFF2-40B4-BE49-F238E27FC236}">
                <a16:creationId xmlns:a16="http://schemas.microsoft.com/office/drawing/2014/main" id="{98B3AC04-9FA9-47F8-8A80-EF81AFC553C9}"/>
              </a:ext>
            </a:extLst>
          </p:cNvPr>
          <p:cNvSpPr>
            <a:spLocks noGrp="1"/>
          </p:cNvSpPr>
          <p:nvPr>
            <p:ph idx="38" hasCustomPrompt="1"/>
          </p:nvPr>
        </p:nvSpPr>
        <p:spPr>
          <a:xfrm>
            <a:off x="1192470"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4" name="Marcador de texto 6">
            <a:extLst>
              <a:ext uri="{FF2B5EF4-FFF2-40B4-BE49-F238E27FC236}">
                <a16:creationId xmlns:a16="http://schemas.microsoft.com/office/drawing/2014/main" id="{2D47734D-6648-43E9-A7B5-42D5E79B46E6}"/>
              </a:ext>
            </a:extLst>
          </p:cNvPr>
          <p:cNvSpPr>
            <a:spLocks noGrp="1"/>
          </p:cNvSpPr>
          <p:nvPr>
            <p:ph type="body" sz="quarter" idx="39" hasCustomPrompt="1"/>
          </p:nvPr>
        </p:nvSpPr>
        <p:spPr>
          <a:xfrm>
            <a:off x="214935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5" name="Elipse 54">
            <a:extLst>
              <a:ext uri="{FF2B5EF4-FFF2-40B4-BE49-F238E27FC236}">
                <a16:creationId xmlns:a16="http://schemas.microsoft.com/office/drawing/2014/main" id="{5B67D898-2DF0-4963-8163-0F0DA0BA3D4B}"/>
              </a:ext>
            </a:extLst>
          </p:cNvPr>
          <p:cNvSpPr/>
          <p:nvPr/>
        </p:nvSpPr>
        <p:spPr>
          <a:xfrm>
            <a:off x="1192470"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56" name="Marcador de posición de imagen 6">
            <a:extLst>
              <a:ext uri="{FF2B5EF4-FFF2-40B4-BE49-F238E27FC236}">
                <a16:creationId xmlns:a16="http://schemas.microsoft.com/office/drawing/2014/main" id="{07E20D81-75BF-4AA2-9BB4-FA6A5A099FCF}"/>
              </a:ext>
            </a:extLst>
          </p:cNvPr>
          <p:cNvSpPr>
            <a:spLocks noGrp="1"/>
          </p:cNvSpPr>
          <p:nvPr>
            <p:ph type="pic" sz="quarter" idx="40" hasCustomPrompt="1"/>
          </p:nvPr>
        </p:nvSpPr>
        <p:spPr>
          <a:xfrm>
            <a:off x="1318712"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57" name="Marcador de contenido 2">
            <a:extLst>
              <a:ext uri="{FF2B5EF4-FFF2-40B4-BE49-F238E27FC236}">
                <a16:creationId xmlns:a16="http://schemas.microsoft.com/office/drawing/2014/main" id="{57366896-19B1-443B-81E6-D5E00ED02230}"/>
              </a:ext>
            </a:extLst>
          </p:cNvPr>
          <p:cNvSpPr>
            <a:spLocks noGrp="1"/>
          </p:cNvSpPr>
          <p:nvPr>
            <p:ph idx="41" hasCustomPrompt="1"/>
          </p:nvPr>
        </p:nvSpPr>
        <p:spPr>
          <a:xfrm>
            <a:off x="4591631"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58" name="Marcador de texto 6">
            <a:extLst>
              <a:ext uri="{FF2B5EF4-FFF2-40B4-BE49-F238E27FC236}">
                <a16:creationId xmlns:a16="http://schemas.microsoft.com/office/drawing/2014/main" id="{0DEBDFC3-DD50-4484-B423-69EB39DA0568}"/>
              </a:ext>
            </a:extLst>
          </p:cNvPr>
          <p:cNvSpPr>
            <a:spLocks noGrp="1"/>
          </p:cNvSpPr>
          <p:nvPr>
            <p:ph type="body" sz="quarter" idx="42" hasCustomPrompt="1"/>
          </p:nvPr>
        </p:nvSpPr>
        <p:spPr>
          <a:xfrm>
            <a:off x="5548511"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59" name="Elipse 58">
            <a:extLst>
              <a:ext uri="{FF2B5EF4-FFF2-40B4-BE49-F238E27FC236}">
                <a16:creationId xmlns:a16="http://schemas.microsoft.com/office/drawing/2014/main" id="{37735843-F246-461A-8A0A-72B7D61DE5C7}"/>
              </a:ext>
            </a:extLst>
          </p:cNvPr>
          <p:cNvSpPr/>
          <p:nvPr/>
        </p:nvSpPr>
        <p:spPr>
          <a:xfrm>
            <a:off x="4591631"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0" name="Marcador de posición de imagen 6">
            <a:extLst>
              <a:ext uri="{FF2B5EF4-FFF2-40B4-BE49-F238E27FC236}">
                <a16:creationId xmlns:a16="http://schemas.microsoft.com/office/drawing/2014/main" id="{0B4C2540-4D12-4F7B-9B25-4E1C033EA660}"/>
              </a:ext>
            </a:extLst>
          </p:cNvPr>
          <p:cNvSpPr>
            <a:spLocks noGrp="1"/>
          </p:cNvSpPr>
          <p:nvPr>
            <p:ph type="pic" sz="quarter" idx="43" hasCustomPrompt="1"/>
          </p:nvPr>
        </p:nvSpPr>
        <p:spPr>
          <a:xfrm>
            <a:off x="4717873"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1" name="Marcador de contenido 2">
            <a:extLst>
              <a:ext uri="{FF2B5EF4-FFF2-40B4-BE49-F238E27FC236}">
                <a16:creationId xmlns:a16="http://schemas.microsoft.com/office/drawing/2014/main" id="{FE05B8D3-CB09-4D36-ACAD-B315CFE723AC}"/>
              </a:ext>
            </a:extLst>
          </p:cNvPr>
          <p:cNvSpPr>
            <a:spLocks noGrp="1"/>
          </p:cNvSpPr>
          <p:nvPr>
            <p:ph idx="44" hasCustomPrompt="1"/>
          </p:nvPr>
        </p:nvSpPr>
        <p:spPr>
          <a:xfrm>
            <a:off x="7988679" y="5241752"/>
            <a:ext cx="2952000" cy="540000"/>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2" name="Marcador de texto 6">
            <a:extLst>
              <a:ext uri="{FF2B5EF4-FFF2-40B4-BE49-F238E27FC236}">
                <a16:creationId xmlns:a16="http://schemas.microsoft.com/office/drawing/2014/main" id="{143F2DA5-8AA0-4723-B6D6-401D1DC071AB}"/>
              </a:ext>
            </a:extLst>
          </p:cNvPr>
          <p:cNvSpPr>
            <a:spLocks noGrp="1"/>
          </p:cNvSpPr>
          <p:nvPr>
            <p:ph type="body" sz="quarter" idx="45" hasCustomPrompt="1"/>
          </p:nvPr>
        </p:nvSpPr>
        <p:spPr>
          <a:xfrm>
            <a:off x="8945560" y="4528461"/>
            <a:ext cx="1995120" cy="540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3" name="Elipse 62">
            <a:extLst>
              <a:ext uri="{FF2B5EF4-FFF2-40B4-BE49-F238E27FC236}">
                <a16:creationId xmlns:a16="http://schemas.microsoft.com/office/drawing/2014/main" id="{79EBD5AD-EEC2-4212-AC55-AEF63C860F69}"/>
              </a:ext>
            </a:extLst>
          </p:cNvPr>
          <p:cNvSpPr/>
          <p:nvPr/>
        </p:nvSpPr>
        <p:spPr>
          <a:xfrm>
            <a:off x="7988679" y="4474461"/>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4" name="Marcador de posición de imagen 6">
            <a:extLst>
              <a:ext uri="{FF2B5EF4-FFF2-40B4-BE49-F238E27FC236}">
                <a16:creationId xmlns:a16="http://schemas.microsoft.com/office/drawing/2014/main" id="{E5175236-6A47-4880-B2D4-6F910061AEB9}"/>
              </a:ext>
            </a:extLst>
          </p:cNvPr>
          <p:cNvSpPr>
            <a:spLocks noGrp="1"/>
          </p:cNvSpPr>
          <p:nvPr>
            <p:ph type="pic" sz="quarter" idx="46" hasCustomPrompt="1"/>
          </p:nvPr>
        </p:nvSpPr>
        <p:spPr>
          <a:xfrm>
            <a:off x="8114921" y="460046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0" name="Marcador de pie de página 13">
            <a:extLst>
              <a:ext uri="{FF2B5EF4-FFF2-40B4-BE49-F238E27FC236}">
                <a16:creationId xmlns:a16="http://schemas.microsoft.com/office/drawing/2014/main" id="{5A450CC0-EEC6-4936-8F26-A36E448A1F2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1" name="Marcador de número de diapositiva 14">
            <a:extLst>
              <a:ext uri="{FF2B5EF4-FFF2-40B4-BE49-F238E27FC236}">
                <a16:creationId xmlns:a16="http://schemas.microsoft.com/office/drawing/2014/main" id="{7D01B212-FE5C-48F0-B0B6-26D316A40C5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04258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conos 4 bloques, fondo GRIS">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0"/>
            <a:ext cx="609600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4" name="Marcador de pie de página 13">
            <a:extLst>
              <a:ext uri="{FF2B5EF4-FFF2-40B4-BE49-F238E27FC236}">
                <a16:creationId xmlns:a16="http://schemas.microsoft.com/office/drawing/2014/main" id="{A150F3E4-DEB7-4526-98DD-EF8E07730FB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E37E0D3-39D4-4694-BEC4-5E9628B600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14710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bloques con iconos">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2750"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7" name="Elipse 16">
            <a:extLst>
              <a:ext uri="{FF2B5EF4-FFF2-40B4-BE49-F238E27FC236}">
                <a16:creationId xmlns:a16="http://schemas.microsoft.com/office/drawing/2014/main" id="{7BB5CF90-ED2D-4EC9-89B3-0392356234B3}"/>
              </a:ext>
            </a:extLst>
          </p:cNvPr>
          <p:cNvSpPr/>
          <p:nvPr/>
        </p:nvSpPr>
        <p:spPr>
          <a:xfrm>
            <a:off x="407988"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 name="Marcador de texto 2">
            <a:extLst>
              <a:ext uri="{FF2B5EF4-FFF2-40B4-BE49-F238E27FC236}">
                <a16:creationId xmlns:a16="http://schemas.microsoft.com/office/drawing/2014/main" id="{D6CC3D24-1800-42F1-B350-68AAC07A66D4}"/>
              </a:ext>
            </a:extLst>
          </p:cNvPr>
          <p:cNvSpPr>
            <a:spLocks noGrp="1"/>
          </p:cNvSpPr>
          <p:nvPr>
            <p:ph type="body" sz="quarter" idx="25" hasCustomPrompt="1"/>
          </p:nvPr>
        </p:nvSpPr>
        <p:spPr>
          <a:xfrm>
            <a:off x="417513"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40" name="Marcador de contenido 2">
            <a:extLst>
              <a:ext uri="{FF2B5EF4-FFF2-40B4-BE49-F238E27FC236}">
                <a16:creationId xmlns:a16="http://schemas.microsoft.com/office/drawing/2014/main" id="{31DD671E-AD8F-4000-8D6D-ED0ECACA5E82}"/>
              </a:ext>
            </a:extLst>
          </p:cNvPr>
          <p:cNvSpPr>
            <a:spLocks noGrp="1"/>
          </p:cNvSpPr>
          <p:nvPr>
            <p:ph idx="26" hasCustomPrompt="1"/>
          </p:nvPr>
        </p:nvSpPr>
        <p:spPr>
          <a:xfrm>
            <a:off x="9544051"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C05FFD57-A3A2-4E22-BEAC-8F3FB3CC1DC1}"/>
              </a:ext>
            </a:extLst>
          </p:cNvPr>
          <p:cNvSpPr>
            <a:spLocks noGrp="1"/>
          </p:cNvSpPr>
          <p:nvPr>
            <p:ph type="body" sz="quarter" idx="27" hasCustomPrompt="1"/>
          </p:nvPr>
        </p:nvSpPr>
        <p:spPr>
          <a:xfrm>
            <a:off x="9548812"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42" name="Elipse 41">
            <a:extLst>
              <a:ext uri="{FF2B5EF4-FFF2-40B4-BE49-F238E27FC236}">
                <a16:creationId xmlns:a16="http://schemas.microsoft.com/office/drawing/2014/main" id="{39111768-90BF-47D5-B475-949B721CAB2F}"/>
              </a:ext>
            </a:extLst>
          </p:cNvPr>
          <p:cNvSpPr/>
          <p:nvPr/>
        </p:nvSpPr>
        <p:spPr>
          <a:xfrm>
            <a:off x="9544050"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2361929B-DC3E-4955-AAA2-AED64E307C70}"/>
              </a:ext>
            </a:extLst>
          </p:cNvPr>
          <p:cNvSpPr>
            <a:spLocks noGrp="1"/>
          </p:cNvSpPr>
          <p:nvPr>
            <p:ph type="pic" sz="quarter" idx="28" hasCustomPrompt="1"/>
          </p:nvPr>
        </p:nvSpPr>
        <p:spPr>
          <a:xfrm>
            <a:off x="9670292"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2">
            <a:extLst>
              <a:ext uri="{FF2B5EF4-FFF2-40B4-BE49-F238E27FC236}">
                <a16:creationId xmlns:a16="http://schemas.microsoft.com/office/drawing/2014/main" id="{73365791-7344-425F-A022-693BFFB3D016}"/>
              </a:ext>
            </a:extLst>
          </p:cNvPr>
          <p:cNvSpPr>
            <a:spLocks noGrp="1"/>
          </p:cNvSpPr>
          <p:nvPr>
            <p:ph type="body" sz="quarter" idx="29" hasCustomPrompt="1"/>
          </p:nvPr>
        </p:nvSpPr>
        <p:spPr>
          <a:xfrm>
            <a:off x="9553575"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3406776"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3411537"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67" name="Elipse 66">
            <a:extLst>
              <a:ext uri="{FF2B5EF4-FFF2-40B4-BE49-F238E27FC236}">
                <a16:creationId xmlns:a16="http://schemas.microsoft.com/office/drawing/2014/main" id="{E25ED882-C6D3-4CBA-B7D2-F91C2603FC1A}"/>
              </a:ext>
            </a:extLst>
          </p:cNvPr>
          <p:cNvSpPr/>
          <p:nvPr/>
        </p:nvSpPr>
        <p:spPr>
          <a:xfrm>
            <a:off x="3406775"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3533017"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69" name="Marcador de texto 2">
            <a:extLst>
              <a:ext uri="{FF2B5EF4-FFF2-40B4-BE49-F238E27FC236}">
                <a16:creationId xmlns:a16="http://schemas.microsoft.com/office/drawing/2014/main" id="{D14D9E69-D4FA-488F-A6A0-62D11A2D696F}"/>
              </a:ext>
            </a:extLst>
          </p:cNvPr>
          <p:cNvSpPr>
            <a:spLocks noGrp="1"/>
          </p:cNvSpPr>
          <p:nvPr>
            <p:ph type="body" sz="quarter" idx="33" hasCustomPrompt="1"/>
          </p:nvPr>
        </p:nvSpPr>
        <p:spPr>
          <a:xfrm>
            <a:off x="3416301"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6554062" y="3847375"/>
            <a:ext cx="2235201" cy="2390607"/>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6558823" y="2492735"/>
            <a:ext cx="2235201" cy="648000"/>
          </a:xfrm>
          <a:prstGeom prst="rect">
            <a:avLst/>
          </a:prstGeom>
        </p:spPr>
        <p:txBody>
          <a:bodyPr vert="horz" lIns="0" tIns="0" rIns="0" bIns="0" rtlCol="0" anchor="t">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72" name="Elipse 71">
            <a:extLst>
              <a:ext uri="{FF2B5EF4-FFF2-40B4-BE49-F238E27FC236}">
                <a16:creationId xmlns:a16="http://schemas.microsoft.com/office/drawing/2014/main" id="{64D1DA90-29F2-4045-8188-D6A014526A3C}"/>
              </a:ext>
            </a:extLst>
          </p:cNvPr>
          <p:cNvSpPr/>
          <p:nvPr/>
        </p:nvSpPr>
        <p:spPr>
          <a:xfrm>
            <a:off x="6554061" y="1694725"/>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6680303" y="182072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74" name="Marcador de texto 2">
            <a:extLst>
              <a:ext uri="{FF2B5EF4-FFF2-40B4-BE49-F238E27FC236}">
                <a16:creationId xmlns:a16="http://schemas.microsoft.com/office/drawing/2014/main" id="{02332B41-52EA-4962-A81C-FDC9C5A79849}"/>
              </a:ext>
            </a:extLst>
          </p:cNvPr>
          <p:cNvSpPr>
            <a:spLocks noGrp="1"/>
          </p:cNvSpPr>
          <p:nvPr>
            <p:ph type="body" sz="quarter" idx="37" hasCustomPrompt="1"/>
          </p:nvPr>
        </p:nvSpPr>
        <p:spPr>
          <a:xfrm>
            <a:off x="6563587" y="3286092"/>
            <a:ext cx="2230437" cy="415925"/>
          </a:xfrm>
          <a:prstGeom prst="rect">
            <a:avLst/>
          </a:prstGeom>
        </p:spPr>
        <p:txBody>
          <a:bodyPr>
            <a:noAutofit/>
          </a:bodyPr>
          <a:lstStyle>
            <a:lvl1pPr marL="0" indent="0">
              <a:buNone/>
              <a:defRPr sz="1455"/>
            </a:lvl1pPr>
            <a:lvl2pPr marL="369390" indent="0">
              <a:buNone/>
              <a:defRPr sz="1292"/>
            </a:lvl2pPr>
            <a:lvl3pPr marL="738781" indent="0">
              <a:buNone/>
              <a:defRPr sz="1292"/>
            </a:lvl3pPr>
            <a:lvl4pPr marL="1108171" indent="0">
              <a:buNone/>
              <a:defRPr sz="1292"/>
            </a:lvl4pPr>
            <a:lvl5pPr marL="1477561" indent="0">
              <a:buNone/>
              <a:defRPr sz="1292"/>
            </a:lvl5pPr>
          </a:lstStyle>
          <a:p>
            <a:pPr lvl="0"/>
            <a:r>
              <a:rPr lang="es-ES" dirty="0" err="1"/>
              <a:t>Headline</a:t>
            </a:r>
            <a:endParaRPr lang="es-ES" dirty="0"/>
          </a:p>
        </p:txBody>
      </p:sp>
      <p:sp>
        <p:nvSpPr>
          <p:cNvPr id="30" name="Marcador de pie de página 13">
            <a:extLst>
              <a:ext uri="{FF2B5EF4-FFF2-40B4-BE49-F238E27FC236}">
                <a16:creationId xmlns:a16="http://schemas.microsoft.com/office/drawing/2014/main" id="{C34F533C-BDE5-45F6-A36C-44BD45162224}"/>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1" name="Marcador de número de diapositiva 14">
            <a:extLst>
              <a:ext uri="{FF2B5EF4-FFF2-40B4-BE49-F238E27FC236}">
                <a16:creationId xmlns:a16="http://schemas.microsoft.com/office/drawing/2014/main" id="{0E6F260F-48E9-431A-BEF6-3DE58CEFDB97}"/>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329604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conos 4 cajas grises">
    <p:bg>
      <p:bgPr>
        <a:solidFill>
          <a:schemeClr val="bg1"/>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76C3DF59-18CA-44E8-A884-0705613E594E}"/>
              </a:ext>
            </a:extLst>
          </p:cNvPr>
          <p:cNvGrpSpPr/>
          <p:nvPr/>
        </p:nvGrpSpPr>
        <p:grpSpPr>
          <a:xfrm flipH="1">
            <a:off x="0" y="3429000"/>
            <a:ext cx="12192000" cy="1612900"/>
            <a:chOff x="0" y="3981357"/>
            <a:chExt cx="12192000" cy="1612900"/>
          </a:xfrm>
        </p:grpSpPr>
        <p:sp>
          <p:nvSpPr>
            <p:cNvPr id="22" name="Rectángulo 21">
              <a:extLst>
                <a:ext uri="{FF2B5EF4-FFF2-40B4-BE49-F238E27FC236}">
                  <a16:creationId xmlns:a16="http://schemas.microsoft.com/office/drawing/2014/main" id="{EF50066D-5C28-4440-892B-63F9EDAF4882}"/>
                </a:ext>
              </a:extLst>
            </p:cNvPr>
            <p:cNvSpPr/>
            <p:nvPr/>
          </p:nvSpPr>
          <p:spPr>
            <a:xfrm>
              <a:off x="0" y="3981357"/>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3" name="Rectángulo 22">
              <a:extLst>
                <a:ext uri="{FF2B5EF4-FFF2-40B4-BE49-F238E27FC236}">
                  <a16:creationId xmlns:a16="http://schemas.microsoft.com/office/drawing/2014/main" id="{99F73C21-AEC0-4FDA-AB59-85030CC6DC68}"/>
                </a:ext>
              </a:extLst>
            </p:cNvPr>
            <p:cNvSpPr/>
            <p:nvPr/>
          </p:nvSpPr>
          <p:spPr>
            <a:xfrm>
              <a:off x="6096000" y="3981357"/>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32" name="Rectángulo 31">
            <a:extLst>
              <a:ext uri="{FF2B5EF4-FFF2-40B4-BE49-F238E27FC236}">
                <a16:creationId xmlns:a16="http://schemas.microsoft.com/office/drawing/2014/main" id="{D4971053-2A4E-484C-95F2-33FFA1B52BED}"/>
              </a:ext>
            </a:extLst>
          </p:cNvPr>
          <p:cNvSpPr/>
          <p:nvPr/>
        </p:nvSpPr>
        <p:spPr>
          <a:xfrm>
            <a:off x="0" y="1816100"/>
            <a:ext cx="6096000" cy="161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 name="Rectángulo 2">
            <a:extLst>
              <a:ext uri="{FF2B5EF4-FFF2-40B4-BE49-F238E27FC236}">
                <a16:creationId xmlns:a16="http://schemas.microsoft.com/office/drawing/2014/main" id="{76541072-B281-468B-AA83-01053ACEAA74}"/>
              </a:ext>
            </a:extLst>
          </p:cNvPr>
          <p:cNvSpPr/>
          <p:nvPr/>
        </p:nvSpPr>
        <p:spPr>
          <a:xfrm>
            <a:off x="6096000" y="1816100"/>
            <a:ext cx="6096000" cy="16129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2463367"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1506486"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1632728" y="2494457"/>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33" name="Marcador de texto 6">
            <a:extLst>
              <a:ext uri="{FF2B5EF4-FFF2-40B4-BE49-F238E27FC236}">
                <a16:creationId xmlns:a16="http://schemas.microsoft.com/office/drawing/2014/main" id="{76DBA4CF-44F5-4629-90CF-8B6B358EC1C1}"/>
              </a:ext>
            </a:extLst>
          </p:cNvPr>
          <p:cNvSpPr>
            <a:spLocks noGrp="1"/>
          </p:cNvSpPr>
          <p:nvPr>
            <p:ph type="body" sz="quarter" idx="25" hasCustomPrompt="1"/>
          </p:nvPr>
        </p:nvSpPr>
        <p:spPr>
          <a:xfrm>
            <a:off x="8607339" y="2368457"/>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4" name="Elipse 33">
            <a:extLst>
              <a:ext uri="{FF2B5EF4-FFF2-40B4-BE49-F238E27FC236}">
                <a16:creationId xmlns:a16="http://schemas.microsoft.com/office/drawing/2014/main" id="{BACB0DCC-8F02-4970-B481-1973A3403D57}"/>
              </a:ext>
            </a:extLst>
          </p:cNvPr>
          <p:cNvSpPr/>
          <p:nvPr/>
        </p:nvSpPr>
        <p:spPr>
          <a:xfrm>
            <a:off x="7650459" y="2368457"/>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C484205F-D75B-41E3-8A79-59FF709404BD}"/>
              </a:ext>
            </a:extLst>
          </p:cNvPr>
          <p:cNvSpPr>
            <a:spLocks noGrp="1"/>
          </p:cNvSpPr>
          <p:nvPr>
            <p:ph type="pic" sz="quarter" idx="26" hasCustomPrompt="1"/>
          </p:nvPr>
        </p:nvSpPr>
        <p:spPr>
          <a:xfrm>
            <a:off x="7776701" y="2494457"/>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texto 6">
            <a:extLst>
              <a:ext uri="{FF2B5EF4-FFF2-40B4-BE49-F238E27FC236}">
                <a16:creationId xmlns:a16="http://schemas.microsoft.com/office/drawing/2014/main" id="{1119318C-B879-4263-9D08-9AE9125C8A34}"/>
              </a:ext>
            </a:extLst>
          </p:cNvPr>
          <p:cNvSpPr>
            <a:spLocks noGrp="1"/>
          </p:cNvSpPr>
          <p:nvPr>
            <p:ph type="body" sz="quarter" idx="27" hasCustomPrompt="1"/>
          </p:nvPr>
        </p:nvSpPr>
        <p:spPr>
          <a:xfrm>
            <a:off x="2463367"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2" name="Elipse 41">
            <a:extLst>
              <a:ext uri="{FF2B5EF4-FFF2-40B4-BE49-F238E27FC236}">
                <a16:creationId xmlns:a16="http://schemas.microsoft.com/office/drawing/2014/main" id="{CA89B2F0-70A9-4A53-B314-3ACCFAB17D04}"/>
              </a:ext>
            </a:extLst>
          </p:cNvPr>
          <p:cNvSpPr/>
          <p:nvPr/>
        </p:nvSpPr>
        <p:spPr>
          <a:xfrm>
            <a:off x="1506486"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3" name="Marcador de posición de imagen 6">
            <a:extLst>
              <a:ext uri="{FF2B5EF4-FFF2-40B4-BE49-F238E27FC236}">
                <a16:creationId xmlns:a16="http://schemas.microsoft.com/office/drawing/2014/main" id="{8217FB71-8C4B-4EDD-9664-A97BE4A65212}"/>
              </a:ext>
            </a:extLst>
          </p:cNvPr>
          <p:cNvSpPr>
            <a:spLocks noGrp="1"/>
          </p:cNvSpPr>
          <p:nvPr>
            <p:ph type="pic" sz="quarter" idx="28" hasCustomPrompt="1"/>
          </p:nvPr>
        </p:nvSpPr>
        <p:spPr>
          <a:xfrm>
            <a:off x="1632728"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4" name="Marcador de texto 6">
            <a:extLst>
              <a:ext uri="{FF2B5EF4-FFF2-40B4-BE49-F238E27FC236}">
                <a16:creationId xmlns:a16="http://schemas.microsoft.com/office/drawing/2014/main" id="{7D455C7E-8E96-4EA1-B357-4778529A0D53}"/>
              </a:ext>
            </a:extLst>
          </p:cNvPr>
          <p:cNvSpPr>
            <a:spLocks noGrp="1"/>
          </p:cNvSpPr>
          <p:nvPr>
            <p:ph type="body" sz="quarter" idx="29" hasCustomPrompt="1"/>
          </p:nvPr>
        </p:nvSpPr>
        <p:spPr>
          <a:xfrm>
            <a:off x="8607339" y="3840544"/>
            <a:ext cx="3173882"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45" name="Elipse 44">
            <a:extLst>
              <a:ext uri="{FF2B5EF4-FFF2-40B4-BE49-F238E27FC236}">
                <a16:creationId xmlns:a16="http://schemas.microsoft.com/office/drawing/2014/main" id="{AD92B247-C0C1-4B3D-8F85-B9E6E7CD9B9A}"/>
              </a:ext>
            </a:extLst>
          </p:cNvPr>
          <p:cNvSpPr/>
          <p:nvPr/>
        </p:nvSpPr>
        <p:spPr>
          <a:xfrm>
            <a:off x="7650459" y="384054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6" name="Marcador de posición de imagen 6">
            <a:extLst>
              <a:ext uri="{FF2B5EF4-FFF2-40B4-BE49-F238E27FC236}">
                <a16:creationId xmlns:a16="http://schemas.microsoft.com/office/drawing/2014/main" id="{0C3941AA-C37C-4AC0-B684-AD813BF465F7}"/>
              </a:ext>
            </a:extLst>
          </p:cNvPr>
          <p:cNvSpPr>
            <a:spLocks noGrp="1"/>
          </p:cNvSpPr>
          <p:nvPr>
            <p:ph type="pic" sz="quarter" idx="30" hasCustomPrompt="1"/>
          </p:nvPr>
        </p:nvSpPr>
        <p:spPr>
          <a:xfrm>
            <a:off x="7776701" y="396654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28" name="Marcador de pie de página 13">
            <a:extLst>
              <a:ext uri="{FF2B5EF4-FFF2-40B4-BE49-F238E27FC236}">
                <a16:creationId xmlns:a16="http://schemas.microsoft.com/office/drawing/2014/main" id="{5FD9C79B-4295-4049-BC18-F7539ACA956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9" name="Marcador de número de diapositiva 14">
            <a:extLst>
              <a:ext uri="{FF2B5EF4-FFF2-40B4-BE49-F238E27FC236}">
                <a16:creationId xmlns:a16="http://schemas.microsoft.com/office/drawing/2014/main" id="{FA395F20-3F23-4D8C-AF01-20AEB697C90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471687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FC76872E-4F0E-43F5-A625-1FB9FC6F159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D7738DA5-6155-43B6-AAA3-479E1CC5B5EA}"/>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40743307-F5C0-472B-A761-83423C1DA758}"/>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37597097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conos dcha, fondo ROJ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D089465D-CE44-4231-9397-9692C88A8222}"/>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94CB4083-0963-4819-A4E6-B4DF4233715D}"/>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2814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Iconos dch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solidFill>
                <a:schemeClr val="bg1"/>
              </a:solidFill>
            </a:endParaRP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368457"/>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392457" y="2478257"/>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415962" y="3503123"/>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4" name="Marcador de posición de imagen 6">
            <a:extLst>
              <a:ext uri="{FF2B5EF4-FFF2-40B4-BE49-F238E27FC236}">
                <a16:creationId xmlns:a16="http://schemas.microsoft.com/office/drawing/2014/main" id="{927723FB-DD2C-471D-943D-FB91E99B6080}"/>
              </a:ext>
            </a:extLst>
          </p:cNvPr>
          <p:cNvSpPr>
            <a:spLocks noGrp="1"/>
          </p:cNvSpPr>
          <p:nvPr>
            <p:ph type="pic" sz="quarter" idx="26" hasCustomPrompt="1"/>
          </p:nvPr>
        </p:nvSpPr>
        <p:spPr>
          <a:xfrm>
            <a:off x="4392457" y="3612924"/>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6" name="Marcador de texto 6">
            <a:extLst>
              <a:ext uri="{FF2B5EF4-FFF2-40B4-BE49-F238E27FC236}">
                <a16:creationId xmlns:a16="http://schemas.microsoft.com/office/drawing/2014/main" id="{9D32EB79-D9AC-40E3-A636-9A369A99D9CF}"/>
              </a:ext>
            </a:extLst>
          </p:cNvPr>
          <p:cNvSpPr>
            <a:spLocks noGrp="1"/>
          </p:cNvSpPr>
          <p:nvPr>
            <p:ph type="body" sz="quarter" idx="27" hasCustomPrompt="1"/>
          </p:nvPr>
        </p:nvSpPr>
        <p:spPr>
          <a:xfrm>
            <a:off x="415962" y="4637789"/>
            <a:ext cx="3908389"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posición de imagen 6">
            <a:extLst>
              <a:ext uri="{FF2B5EF4-FFF2-40B4-BE49-F238E27FC236}">
                <a16:creationId xmlns:a16="http://schemas.microsoft.com/office/drawing/2014/main" id="{A8189AB8-D830-4300-B09E-B3ECCC2175D2}"/>
              </a:ext>
            </a:extLst>
          </p:cNvPr>
          <p:cNvSpPr>
            <a:spLocks noGrp="1"/>
          </p:cNvSpPr>
          <p:nvPr>
            <p:ph type="pic" sz="quarter" idx="28" hasCustomPrompt="1"/>
          </p:nvPr>
        </p:nvSpPr>
        <p:spPr>
          <a:xfrm>
            <a:off x="4392457" y="4747590"/>
            <a:ext cx="428400" cy="4284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68457"/>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5031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637789"/>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0" name="Marcador de pie de página 13">
            <a:extLst>
              <a:ext uri="{FF2B5EF4-FFF2-40B4-BE49-F238E27FC236}">
                <a16:creationId xmlns:a16="http://schemas.microsoft.com/office/drawing/2014/main" id="{1ED3BBE2-FFC2-4295-991E-D61151CF9299}"/>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1" name="Marcador de número de diapositiva 14">
            <a:extLst>
              <a:ext uri="{FF2B5EF4-FFF2-40B4-BE49-F238E27FC236}">
                <a16:creationId xmlns:a16="http://schemas.microsoft.com/office/drawing/2014/main" id="{18BA2EF7-3969-4C16-8731-B8037659BD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18" name="Título 1">
            <a:extLst>
              <a:ext uri="{FF2B5EF4-FFF2-40B4-BE49-F238E27FC236}">
                <a16:creationId xmlns:a16="http://schemas.microsoft.com/office/drawing/2014/main" id="{3C65D2F4-F918-4EE0-AEB7-3549885E58DF}"/>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302331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ndo GRIS">
    <p:bg>
      <p:bgPr>
        <a:solidFill>
          <a:schemeClr val="accent4"/>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5" name="Marcador de contenido 4">
            <a:extLst>
              <a:ext uri="{FF2B5EF4-FFF2-40B4-BE49-F238E27FC236}">
                <a16:creationId xmlns:a16="http://schemas.microsoft.com/office/drawing/2014/main" id="{41A6B7B3-4E90-4149-8AD7-05E5738529CD}"/>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8" name="Marcador de pie de página 13">
            <a:extLst>
              <a:ext uri="{FF2B5EF4-FFF2-40B4-BE49-F238E27FC236}">
                <a16:creationId xmlns:a16="http://schemas.microsoft.com/office/drawing/2014/main" id="{D9474CA6-EDE2-4D23-93E3-5461A61F7787}"/>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tx1"/>
                </a:solidFill>
              </a:defRPr>
            </a:lvl1pPr>
          </a:lstStyle>
          <a:p>
            <a:endParaRPr lang="es-ES"/>
          </a:p>
        </p:txBody>
      </p:sp>
      <p:sp>
        <p:nvSpPr>
          <p:cNvPr id="9" name="Marcador de número de diapositiva 14">
            <a:extLst>
              <a:ext uri="{FF2B5EF4-FFF2-40B4-BE49-F238E27FC236}">
                <a16:creationId xmlns:a16="http://schemas.microsoft.com/office/drawing/2014/main" id="{6951E2E0-4048-430D-883F-4BA78E7AECDE}"/>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6541255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cono izd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38296E45-4A8E-484A-A5C2-19A4A09449C0}"/>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42" name="Marcador de número de diapositiva 14">
            <a:extLst>
              <a:ext uri="{FF2B5EF4-FFF2-40B4-BE49-F238E27FC236}">
                <a16:creationId xmlns:a16="http://schemas.microsoft.com/office/drawing/2014/main" id="{2210A531-91D8-4518-B541-B44090130EC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A64B01AD-2DC8-4F7C-B976-26F100301402}"/>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Tree>
    <p:extLst>
      <p:ext uri="{BB962C8B-B14F-4D97-AF65-F5344CB8AC3E}">
        <p14:creationId xmlns:p14="http://schemas.microsoft.com/office/powerpoint/2010/main" val="26945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cono izda, fondo ROJA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7A541497-F478-47A7-A7C4-795976DABFBE}"/>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B0D98313-E1FD-425D-812A-F37774CF7AA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7E4F9330-896E-4DB3-9160-7844C5919C45}"/>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2809925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cono izda, fondo NEGRO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5638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280160" y="239068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3" name="Marcador de texto 6">
            <a:extLst>
              <a:ext uri="{FF2B5EF4-FFF2-40B4-BE49-F238E27FC236}">
                <a16:creationId xmlns:a16="http://schemas.microsoft.com/office/drawing/2014/main" id="{EEA8C5D4-3C42-4648-A2FD-F6F7BCE49793}"/>
              </a:ext>
            </a:extLst>
          </p:cNvPr>
          <p:cNvSpPr>
            <a:spLocks noGrp="1"/>
          </p:cNvSpPr>
          <p:nvPr>
            <p:ph type="body" sz="quarter" idx="25" hasCustomPrompt="1"/>
          </p:nvPr>
        </p:nvSpPr>
        <p:spPr>
          <a:xfrm>
            <a:off x="1280160" y="3315962"/>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6554061" y="239068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contenido 2">
            <a:extLst>
              <a:ext uri="{FF2B5EF4-FFF2-40B4-BE49-F238E27FC236}">
                <a16:creationId xmlns:a16="http://schemas.microsoft.com/office/drawing/2014/main" id="{F35B1057-0875-45E2-AC41-25AC5171F374}"/>
              </a:ext>
            </a:extLst>
          </p:cNvPr>
          <p:cNvSpPr>
            <a:spLocks noGrp="1"/>
          </p:cNvSpPr>
          <p:nvPr>
            <p:ph idx="35" hasCustomPrompt="1"/>
          </p:nvPr>
        </p:nvSpPr>
        <p:spPr>
          <a:xfrm>
            <a:off x="6554061" y="3315962"/>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31" name="Marcador de contenido 2">
            <a:extLst>
              <a:ext uri="{FF2B5EF4-FFF2-40B4-BE49-F238E27FC236}">
                <a16:creationId xmlns:a16="http://schemas.microsoft.com/office/drawing/2014/main" id="{B8030A85-FED4-44B1-BE49-92C66FC0CCF1}"/>
              </a:ext>
            </a:extLst>
          </p:cNvPr>
          <p:cNvSpPr>
            <a:spLocks noGrp="1"/>
          </p:cNvSpPr>
          <p:nvPr>
            <p:ph idx="37" hasCustomPrompt="1"/>
          </p:nvPr>
        </p:nvSpPr>
        <p:spPr>
          <a:xfrm>
            <a:off x="6554061" y="4233828"/>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8" name="Elipse 17">
            <a:extLst>
              <a:ext uri="{FF2B5EF4-FFF2-40B4-BE49-F238E27FC236}">
                <a16:creationId xmlns:a16="http://schemas.microsoft.com/office/drawing/2014/main" id="{18EA553E-0424-47CA-96C7-E608E8FD3BE1}"/>
              </a:ext>
            </a:extLst>
          </p:cNvPr>
          <p:cNvSpPr/>
          <p:nvPr/>
        </p:nvSpPr>
        <p:spPr>
          <a:xfrm>
            <a:off x="417461" y="239068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9" name="Marcador de posición de imagen 6">
            <a:extLst>
              <a:ext uri="{FF2B5EF4-FFF2-40B4-BE49-F238E27FC236}">
                <a16:creationId xmlns:a16="http://schemas.microsoft.com/office/drawing/2014/main" id="{313D1387-098B-4609-B75F-6CF9C4E1F4A1}"/>
              </a:ext>
            </a:extLst>
          </p:cNvPr>
          <p:cNvSpPr>
            <a:spLocks noGrp="1"/>
          </p:cNvSpPr>
          <p:nvPr>
            <p:ph type="pic" sz="quarter" idx="38" hasCustomPrompt="1"/>
          </p:nvPr>
        </p:nvSpPr>
        <p:spPr>
          <a:xfrm>
            <a:off x="543703" y="251668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Elipse 19">
            <a:extLst>
              <a:ext uri="{FF2B5EF4-FFF2-40B4-BE49-F238E27FC236}">
                <a16:creationId xmlns:a16="http://schemas.microsoft.com/office/drawing/2014/main" id="{A896D9FD-97A0-40E7-9602-89CE8D1DA1E3}"/>
              </a:ext>
            </a:extLst>
          </p:cNvPr>
          <p:cNvSpPr/>
          <p:nvPr/>
        </p:nvSpPr>
        <p:spPr>
          <a:xfrm>
            <a:off x="417461" y="3315962"/>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posición de imagen 6">
            <a:extLst>
              <a:ext uri="{FF2B5EF4-FFF2-40B4-BE49-F238E27FC236}">
                <a16:creationId xmlns:a16="http://schemas.microsoft.com/office/drawing/2014/main" id="{5E7159A3-364B-4016-B9FA-5931F7446CF9}"/>
              </a:ext>
            </a:extLst>
          </p:cNvPr>
          <p:cNvSpPr>
            <a:spLocks noGrp="1"/>
          </p:cNvSpPr>
          <p:nvPr>
            <p:ph type="pic" sz="quarter" idx="39" hasCustomPrompt="1"/>
          </p:nvPr>
        </p:nvSpPr>
        <p:spPr>
          <a:xfrm>
            <a:off x="543703" y="3441963"/>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0" name="Marcador de texto 6">
            <a:extLst>
              <a:ext uri="{FF2B5EF4-FFF2-40B4-BE49-F238E27FC236}">
                <a16:creationId xmlns:a16="http://schemas.microsoft.com/office/drawing/2014/main" id="{BED51E5E-7DB2-44A7-958E-E73FFBC998DB}"/>
              </a:ext>
            </a:extLst>
          </p:cNvPr>
          <p:cNvSpPr>
            <a:spLocks noGrp="1"/>
          </p:cNvSpPr>
          <p:nvPr>
            <p:ph type="body" sz="quarter" idx="40" hasCustomPrompt="1"/>
          </p:nvPr>
        </p:nvSpPr>
        <p:spPr>
          <a:xfrm>
            <a:off x="1280160" y="4233828"/>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3" name="Elipse 32">
            <a:extLst>
              <a:ext uri="{FF2B5EF4-FFF2-40B4-BE49-F238E27FC236}">
                <a16:creationId xmlns:a16="http://schemas.microsoft.com/office/drawing/2014/main" id="{A863DCFE-91DD-4AAA-8F8E-43E98A9A1E14}"/>
              </a:ext>
            </a:extLst>
          </p:cNvPr>
          <p:cNvSpPr/>
          <p:nvPr/>
        </p:nvSpPr>
        <p:spPr>
          <a:xfrm>
            <a:off x="417461" y="4233828"/>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Marcador de posición de imagen 6">
            <a:extLst>
              <a:ext uri="{FF2B5EF4-FFF2-40B4-BE49-F238E27FC236}">
                <a16:creationId xmlns:a16="http://schemas.microsoft.com/office/drawing/2014/main" id="{A8A45C7E-1A14-4944-89BB-944DF7A99D1A}"/>
              </a:ext>
            </a:extLst>
          </p:cNvPr>
          <p:cNvSpPr>
            <a:spLocks noGrp="1"/>
          </p:cNvSpPr>
          <p:nvPr>
            <p:ph type="pic" sz="quarter" idx="41" hasCustomPrompt="1"/>
          </p:nvPr>
        </p:nvSpPr>
        <p:spPr>
          <a:xfrm>
            <a:off x="543703" y="435982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Marcador de texto 6">
            <a:extLst>
              <a:ext uri="{FF2B5EF4-FFF2-40B4-BE49-F238E27FC236}">
                <a16:creationId xmlns:a16="http://schemas.microsoft.com/office/drawing/2014/main" id="{69703EF5-34A2-4587-833D-CA113BED98AB}"/>
              </a:ext>
            </a:extLst>
          </p:cNvPr>
          <p:cNvSpPr>
            <a:spLocks noGrp="1"/>
          </p:cNvSpPr>
          <p:nvPr>
            <p:ph type="body" sz="quarter" idx="42" hasCustomPrompt="1"/>
          </p:nvPr>
        </p:nvSpPr>
        <p:spPr>
          <a:xfrm>
            <a:off x="1280160" y="5187523"/>
            <a:ext cx="4015740" cy="648000"/>
          </a:xfrm>
          <a:prstGeom prst="rect">
            <a:avLst/>
          </a:prstGeom>
        </p:spPr>
        <p:txBody>
          <a:bodyPr vert="horz" lIns="0" tIns="0" rIns="0" bIns="0" rtlCol="0" anchor="ctr">
            <a:noAutofit/>
          </a:bodyPr>
          <a:lstStyle>
            <a:lvl1pPr marL="0" indent="0">
              <a:buNone/>
              <a:defRPr lang="es-ES" sz="1939"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6" name="Elipse 35">
            <a:extLst>
              <a:ext uri="{FF2B5EF4-FFF2-40B4-BE49-F238E27FC236}">
                <a16:creationId xmlns:a16="http://schemas.microsoft.com/office/drawing/2014/main" id="{BB306D3B-BCA9-4CEA-B009-0DD690EA8661}"/>
              </a:ext>
            </a:extLst>
          </p:cNvPr>
          <p:cNvSpPr/>
          <p:nvPr/>
        </p:nvSpPr>
        <p:spPr>
          <a:xfrm>
            <a:off x="417461" y="5187523"/>
            <a:ext cx="648000" cy="64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40" name="Marcador de posición de imagen 6">
            <a:extLst>
              <a:ext uri="{FF2B5EF4-FFF2-40B4-BE49-F238E27FC236}">
                <a16:creationId xmlns:a16="http://schemas.microsoft.com/office/drawing/2014/main" id="{56B09352-35AC-4C42-99C6-AC563B1B332F}"/>
              </a:ext>
            </a:extLst>
          </p:cNvPr>
          <p:cNvSpPr>
            <a:spLocks noGrp="1"/>
          </p:cNvSpPr>
          <p:nvPr>
            <p:ph type="pic" sz="quarter" idx="43" hasCustomPrompt="1"/>
          </p:nvPr>
        </p:nvSpPr>
        <p:spPr>
          <a:xfrm>
            <a:off x="543703" y="53135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41" name="Marcador de contenido 2">
            <a:extLst>
              <a:ext uri="{FF2B5EF4-FFF2-40B4-BE49-F238E27FC236}">
                <a16:creationId xmlns:a16="http://schemas.microsoft.com/office/drawing/2014/main" id="{C1214432-E883-40BE-B7AB-58371FE567F3}"/>
              </a:ext>
            </a:extLst>
          </p:cNvPr>
          <p:cNvSpPr>
            <a:spLocks noGrp="1"/>
          </p:cNvSpPr>
          <p:nvPr>
            <p:ph idx="44" hasCustomPrompt="1"/>
          </p:nvPr>
        </p:nvSpPr>
        <p:spPr>
          <a:xfrm>
            <a:off x="6554061" y="5187523"/>
            <a:ext cx="5221978" cy="648000"/>
          </a:xfrm>
          <a:prstGeom prst="rect">
            <a:avLst/>
          </a:prstGeom>
        </p:spPr>
        <p:txBody>
          <a:bodyPr anchor="ctr">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7" name="Marcador de pie de página 13">
            <a:extLst>
              <a:ext uri="{FF2B5EF4-FFF2-40B4-BE49-F238E27FC236}">
                <a16:creationId xmlns:a16="http://schemas.microsoft.com/office/drawing/2014/main" id="{DA677375-D8AC-443E-95F6-E5052C569E4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42" name="Marcador de número de diapositiva 14">
            <a:extLst>
              <a:ext uri="{FF2B5EF4-FFF2-40B4-BE49-F238E27FC236}">
                <a16:creationId xmlns:a16="http://schemas.microsoft.com/office/drawing/2014/main" id="{C51EE448-AD75-4417-BDC7-E84DAF04DA4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5" name="Título 1">
            <a:extLst>
              <a:ext uri="{FF2B5EF4-FFF2-40B4-BE49-F238E27FC236}">
                <a16:creationId xmlns:a16="http://schemas.microsoft.com/office/drawing/2014/main" id="{4739F459-C1E8-434F-8B31-F2D487229C9A}"/>
              </a:ext>
            </a:extLst>
          </p:cNvPr>
          <p:cNvSpPr>
            <a:spLocks noGrp="1"/>
          </p:cNvSpPr>
          <p:nvPr>
            <p:ph type="title" hasCustomPrompt="1"/>
          </p:nvPr>
        </p:nvSpPr>
        <p:spPr>
          <a:xfrm>
            <a:off x="417514" y="583200"/>
            <a:ext cx="5221287" cy="1515600"/>
          </a:xfrm>
          <a:prstGeom prst="rect">
            <a:avLst/>
          </a:prstGeom>
        </p:spPr>
        <p:txBody>
          <a:bodyPr anchor="t">
            <a:noAutofit/>
          </a:bodyPr>
          <a:lstStyle>
            <a:lvl1pPr>
              <a:lnSpc>
                <a:spcPts val="3394"/>
              </a:lnSpc>
              <a:defRPr sz="3394">
                <a:solidFill>
                  <a:schemeClr val="bg1"/>
                </a:solidFill>
              </a:defRPr>
            </a:lvl1pPr>
          </a:lstStyle>
          <a:p>
            <a:r>
              <a:rPr lang="es-ES" dirty="0"/>
              <a:t>Título</a:t>
            </a:r>
          </a:p>
        </p:txBody>
      </p:sp>
    </p:spTree>
    <p:extLst>
      <p:ext uri="{BB962C8B-B14F-4D97-AF65-F5344CB8AC3E}">
        <p14:creationId xmlns:p14="http://schemas.microsoft.com/office/powerpoint/2010/main" val="17350407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bloques fondos grises">
    <p:bg>
      <p:bgPr>
        <a:solidFill>
          <a:schemeClr val="bg1"/>
        </a:solidFill>
        <a:effectLst/>
      </p:bgPr>
    </p:bg>
    <p:spTree>
      <p:nvGrpSpPr>
        <p:cNvPr id="1" name=""/>
        <p:cNvGrpSpPr/>
        <p:nvPr/>
      </p:nvGrpSpPr>
      <p:grpSpPr>
        <a:xfrm>
          <a:off x="0" y="0"/>
          <a:ext cx="0" cy="0"/>
          <a:chOff x="0" y="0"/>
          <a:chExt cx="0" cy="0"/>
        </a:xfrm>
      </p:grpSpPr>
      <p:sp>
        <p:nvSpPr>
          <p:cNvPr id="33" name="Rectángulo 32">
            <a:extLst>
              <a:ext uri="{FF2B5EF4-FFF2-40B4-BE49-F238E27FC236}">
                <a16:creationId xmlns:a16="http://schemas.microsoft.com/office/drawing/2014/main" id="{40E48B43-9454-4332-8504-6D07E4D4260C}"/>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A7F429FD-0ADD-4556-AD42-B4AD74397ED1}"/>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05CFE76B-DF61-4001-99B5-415623FAC79A}"/>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17" name="Elipse 16">
            <a:extLst>
              <a:ext uri="{FF2B5EF4-FFF2-40B4-BE49-F238E27FC236}">
                <a16:creationId xmlns:a16="http://schemas.microsoft.com/office/drawing/2014/main" id="{7BB5CF90-ED2D-4EC9-89B3-0392356234B3}"/>
              </a:ext>
            </a:extLst>
          </p:cNvPr>
          <p:cNvSpPr/>
          <p:nvPr/>
        </p:nvSpPr>
        <p:spPr>
          <a:xfrm>
            <a:off x="407988"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534230"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491200"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265440"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67" name="Elipse 66">
            <a:extLst>
              <a:ext uri="{FF2B5EF4-FFF2-40B4-BE49-F238E27FC236}">
                <a16:creationId xmlns:a16="http://schemas.microsoft.com/office/drawing/2014/main" id="{E25ED882-C6D3-4CBA-B7D2-F91C2603FC1A}"/>
              </a:ext>
            </a:extLst>
          </p:cNvPr>
          <p:cNvSpPr/>
          <p:nvPr/>
        </p:nvSpPr>
        <p:spPr>
          <a:xfrm>
            <a:off x="4491199"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68" name="Marcador de posición de imagen 6">
            <a:extLst>
              <a:ext uri="{FF2B5EF4-FFF2-40B4-BE49-F238E27FC236}">
                <a16:creationId xmlns:a16="http://schemas.microsoft.com/office/drawing/2014/main" id="{2D456682-09FF-4A52-AF8A-D2E0341F5314}"/>
              </a:ext>
            </a:extLst>
          </p:cNvPr>
          <p:cNvSpPr>
            <a:spLocks noGrp="1"/>
          </p:cNvSpPr>
          <p:nvPr>
            <p:ph type="pic" sz="quarter" idx="32" hasCustomPrompt="1"/>
          </p:nvPr>
        </p:nvSpPr>
        <p:spPr>
          <a:xfrm>
            <a:off x="4617441" y="2203281"/>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586062" y="3118688"/>
            <a:ext cx="3114241" cy="310431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360302" y="207728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72" name="Elipse 71">
            <a:extLst>
              <a:ext uri="{FF2B5EF4-FFF2-40B4-BE49-F238E27FC236}">
                <a16:creationId xmlns:a16="http://schemas.microsoft.com/office/drawing/2014/main" id="{64D1DA90-29F2-4045-8188-D6A014526A3C}"/>
              </a:ext>
            </a:extLst>
          </p:cNvPr>
          <p:cNvSpPr/>
          <p:nvPr/>
        </p:nvSpPr>
        <p:spPr>
          <a:xfrm>
            <a:off x="8586061" y="2077280"/>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73" name="Marcador de posición de imagen 6">
            <a:extLst>
              <a:ext uri="{FF2B5EF4-FFF2-40B4-BE49-F238E27FC236}">
                <a16:creationId xmlns:a16="http://schemas.microsoft.com/office/drawing/2014/main" id="{09F3F868-4797-4914-9EBF-44DF28CAFA73}"/>
              </a:ext>
            </a:extLst>
          </p:cNvPr>
          <p:cNvSpPr>
            <a:spLocks noGrp="1"/>
          </p:cNvSpPr>
          <p:nvPr>
            <p:ph type="pic" sz="quarter" idx="36" hasCustomPrompt="1"/>
          </p:nvPr>
        </p:nvSpPr>
        <p:spPr>
          <a:xfrm>
            <a:off x="8712303" y="2203281"/>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pie de página 13">
            <a:extLst>
              <a:ext uri="{FF2B5EF4-FFF2-40B4-BE49-F238E27FC236}">
                <a16:creationId xmlns:a16="http://schemas.microsoft.com/office/drawing/2014/main" id="{07B53CE6-4778-44C9-92DE-BF4FE13268E5}"/>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7" name="Marcador de número de diapositiva 14">
            <a:extLst>
              <a:ext uri="{FF2B5EF4-FFF2-40B4-BE49-F238E27FC236}">
                <a16:creationId xmlns:a16="http://schemas.microsoft.com/office/drawing/2014/main" id="{FF9FB74F-A3D1-414B-A126-092F5F0A80A0}"/>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4645634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bloques numerados fondos grises">
    <p:bg>
      <p:bgPr>
        <a:solidFill>
          <a:schemeClr val="bg1"/>
        </a:solidFill>
        <a:effectLst/>
      </p:bgPr>
    </p:bg>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0B23F48A-A79F-4D2C-A83D-B583864B5732}"/>
              </a:ext>
            </a:extLst>
          </p:cNvPr>
          <p:cNvGrpSpPr/>
          <p:nvPr/>
        </p:nvGrpSpPr>
        <p:grpSpPr>
          <a:xfrm>
            <a:off x="-2" y="2619374"/>
            <a:ext cx="12192002" cy="2552400"/>
            <a:chOff x="-2" y="1752600"/>
            <a:chExt cx="12192002" cy="5105400"/>
          </a:xfrm>
        </p:grpSpPr>
        <p:sp>
          <p:nvSpPr>
            <p:cNvPr id="33" name="Rectángulo 32">
              <a:extLst>
                <a:ext uri="{FF2B5EF4-FFF2-40B4-BE49-F238E27FC236}">
                  <a16:creationId xmlns:a16="http://schemas.microsoft.com/office/drawing/2014/main" id="{0511E795-008A-4F94-B5FA-2A92BD65FE47}"/>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4" name="Rectángulo 33">
              <a:extLst>
                <a:ext uri="{FF2B5EF4-FFF2-40B4-BE49-F238E27FC236}">
                  <a16:creationId xmlns:a16="http://schemas.microsoft.com/office/drawing/2014/main" id="{6DF1B362-02CA-4894-A1F0-CFDB73EA589B}"/>
                </a:ext>
              </a:extLst>
            </p:cNvPr>
            <p:cNvSpPr/>
            <p:nvPr/>
          </p:nvSpPr>
          <p:spPr>
            <a:xfrm>
              <a:off x="4063799"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6" name="Rectángulo 35">
              <a:extLst>
                <a:ext uri="{FF2B5EF4-FFF2-40B4-BE49-F238E27FC236}">
                  <a16:creationId xmlns:a16="http://schemas.microsoft.com/office/drawing/2014/main" id="{47279710-6AFA-4643-88EC-D40292D067DE}"/>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grpSp>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07989"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182229"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sp>
        <p:nvSpPr>
          <p:cNvPr id="65" name="Marcador de contenido 2">
            <a:extLst>
              <a:ext uri="{FF2B5EF4-FFF2-40B4-BE49-F238E27FC236}">
                <a16:creationId xmlns:a16="http://schemas.microsoft.com/office/drawing/2014/main" id="{8CA971B0-2BF9-4678-BFA9-AC040006125A}"/>
              </a:ext>
            </a:extLst>
          </p:cNvPr>
          <p:cNvSpPr>
            <a:spLocks noGrp="1"/>
          </p:cNvSpPr>
          <p:nvPr>
            <p:ph idx="30" hasCustomPrompt="1"/>
          </p:nvPr>
        </p:nvSpPr>
        <p:spPr>
          <a:xfrm>
            <a:off x="4357850"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6" name="Marcador de texto 6">
            <a:extLst>
              <a:ext uri="{FF2B5EF4-FFF2-40B4-BE49-F238E27FC236}">
                <a16:creationId xmlns:a16="http://schemas.microsoft.com/office/drawing/2014/main" id="{E7F3692C-CF3B-429F-947A-1ED9460EE035}"/>
              </a:ext>
            </a:extLst>
          </p:cNvPr>
          <p:cNvSpPr>
            <a:spLocks noGrp="1"/>
          </p:cNvSpPr>
          <p:nvPr>
            <p:ph type="body" sz="quarter" idx="31" hasCustomPrompt="1"/>
          </p:nvPr>
        </p:nvSpPr>
        <p:spPr>
          <a:xfrm>
            <a:off x="5132090"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70" name="Marcador de contenido 2">
            <a:extLst>
              <a:ext uri="{FF2B5EF4-FFF2-40B4-BE49-F238E27FC236}">
                <a16:creationId xmlns:a16="http://schemas.microsoft.com/office/drawing/2014/main" id="{C028D87B-A571-4AD4-9144-370604A64A40}"/>
              </a:ext>
            </a:extLst>
          </p:cNvPr>
          <p:cNvSpPr>
            <a:spLocks noGrp="1"/>
          </p:cNvSpPr>
          <p:nvPr>
            <p:ph idx="34" hasCustomPrompt="1"/>
          </p:nvPr>
        </p:nvSpPr>
        <p:spPr>
          <a:xfrm>
            <a:off x="8424137" y="3709238"/>
            <a:ext cx="3114241" cy="1018215"/>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1" name="Marcador de texto 6">
            <a:extLst>
              <a:ext uri="{FF2B5EF4-FFF2-40B4-BE49-F238E27FC236}">
                <a16:creationId xmlns:a16="http://schemas.microsoft.com/office/drawing/2014/main" id="{784320E3-DD5E-4881-A513-7F777FEE9321}"/>
              </a:ext>
            </a:extLst>
          </p:cNvPr>
          <p:cNvSpPr>
            <a:spLocks noGrp="1"/>
          </p:cNvSpPr>
          <p:nvPr>
            <p:ph type="body" sz="quarter" idx="35" hasCustomPrompt="1"/>
          </p:nvPr>
        </p:nvSpPr>
        <p:spPr>
          <a:xfrm>
            <a:off x="9198377" y="2782130"/>
            <a:ext cx="2340000" cy="648000"/>
          </a:xfrm>
          <a:prstGeom prst="rect">
            <a:avLst/>
          </a:prstGeom>
        </p:spPr>
        <p:txBody>
          <a:bodyPr vert="horz" lIns="0" tIns="0" rIns="0" bIns="0" rtlCol="0" anchor="ctr">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marR="0" lvl="0" indent="-184695"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lang="es-ES" dirty="0" err="1"/>
              <a:t>Headline</a:t>
            </a:r>
            <a:endParaRPr lang="es-ES" dirty="0"/>
          </a:p>
        </p:txBody>
      </p:sp>
      <p:sp>
        <p:nvSpPr>
          <p:cNvPr id="27" name="Marcador de texto 8">
            <a:extLst>
              <a:ext uri="{FF2B5EF4-FFF2-40B4-BE49-F238E27FC236}">
                <a16:creationId xmlns:a16="http://schemas.microsoft.com/office/drawing/2014/main" id="{F68C1A41-153A-4F40-8DFA-43533E344674}"/>
              </a:ext>
            </a:extLst>
          </p:cNvPr>
          <p:cNvSpPr>
            <a:spLocks noGrp="1"/>
          </p:cNvSpPr>
          <p:nvPr>
            <p:ph type="body" sz="quarter" idx="10" hasCustomPrompt="1"/>
          </p:nvPr>
        </p:nvSpPr>
        <p:spPr>
          <a:xfrm>
            <a:off x="407988"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8" name="Marcador de texto 8">
            <a:extLst>
              <a:ext uri="{FF2B5EF4-FFF2-40B4-BE49-F238E27FC236}">
                <a16:creationId xmlns:a16="http://schemas.microsoft.com/office/drawing/2014/main" id="{86BB60C8-35DD-4056-845F-2F8D13F3A211}"/>
              </a:ext>
            </a:extLst>
          </p:cNvPr>
          <p:cNvSpPr>
            <a:spLocks noGrp="1"/>
          </p:cNvSpPr>
          <p:nvPr>
            <p:ph type="body" sz="quarter" idx="36" hasCustomPrompt="1"/>
          </p:nvPr>
        </p:nvSpPr>
        <p:spPr>
          <a:xfrm>
            <a:off x="4357849"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9" name="Marcador de texto 8">
            <a:extLst>
              <a:ext uri="{FF2B5EF4-FFF2-40B4-BE49-F238E27FC236}">
                <a16:creationId xmlns:a16="http://schemas.microsoft.com/office/drawing/2014/main" id="{9C578235-3851-4394-A49C-FD513B0AEF89}"/>
              </a:ext>
            </a:extLst>
          </p:cNvPr>
          <p:cNvSpPr>
            <a:spLocks noGrp="1"/>
          </p:cNvSpPr>
          <p:nvPr>
            <p:ph type="body" sz="quarter" idx="37" hasCustomPrompt="1"/>
          </p:nvPr>
        </p:nvSpPr>
        <p:spPr>
          <a:xfrm>
            <a:off x="8424136" y="2782130"/>
            <a:ext cx="648000" cy="647700"/>
          </a:xfrm>
          <a:prstGeom prst="ellipse">
            <a:avLst/>
          </a:prstGeom>
          <a:solidFill>
            <a:schemeClr val="accent1"/>
          </a:solidFill>
        </p:spPr>
        <p:txBody>
          <a:bodyPr anchor="ctr">
            <a:noAutofit/>
          </a:bodyPr>
          <a:lstStyle>
            <a:lvl1pPr marL="0" indent="0" algn="ctr">
              <a:buNone/>
              <a:defRPr sz="1455">
                <a:solidFill>
                  <a:schemeClr val="bg1"/>
                </a:solidFill>
                <a:latin typeface="+mj-lt"/>
              </a:defRPr>
            </a:lvl1pPr>
            <a:lvl2pPr marL="369390" indent="0">
              <a:buNone/>
              <a:defRPr>
                <a:solidFill>
                  <a:schemeClr val="tx2"/>
                </a:solidFill>
              </a:defRPr>
            </a:lvl2pPr>
            <a:lvl3pPr marL="738781" indent="0">
              <a:buNone/>
              <a:defRPr>
                <a:solidFill>
                  <a:schemeClr val="tx2"/>
                </a:solidFill>
              </a:defRPr>
            </a:lvl3pPr>
            <a:lvl4pPr marL="1108171" indent="0">
              <a:buNone/>
              <a:defRPr>
                <a:solidFill>
                  <a:schemeClr val="tx2"/>
                </a:solidFill>
              </a:defRPr>
            </a:lvl4pPr>
            <a:lvl5pPr marL="1477561" indent="0">
              <a:buNone/>
              <a:defRPr>
                <a:solidFill>
                  <a:schemeClr val="tx2"/>
                </a:solidFill>
              </a:defRPr>
            </a:lvl5pPr>
          </a:lstStyle>
          <a:p>
            <a:pPr lvl="0"/>
            <a:r>
              <a:rPr lang="es-ES" dirty="0"/>
              <a:t>##</a:t>
            </a:r>
          </a:p>
        </p:txBody>
      </p:sp>
      <p:sp>
        <p:nvSpPr>
          <p:cNvPr id="23" name="Marcador de pie de página 13">
            <a:extLst>
              <a:ext uri="{FF2B5EF4-FFF2-40B4-BE49-F238E27FC236}">
                <a16:creationId xmlns:a16="http://schemas.microsoft.com/office/drawing/2014/main" id="{98625137-217D-4A6D-824A-AF7AE8102BED}"/>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4" name="Marcador de número de diapositiva 14">
            <a:extLst>
              <a:ext uri="{FF2B5EF4-FFF2-40B4-BE49-F238E27FC236}">
                <a16:creationId xmlns:a16="http://schemas.microsoft.com/office/drawing/2014/main" id="{9CF35A77-1F35-487C-AAB1-7189D544833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43719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3 columnas-fondo BLANCO">
    <p:bg>
      <p:bgPr>
        <a:solidFill>
          <a:schemeClr val="bg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Marcador de contenido 2">
            <a:extLst>
              <a:ext uri="{FF2B5EF4-FFF2-40B4-BE49-F238E27FC236}">
                <a16:creationId xmlns:a16="http://schemas.microsoft.com/office/drawing/2014/main" id="{5F983617-F4DA-477F-8EBF-17B303ADEFBF}"/>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41" name="Marcador de texto 6">
            <a:extLst>
              <a:ext uri="{FF2B5EF4-FFF2-40B4-BE49-F238E27FC236}">
                <a16:creationId xmlns:a16="http://schemas.microsoft.com/office/drawing/2014/main" id="{177CEE38-9961-4268-8264-7418C8B2D86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43" name="Marcador de posición de imagen 6">
            <a:extLst>
              <a:ext uri="{FF2B5EF4-FFF2-40B4-BE49-F238E27FC236}">
                <a16:creationId xmlns:a16="http://schemas.microsoft.com/office/drawing/2014/main" id="{F7DCCFCE-0D92-4307-96A0-A9D0F2455E2A}"/>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44" name="Conector recto 43">
            <a:extLst>
              <a:ext uri="{FF2B5EF4-FFF2-40B4-BE49-F238E27FC236}">
                <a16:creationId xmlns:a16="http://schemas.microsoft.com/office/drawing/2014/main" id="{A06D7D76-D546-4BFF-A603-500DB6D3F4E3}"/>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Marcador de contenido 2">
            <a:extLst>
              <a:ext uri="{FF2B5EF4-FFF2-40B4-BE49-F238E27FC236}">
                <a16:creationId xmlns:a16="http://schemas.microsoft.com/office/drawing/2014/main" id="{A56977B4-E2CA-413F-97D1-357099053822}"/>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75" name="Marcador de texto 6">
            <a:extLst>
              <a:ext uri="{FF2B5EF4-FFF2-40B4-BE49-F238E27FC236}">
                <a16:creationId xmlns:a16="http://schemas.microsoft.com/office/drawing/2014/main" id="{12B8A248-EE43-48F2-9F1A-7132917DDA1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76" name="Marcador de posición de imagen 6">
            <a:extLst>
              <a:ext uri="{FF2B5EF4-FFF2-40B4-BE49-F238E27FC236}">
                <a16:creationId xmlns:a16="http://schemas.microsoft.com/office/drawing/2014/main" id="{C7D886C3-EE16-46ED-96DE-6EF38AFF71C4}"/>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0" name="Marcador de pie de página 13">
            <a:extLst>
              <a:ext uri="{FF2B5EF4-FFF2-40B4-BE49-F238E27FC236}">
                <a16:creationId xmlns:a16="http://schemas.microsoft.com/office/drawing/2014/main" id="{7DC74E40-D472-4EEB-A826-5782167AEDB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A7555ECD-2601-49D9-B77C-2F6B3788F10C}"/>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707794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3 columnas-fondo GRIS">
    <p:bg>
      <p:bgPr>
        <a:solidFill>
          <a:schemeClr val="accent4"/>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Marcador de pie de página 13">
            <a:extLst>
              <a:ext uri="{FF2B5EF4-FFF2-40B4-BE49-F238E27FC236}">
                <a16:creationId xmlns:a16="http://schemas.microsoft.com/office/drawing/2014/main" id="{B30946DF-8935-4FE6-AE2A-EE98D5698D5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1" name="Marcador de número de diapositiva 14">
            <a:extLst>
              <a:ext uri="{FF2B5EF4-FFF2-40B4-BE49-F238E27FC236}">
                <a16:creationId xmlns:a16="http://schemas.microsoft.com/office/drawing/2014/main" id="{6BF34B2B-986A-42C1-B593-3B2899CE762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
        <p:nvSpPr>
          <p:cNvPr id="18" name="Marcador de contenido 2">
            <a:extLst>
              <a:ext uri="{FF2B5EF4-FFF2-40B4-BE49-F238E27FC236}">
                <a16:creationId xmlns:a16="http://schemas.microsoft.com/office/drawing/2014/main" id="{2DC8540B-4C18-42C8-9FD6-F5CFFBEB5629}"/>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9" name="Marcador de texto 6">
            <a:extLst>
              <a:ext uri="{FF2B5EF4-FFF2-40B4-BE49-F238E27FC236}">
                <a16:creationId xmlns:a16="http://schemas.microsoft.com/office/drawing/2014/main" id="{1730431B-A603-44B6-83CF-DE657CBA3E83}"/>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2" name="Marcador de posición de imagen 6">
            <a:extLst>
              <a:ext uri="{FF2B5EF4-FFF2-40B4-BE49-F238E27FC236}">
                <a16:creationId xmlns:a16="http://schemas.microsoft.com/office/drawing/2014/main" id="{827EEE7D-6136-4F53-8387-63FD3AE6205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lvl1pPr>
          </a:lstStyle>
          <a:p>
            <a:r>
              <a:rPr lang="es-ES" dirty="0"/>
              <a:t>Icono</a:t>
            </a:r>
          </a:p>
        </p:txBody>
      </p:sp>
      <p:cxnSp>
        <p:nvCxnSpPr>
          <p:cNvPr id="23" name="Conector recto 22">
            <a:extLst>
              <a:ext uri="{FF2B5EF4-FFF2-40B4-BE49-F238E27FC236}">
                <a16:creationId xmlns:a16="http://schemas.microsoft.com/office/drawing/2014/main" id="{E1C3E053-1858-4515-93E4-C60B1F3DE0F9}"/>
              </a:ext>
            </a:extLst>
          </p:cNvPr>
          <p:cNvCxnSpPr>
            <a:cxnSpLocks/>
          </p:cNvCxnSpPr>
          <p:nvPr/>
        </p:nvCxnSpPr>
        <p:spPr>
          <a:xfrm>
            <a:off x="407989" y="3988870"/>
            <a:ext cx="11376024"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Marcador de contenido 2">
            <a:extLst>
              <a:ext uri="{FF2B5EF4-FFF2-40B4-BE49-F238E27FC236}">
                <a16:creationId xmlns:a16="http://schemas.microsoft.com/office/drawing/2014/main" id="{6650B525-3D2A-4AB5-B36F-6E55A5F22D36}"/>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6" name="Marcador de texto 6">
            <a:extLst>
              <a:ext uri="{FF2B5EF4-FFF2-40B4-BE49-F238E27FC236}">
                <a16:creationId xmlns:a16="http://schemas.microsoft.com/office/drawing/2014/main" id="{F48871DA-8679-47F9-BC10-684A9E1A0E05}"/>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7" name="Marcador de posición de imagen 6">
            <a:extLst>
              <a:ext uri="{FF2B5EF4-FFF2-40B4-BE49-F238E27FC236}">
                <a16:creationId xmlns:a16="http://schemas.microsoft.com/office/drawing/2014/main" id="{722B11BC-B416-467C-AB04-8567C4FABBB9}"/>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lvl1pPr>
          </a:lstStyle>
          <a:p>
            <a:r>
              <a:rPr lang="es-ES" dirty="0"/>
              <a:t>Icono</a:t>
            </a:r>
          </a:p>
        </p:txBody>
      </p:sp>
    </p:spTree>
    <p:extLst>
      <p:ext uri="{BB962C8B-B14F-4D97-AF65-F5344CB8AC3E}">
        <p14:creationId xmlns:p14="http://schemas.microsoft.com/office/powerpoint/2010/main" val="15425477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as-fondo ROJO">
    <p:bg>
      <p:bgPr>
        <a:solidFill>
          <a:schemeClr val="accent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3DCDA88B-0F6C-4002-9449-DDF9B1E7F8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07C6A34-D143-4418-AEDD-A7A609A5AB5E}"/>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EC49BFD6-87D1-490A-B664-46A36A82A1B2}"/>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A2EE831C-A9BE-4937-857A-5727DC00C8D1}"/>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AF3E20C3-E88D-4E01-9904-D002A090ADF6}"/>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F34A42CE-AFA8-4670-9C70-137697E32464}"/>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E6C7BFE-04BB-456C-BBCF-E359D3CD59AA}"/>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4130DB61-120B-4B5E-8D07-754F31F5B2DA}"/>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D4F59626-75E4-42A3-BA7D-4855336C8BF0}"/>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18231414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columnas-fondo NEGRO">
    <p:bg>
      <p:bgPr>
        <a:solidFill>
          <a:schemeClr val="tx1"/>
        </a:solidFill>
        <a:effectLst/>
      </p:bgPr>
    </p:bg>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3BDE877B-FD9B-4546-8057-7367C2C764A9}"/>
              </a:ext>
            </a:extLst>
          </p:cNvPr>
          <p:cNvSpPr>
            <a:spLocks noGrp="1"/>
          </p:cNvSpPr>
          <p:nvPr>
            <p:ph idx="12" hasCustomPrompt="1"/>
          </p:nvPr>
        </p:nvSpPr>
        <p:spPr>
          <a:xfrm>
            <a:off x="426243" y="1413886"/>
            <a:ext cx="11357769"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1070346" y="674713"/>
            <a:ext cx="10713668"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osición de imagen 6">
            <a:extLst>
              <a:ext uri="{FF2B5EF4-FFF2-40B4-BE49-F238E27FC236}">
                <a16:creationId xmlns:a16="http://schemas.microsoft.com/office/drawing/2014/main" id="{5CFECCE5-7234-4C98-8D3A-B253A7A9FC2B}"/>
              </a:ext>
            </a:extLst>
          </p:cNvPr>
          <p:cNvSpPr>
            <a:spLocks noGrp="1"/>
          </p:cNvSpPr>
          <p:nvPr>
            <p:ph type="pic" sz="quarter" idx="24" hasCustomPrompt="1"/>
          </p:nvPr>
        </p:nvSpPr>
        <p:spPr>
          <a:xfrm>
            <a:off x="412786" y="651826"/>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cxnSp>
        <p:nvCxnSpPr>
          <p:cNvPr id="3" name="Conector recto 2">
            <a:extLst>
              <a:ext uri="{FF2B5EF4-FFF2-40B4-BE49-F238E27FC236}">
                <a16:creationId xmlns:a16="http://schemas.microsoft.com/office/drawing/2014/main" id="{A345E80E-97E2-4EAF-A444-164C3E621A77}"/>
              </a:ext>
            </a:extLst>
          </p:cNvPr>
          <p:cNvCxnSpPr/>
          <p:nvPr/>
        </p:nvCxnSpPr>
        <p:spPr>
          <a:xfrm>
            <a:off x="407989" y="1224104"/>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upo 17">
            <a:extLst>
              <a:ext uri="{FF2B5EF4-FFF2-40B4-BE49-F238E27FC236}">
                <a16:creationId xmlns:a16="http://schemas.microsoft.com/office/drawing/2014/main" id="{D176CF08-0E32-452D-9670-4C1D0447B170}"/>
              </a:ext>
            </a:extLst>
          </p:cNvPr>
          <p:cNvGrpSpPr/>
          <p:nvPr/>
        </p:nvGrpSpPr>
        <p:grpSpPr>
          <a:xfrm>
            <a:off x="11554646" y="6476195"/>
            <a:ext cx="399608" cy="218220"/>
            <a:chOff x="11554646" y="6476194"/>
            <a:chExt cx="399608" cy="218221"/>
          </a:xfrm>
        </p:grpSpPr>
        <p:pic>
          <p:nvPicPr>
            <p:cNvPr id="19" name="Imagen 18" descr="Logotipo&#10;&#10;Descripción generada automáticamente">
              <a:extLst>
                <a:ext uri="{FF2B5EF4-FFF2-40B4-BE49-F238E27FC236}">
                  <a16:creationId xmlns:a16="http://schemas.microsoft.com/office/drawing/2014/main" id="{C32EAE88-03A8-4618-84E4-5442A5BAE0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20" name="Imagen 19" descr="Logotipo&#10;&#10;Descripción generada automáticamente">
              <a:extLst>
                <a:ext uri="{FF2B5EF4-FFF2-40B4-BE49-F238E27FC236}">
                  <a16:creationId xmlns:a16="http://schemas.microsoft.com/office/drawing/2014/main" id="{A64AE97C-08F0-4517-BABE-7C75B796C6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23" name="Marcador de pie de página 13">
            <a:extLst>
              <a:ext uri="{FF2B5EF4-FFF2-40B4-BE49-F238E27FC236}">
                <a16:creationId xmlns:a16="http://schemas.microsoft.com/office/drawing/2014/main" id="{4AC940C6-8692-40EA-86A1-A0120E564C8F}"/>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bg1"/>
                </a:solidFill>
              </a:defRPr>
            </a:lvl1pPr>
          </a:lstStyle>
          <a:p>
            <a:endParaRPr lang="es-ES"/>
          </a:p>
        </p:txBody>
      </p:sp>
      <p:sp>
        <p:nvSpPr>
          <p:cNvPr id="24" name="Marcador de número de diapositiva 14">
            <a:extLst>
              <a:ext uri="{FF2B5EF4-FFF2-40B4-BE49-F238E27FC236}">
                <a16:creationId xmlns:a16="http://schemas.microsoft.com/office/drawing/2014/main" id="{64824265-E23E-43D9-8524-FC34037B97B3}"/>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bg1"/>
                </a:solidFill>
              </a:defRPr>
            </a:lvl1pPr>
          </a:lstStyle>
          <a:p>
            <a:fld id="{E53DACB6-4F19-0140-83B0-428D3DB10D62}" type="slidenum">
              <a:rPr lang="es-ES" smtClean="0"/>
              <a:t>‹Nº›</a:t>
            </a:fld>
            <a:endParaRPr lang="es-ES"/>
          </a:p>
        </p:txBody>
      </p:sp>
      <p:sp>
        <p:nvSpPr>
          <p:cNvPr id="21" name="Marcador de contenido 2">
            <a:extLst>
              <a:ext uri="{FF2B5EF4-FFF2-40B4-BE49-F238E27FC236}">
                <a16:creationId xmlns:a16="http://schemas.microsoft.com/office/drawing/2014/main" id="{AE91FA77-2D15-419D-A670-43E997EC1A83}"/>
              </a:ext>
            </a:extLst>
          </p:cNvPr>
          <p:cNvSpPr>
            <a:spLocks noGrp="1"/>
          </p:cNvSpPr>
          <p:nvPr>
            <p:ph idx="25" hasCustomPrompt="1"/>
          </p:nvPr>
        </p:nvSpPr>
        <p:spPr>
          <a:xfrm>
            <a:off x="426244"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2" name="Marcador de texto 6">
            <a:extLst>
              <a:ext uri="{FF2B5EF4-FFF2-40B4-BE49-F238E27FC236}">
                <a16:creationId xmlns:a16="http://schemas.microsoft.com/office/drawing/2014/main" id="{011BA705-3DD9-4184-9392-6B8EF054D3CE}"/>
              </a:ext>
            </a:extLst>
          </p:cNvPr>
          <p:cNvSpPr>
            <a:spLocks noGrp="1"/>
          </p:cNvSpPr>
          <p:nvPr>
            <p:ph type="body" sz="quarter" idx="26" hasCustomPrompt="1"/>
          </p:nvPr>
        </p:nvSpPr>
        <p:spPr>
          <a:xfrm>
            <a:off x="1070344"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6" name="Marcador de posición de imagen 6">
            <a:extLst>
              <a:ext uri="{FF2B5EF4-FFF2-40B4-BE49-F238E27FC236}">
                <a16:creationId xmlns:a16="http://schemas.microsoft.com/office/drawing/2014/main" id="{6C19DD3D-F84C-4A2D-B229-6C6877891CA1}"/>
              </a:ext>
            </a:extLst>
          </p:cNvPr>
          <p:cNvSpPr>
            <a:spLocks noGrp="1"/>
          </p:cNvSpPr>
          <p:nvPr>
            <p:ph type="pic" sz="quarter" idx="27" hasCustomPrompt="1"/>
          </p:nvPr>
        </p:nvSpPr>
        <p:spPr>
          <a:xfrm>
            <a:off x="412786"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cxnSp>
        <p:nvCxnSpPr>
          <p:cNvPr id="27" name="Conector recto 26">
            <a:extLst>
              <a:ext uri="{FF2B5EF4-FFF2-40B4-BE49-F238E27FC236}">
                <a16:creationId xmlns:a16="http://schemas.microsoft.com/office/drawing/2014/main" id="{17D857E7-9940-455F-86C7-1112A49BFD07}"/>
              </a:ext>
            </a:extLst>
          </p:cNvPr>
          <p:cNvCxnSpPr>
            <a:cxnSpLocks/>
          </p:cNvCxnSpPr>
          <p:nvPr/>
        </p:nvCxnSpPr>
        <p:spPr>
          <a:xfrm>
            <a:off x="407989" y="3988870"/>
            <a:ext cx="113760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arcador de contenido 2">
            <a:extLst>
              <a:ext uri="{FF2B5EF4-FFF2-40B4-BE49-F238E27FC236}">
                <a16:creationId xmlns:a16="http://schemas.microsoft.com/office/drawing/2014/main" id="{39436E5F-FFA2-437A-B5C3-4049F466C74B}"/>
              </a:ext>
            </a:extLst>
          </p:cNvPr>
          <p:cNvSpPr>
            <a:spLocks noGrp="1"/>
          </p:cNvSpPr>
          <p:nvPr>
            <p:ph idx="28" hasCustomPrompt="1"/>
          </p:nvPr>
        </p:nvSpPr>
        <p:spPr>
          <a:xfrm>
            <a:off x="6571456" y="4178652"/>
            <a:ext cx="5212557" cy="1739065"/>
          </a:xfrm>
          <a:prstGeom prst="rect">
            <a:avLst/>
          </a:prstGeom>
        </p:spPr>
        <p:txBody>
          <a:bodyPr anchor="t">
            <a:noAutofit/>
          </a:bodyPr>
          <a:lstStyle>
            <a:lvl1pPr marL="138522" indent="-138522">
              <a:spcBef>
                <a:spcPts val="0"/>
              </a:spcBef>
              <a:buFont typeface="Courier New" panose="02070309020205020404" pitchFamily="49" charset="0"/>
              <a:buChar char="o"/>
              <a:defRPr sz="969">
                <a:solidFill>
                  <a:schemeClr val="bg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29" name="Marcador de texto 6">
            <a:extLst>
              <a:ext uri="{FF2B5EF4-FFF2-40B4-BE49-F238E27FC236}">
                <a16:creationId xmlns:a16="http://schemas.microsoft.com/office/drawing/2014/main" id="{6AAE71A9-755B-466B-A8AE-CFA671A301AF}"/>
              </a:ext>
            </a:extLst>
          </p:cNvPr>
          <p:cNvSpPr>
            <a:spLocks noGrp="1"/>
          </p:cNvSpPr>
          <p:nvPr>
            <p:ph type="body" sz="quarter" idx="29" hasCustomPrompt="1"/>
          </p:nvPr>
        </p:nvSpPr>
        <p:spPr>
          <a:xfrm>
            <a:off x="7210758" y="3439480"/>
            <a:ext cx="4568456" cy="396000"/>
          </a:xfrm>
          <a:prstGeom prst="rect">
            <a:avLst/>
          </a:prstGeom>
        </p:spPr>
        <p:txBody>
          <a:bodyPr vert="horz" lIns="0" tIns="0" rIns="0" bIns="0" rtlCol="0" anchor="ctr">
            <a:noAutofit/>
          </a:bodyPr>
          <a:lstStyle>
            <a:lvl1pPr marL="0" indent="0">
              <a:buNone/>
              <a:defRPr lang="es-ES" sz="2100" smtClean="0">
                <a:solidFill>
                  <a:schemeClr val="bg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30" name="Marcador de posición de imagen 6">
            <a:extLst>
              <a:ext uri="{FF2B5EF4-FFF2-40B4-BE49-F238E27FC236}">
                <a16:creationId xmlns:a16="http://schemas.microsoft.com/office/drawing/2014/main" id="{5E0B5AFE-9386-4566-81A8-3C44C5993F0F}"/>
              </a:ext>
            </a:extLst>
          </p:cNvPr>
          <p:cNvSpPr>
            <a:spLocks noGrp="1"/>
          </p:cNvSpPr>
          <p:nvPr>
            <p:ph type="pic" sz="quarter" idx="30" hasCustomPrompt="1"/>
          </p:nvPr>
        </p:nvSpPr>
        <p:spPr>
          <a:xfrm>
            <a:off x="6553200" y="3416592"/>
            <a:ext cx="396000" cy="396000"/>
          </a:xfrm>
          <a:prstGeom prst="rect">
            <a:avLst/>
          </a:prstGeom>
          <a:noFill/>
        </p:spPr>
        <p:txBody>
          <a:bodyPr anchor="ctr">
            <a:noAutofit/>
          </a:bodyPr>
          <a:lstStyle>
            <a:lvl1pPr marL="0" indent="0" algn="ctr">
              <a:buNone/>
              <a:defRPr sz="848">
                <a:solidFill>
                  <a:schemeClr val="bg1"/>
                </a:solidFill>
              </a:defRPr>
            </a:lvl1pPr>
          </a:lstStyle>
          <a:p>
            <a:r>
              <a:rPr lang="es-ES" dirty="0"/>
              <a:t>Icono</a:t>
            </a:r>
          </a:p>
        </p:txBody>
      </p:sp>
    </p:spTree>
    <p:extLst>
      <p:ext uri="{BB962C8B-B14F-4D97-AF65-F5344CB8AC3E}">
        <p14:creationId xmlns:p14="http://schemas.microsoft.com/office/powerpoint/2010/main" val="38213393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Icono dcha, fondo GRIS izda">
    <p:bg>
      <p:bgPr>
        <a:solidFill>
          <a:schemeClr val="bg1"/>
        </a:solid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D4971053-2A4E-484C-95F2-33FFA1B52BED}"/>
              </a:ext>
            </a:extLst>
          </p:cNvPr>
          <p:cNvSpPr/>
          <p:nvPr/>
        </p:nvSpPr>
        <p:spPr>
          <a:xfrm>
            <a:off x="0" y="0"/>
            <a:ext cx="4648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15962" y="2690366"/>
            <a:ext cx="3908389"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1494992"/>
            <a:ext cx="3906837" cy="1418537"/>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8" name="Marcador de contenido 2">
            <a:extLst>
              <a:ext uri="{FF2B5EF4-FFF2-40B4-BE49-F238E27FC236}">
                <a16:creationId xmlns:a16="http://schemas.microsoft.com/office/drawing/2014/main" id="{C1BCED0B-3EF2-4D97-8FC5-82E7F700311E}"/>
              </a:ext>
            </a:extLst>
          </p:cNvPr>
          <p:cNvSpPr>
            <a:spLocks noGrp="1"/>
          </p:cNvSpPr>
          <p:nvPr>
            <p:ph idx="34" hasCustomPrompt="1"/>
          </p:nvPr>
        </p:nvSpPr>
        <p:spPr>
          <a:xfrm>
            <a:off x="417168" y="3330387"/>
            <a:ext cx="3907183" cy="1223683"/>
          </a:xfrm>
          <a:prstGeom prst="rect">
            <a:avLst/>
          </a:prstGeom>
        </p:spPr>
        <p:txBody>
          <a:bodyPr anchor="t">
            <a:noAutofit/>
          </a:bodyPr>
          <a:lstStyle>
            <a:lvl1pPr marL="0" indent="0">
              <a:spcBef>
                <a:spcPts val="0"/>
              </a:spcBef>
              <a:buNone/>
              <a:defRPr sz="969">
                <a:solidFill>
                  <a:schemeClr val="tx1"/>
                </a:solidFill>
              </a:defRPr>
            </a:lvl1pPr>
            <a:lvl2pPr marL="369390" indent="0">
              <a:buNone/>
              <a:defRPr/>
            </a:lvl2pPr>
            <a:lvl3pPr marL="738781" indent="0">
              <a:buNone/>
              <a:defRPr/>
            </a:lvl3pPr>
            <a:lvl4pPr marL="1108171" indent="0">
              <a:buNone/>
              <a:defRPr/>
            </a:lvl4pPr>
            <a:lvl5pPr marL="1477561" indent="0">
              <a:buNone/>
              <a:defRPr/>
            </a:lvl5pPr>
          </a:lstStyle>
          <a:p>
            <a:pPr lvl="0"/>
            <a:r>
              <a:rPr lang="es-ES" dirty="0"/>
              <a:t>Textos</a:t>
            </a:r>
          </a:p>
        </p:txBody>
      </p:sp>
      <p:sp>
        <p:nvSpPr>
          <p:cNvPr id="6" name="Marcador de tabla 5">
            <a:extLst>
              <a:ext uri="{FF2B5EF4-FFF2-40B4-BE49-F238E27FC236}">
                <a16:creationId xmlns:a16="http://schemas.microsoft.com/office/drawing/2014/main" id="{095257EA-BABC-40C6-89B6-3BBD0BA6F25B}"/>
              </a:ext>
            </a:extLst>
          </p:cNvPr>
          <p:cNvSpPr>
            <a:spLocks noGrp="1"/>
          </p:cNvSpPr>
          <p:nvPr>
            <p:ph type="tbl" sz="quarter" idx="35"/>
          </p:nvPr>
        </p:nvSpPr>
        <p:spPr>
          <a:xfrm>
            <a:off x="5194301" y="2314575"/>
            <a:ext cx="6589713" cy="3922713"/>
          </a:xfrm>
          <a:prstGeom prst="rect">
            <a:avLst/>
          </a:prstGeom>
        </p:spPr>
        <p:txBody>
          <a:bodyPr>
            <a:noAutofit/>
          </a:bodyPr>
          <a:lstStyle>
            <a:lvl1pPr marL="0" indent="0">
              <a:buNone/>
              <a:defRPr/>
            </a:lvl1pPr>
          </a:lstStyle>
          <a:p>
            <a:r>
              <a:rPr lang="es-ES"/>
              <a:t>Haga clic en el icono para agregar una tabla</a:t>
            </a:r>
          </a:p>
        </p:txBody>
      </p:sp>
      <p:sp>
        <p:nvSpPr>
          <p:cNvPr id="14" name="Marcador de pie de página 13">
            <a:extLst>
              <a:ext uri="{FF2B5EF4-FFF2-40B4-BE49-F238E27FC236}">
                <a16:creationId xmlns:a16="http://schemas.microsoft.com/office/drawing/2014/main" id="{699EBA6A-1B5D-41C5-86E6-9BBC64233C1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6" name="Marcador de número de diapositiva 14">
            <a:extLst>
              <a:ext uri="{FF2B5EF4-FFF2-40B4-BE49-F238E27FC236}">
                <a16:creationId xmlns:a16="http://schemas.microsoft.com/office/drawing/2014/main" id="{4649C1DF-BFB5-4D7B-80FD-89846FADDDFB}"/>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25382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ndo ROJO">
    <p:bg>
      <p:bgPr>
        <a:solidFill>
          <a:schemeClr val="accent1"/>
        </a:solidFill>
        <a:effectLst/>
      </p:bgPr>
    </p:bg>
    <p:spTree>
      <p:nvGrpSpPr>
        <p:cNvPr id="1" name=""/>
        <p:cNvGrpSpPr/>
        <p:nvPr/>
      </p:nvGrpSpPr>
      <p:grpSpPr>
        <a:xfrm>
          <a:off x="0" y="0"/>
          <a:ext cx="0" cy="0"/>
          <a:chOff x="0" y="0"/>
          <a:chExt cx="0" cy="0"/>
        </a:xfrm>
      </p:grpSpPr>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bg1"/>
                </a:solidFill>
              </a:defRPr>
            </a:lvl1pPr>
          </a:lstStyle>
          <a:p>
            <a:r>
              <a:rPr lang="es-ES" dirty="0"/>
              <a:t>Título</a:t>
            </a:r>
          </a:p>
        </p:txBody>
      </p:sp>
      <p:grpSp>
        <p:nvGrpSpPr>
          <p:cNvPr id="5" name="Grupo 4">
            <a:extLst>
              <a:ext uri="{FF2B5EF4-FFF2-40B4-BE49-F238E27FC236}">
                <a16:creationId xmlns:a16="http://schemas.microsoft.com/office/drawing/2014/main" id="{3910F767-8111-40EE-BE61-BF86DDE2DB74}"/>
              </a:ext>
            </a:extLst>
          </p:cNvPr>
          <p:cNvGrpSpPr/>
          <p:nvPr/>
        </p:nvGrpSpPr>
        <p:grpSpPr>
          <a:xfrm>
            <a:off x="11554646" y="6476195"/>
            <a:ext cx="399608" cy="218220"/>
            <a:chOff x="11554646" y="6476194"/>
            <a:chExt cx="399608" cy="218221"/>
          </a:xfrm>
        </p:grpSpPr>
        <p:pic>
          <p:nvPicPr>
            <p:cNvPr id="6" name="Imagen 5" descr="Logotipo&#10;&#10;Descripción generada automáticamente">
              <a:extLst>
                <a:ext uri="{FF2B5EF4-FFF2-40B4-BE49-F238E27FC236}">
                  <a16:creationId xmlns:a16="http://schemas.microsoft.com/office/drawing/2014/main" id="{BA715AE5-8532-4A4C-9732-10128B2DD3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554646" y="6476194"/>
              <a:ext cx="201600" cy="153895"/>
            </a:xfrm>
            <a:prstGeom prst="rect">
              <a:avLst/>
            </a:prstGeom>
          </p:spPr>
        </p:pic>
        <p:pic>
          <p:nvPicPr>
            <p:cNvPr id="7" name="Imagen 6" descr="Logotipo&#10;&#10;Descripción generada automáticamente">
              <a:extLst>
                <a:ext uri="{FF2B5EF4-FFF2-40B4-BE49-F238E27FC236}">
                  <a16:creationId xmlns:a16="http://schemas.microsoft.com/office/drawing/2014/main" id="{3516328F-8CE4-41E7-B3EA-EC563A2EAA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94527" y="6478093"/>
              <a:ext cx="259727" cy="216322"/>
            </a:xfrm>
            <a:prstGeom prst="rect">
              <a:avLst/>
            </a:prstGeom>
          </p:spPr>
        </p:pic>
      </p:grpSp>
      <p:sp>
        <p:nvSpPr>
          <p:cNvPr id="8" name="Marcador de contenido 4">
            <a:extLst>
              <a:ext uri="{FF2B5EF4-FFF2-40B4-BE49-F238E27FC236}">
                <a16:creationId xmlns:a16="http://schemas.microsoft.com/office/drawing/2014/main" id="{5A4A41BF-44AB-4D57-B329-005202AF5E0C}"/>
              </a:ext>
            </a:extLst>
          </p:cNvPr>
          <p:cNvSpPr>
            <a:spLocks noGrp="1"/>
          </p:cNvSpPr>
          <p:nvPr>
            <p:ph sz="quarter" idx="12"/>
          </p:nvPr>
        </p:nvSpPr>
        <p:spPr>
          <a:xfrm>
            <a:off x="417514" y="1562100"/>
            <a:ext cx="11366500" cy="4356100"/>
          </a:xfrm>
          <a:prstGeom prst="rect">
            <a:avLst/>
          </a:prstGeom>
        </p:spPr>
        <p:txBody>
          <a:bodyPr>
            <a:noAutofit/>
          </a:bodyPr>
          <a:lstStyle>
            <a:lvl1pPr marL="184695" indent="-184695">
              <a:buFont typeface="Courier New" panose="02070309020205020404" pitchFamily="49" charset="0"/>
              <a:buChar char="o"/>
              <a:defRPr sz="1131">
                <a:solidFill>
                  <a:schemeClr val="bg1"/>
                </a:solidFill>
              </a:defRPr>
            </a:lvl1pPr>
            <a:lvl2pPr marL="554085" indent="-184695">
              <a:buFont typeface="Courier New" panose="02070309020205020404" pitchFamily="49" charset="0"/>
              <a:buChar char="o"/>
              <a:defRPr sz="1131"/>
            </a:lvl2pPr>
            <a:lvl3pPr marL="923476" indent="-184695">
              <a:buFont typeface="Courier New" panose="02070309020205020404" pitchFamily="49" charset="0"/>
              <a:buChar char="o"/>
              <a:defRPr sz="1131"/>
            </a:lvl3pPr>
            <a:lvl4pPr marL="1292866" indent="-184695">
              <a:buFont typeface="Courier New" panose="02070309020205020404" pitchFamily="49" charset="0"/>
              <a:buChar char="o"/>
              <a:defRPr sz="1131"/>
            </a:lvl4pPr>
            <a:lvl5pPr marL="1662257" indent="-184695">
              <a:buFont typeface="Courier New" panose="02070309020205020404" pitchFamily="49" charset="0"/>
              <a:buChar char="o"/>
              <a:defRPr sz="1131"/>
            </a:lvl5pPr>
          </a:lstStyle>
          <a:p>
            <a:pPr lvl="0"/>
            <a:r>
              <a:rPr lang="es-ES"/>
              <a:t>Editar los estilos de texto del patrón
Segundo nivel
Tercer nivel
Cuarto nivel
Quinto nivel</a:t>
            </a:r>
            <a:endParaRPr lang="es-ES" dirty="0"/>
          </a:p>
        </p:txBody>
      </p:sp>
      <p:sp>
        <p:nvSpPr>
          <p:cNvPr id="11" name="Marcador de pie de página 13">
            <a:extLst>
              <a:ext uri="{FF2B5EF4-FFF2-40B4-BE49-F238E27FC236}">
                <a16:creationId xmlns:a16="http://schemas.microsoft.com/office/drawing/2014/main" id="{CCA3E78A-746C-4C23-BEE8-6AD9DD26D8DB}"/>
              </a:ext>
            </a:extLst>
          </p:cNvPr>
          <p:cNvSpPr>
            <a:spLocks noGrp="1"/>
          </p:cNvSpPr>
          <p:nvPr>
            <p:ph type="ftr" sz="quarter" idx="3"/>
          </p:nvPr>
        </p:nvSpPr>
        <p:spPr>
          <a:xfrm>
            <a:off x="669793" y="6498844"/>
            <a:ext cx="4114800" cy="216000"/>
          </a:xfrm>
          <a:prstGeom prst="rect">
            <a:avLst/>
          </a:prstGeom>
        </p:spPr>
        <p:txBody>
          <a:bodyPr vert="horz" lIns="0" tIns="0" rIns="0" bIns="0" rtlCol="0" anchor="ctr"/>
          <a:lstStyle>
            <a:lvl1pPr algn="l">
              <a:defRPr sz="808">
                <a:solidFill>
                  <a:schemeClr val="bg1"/>
                </a:solidFill>
              </a:defRPr>
            </a:lvl1pPr>
          </a:lstStyle>
          <a:p>
            <a:endParaRPr lang="es-ES"/>
          </a:p>
        </p:txBody>
      </p:sp>
      <p:sp>
        <p:nvSpPr>
          <p:cNvPr id="12" name="Marcador de número de diapositiva 14">
            <a:extLst>
              <a:ext uri="{FF2B5EF4-FFF2-40B4-BE49-F238E27FC236}">
                <a16:creationId xmlns:a16="http://schemas.microsoft.com/office/drawing/2014/main" id="{06ACB988-E353-40CF-97DE-CBC5D4CABB55}"/>
              </a:ext>
            </a:extLst>
          </p:cNvPr>
          <p:cNvSpPr>
            <a:spLocks noGrp="1"/>
          </p:cNvSpPr>
          <p:nvPr>
            <p:ph type="sldNum" sz="quarter" idx="4"/>
          </p:nvPr>
        </p:nvSpPr>
        <p:spPr>
          <a:xfrm>
            <a:off x="407988" y="6498844"/>
            <a:ext cx="252000" cy="216000"/>
          </a:xfrm>
          <a:prstGeom prst="rect">
            <a:avLst/>
          </a:prstGeom>
        </p:spPr>
        <p:txBody>
          <a:bodyPr vert="horz" lIns="0" tIns="0" rIns="0" bIns="0" rtlCol="0" anchor="ctr"/>
          <a:lstStyle>
            <a:lvl1pPr algn="l">
              <a:defRPr sz="808">
                <a:solidFill>
                  <a:schemeClr val="bg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7626954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Gráficas 3 columnas">
    <p:bg>
      <p:bgPr>
        <a:solidFill>
          <a:schemeClr val="bg1"/>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F51299C-3FF3-4A07-9C09-D53B2B7E188F}"/>
              </a:ext>
            </a:extLst>
          </p:cNvPr>
          <p:cNvSpPr/>
          <p:nvPr/>
        </p:nvSpPr>
        <p:spPr>
          <a:xfrm>
            <a:off x="-2" y="1752600"/>
            <a:ext cx="4064400" cy="5105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2" name="Rectángulo 31">
            <a:extLst>
              <a:ext uri="{FF2B5EF4-FFF2-40B4-BE49-F238E27FC236}">
                <a16:creationId xmlns:a16="http://schemas.microsoft.com/office/drawing/2014/main" id="{FBF58E81-9457-4CA6-B74C-B9F91D172D16}"/>
              </a:ext>
            </a:extLst>
          </p:cNvPr>
          <p:cNvSpPr/>
          <p:nvPr/>
        </p:nvSpPr>
        <p:spPr>
          <a:xfrm>
            <a:off x="4063800" y="1752600"/>
            <a:ext cx="4323983" cy="5105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31" name="Rectángulo 30">
            <a:extLst>
              <a:ext uri="{FF2B5EF4-FFF2-40B4-BE49-F238E27FC236}">
                <a16:creationId xmlns:a16="http://schemas.microsoft.com/office/drawing/2014/main" id="{09A44D62-8F41-4CBC-999A-B5408EDF3530}"/>
              </a:ext>
            </a:extLst>
          </p:cNvPr>
          <p:cNvSpPr/>
          <p:nvPr/>
        </p:nvSpPr>
        <p:spPr>
          <a:xfrm>
            <a:off x="8127600" y="1752600"/>
            <a:ext cx="4064400" cy="510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15" name="Marcador de texto 6">
            <a:extLst>
              <a:ext uri="{FF2B5EF4-FFF2-40B4-BE49-F238E27FC236}">
                <a16:creationId xmlns:a16="http://schemas.microsoft.com/office/drawing/2014/main" id="{4E2F2567-B505-46F8-B787-4C6DBE4A69CA}"/>
              </a:ext>
            </a:extLst>
          </p:cNvPr>
          <p:cNvSpPr>
            <a:spLocks noGrp="1"/>
          </p:cNvSpPr>
          <p:nvPr>
            <p:ph type="body" sz="quarter" idx="17" hasCustomPrompt="1"/>
          </p:nvPr>
        </p:nvSpPr>
        <p:spPr>
          <a:xfrm>
            <a:off x="407988"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5" name="Título 1">
            <a:extLst>
              <a:ext uri="{FF2B5EF4-FFF2-40B4-BE49-F238E27FC236}">
                <a16:creationId xmlns:a16="http://schemas.microsoft.com/office/drawing/2014/main" id="{77CDB741-0970-4F2E-A784-A31648CF67EB}"/>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26" name="Marcador de gráfico 2">
            <a:extLst>
              <a:ext uri="{FF2B5EF4-FFF2-40B4-BE49-F238E27FC236}">
                <a16:creationId xmlns:a16="http://schemas.microsoft.com/office/drawing/2014/main" id="{D7B3E0D3-2A3F-43F0-A257-9B243D6C2B98}"/>
              </a:ext>
            </a:extLst>
          </p:cNvPr>
          <p:cNvSpPr>
            <a:spLocks noGrp="1"/>
          </p:cNvSpPr>
          <p:nvPr>
            <p:ph type="chart" sz="quarter" idx="36"/>
          </p:nvPr>
        </p:nvSpPr>
        <p:spPr>
          <a:xfrm>
            <a:off x="407988"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29" name="Marcador de texto 6">
            <a:extLst>
              <a:ext uri="{FF2B5EF4-FFF2-40B4-BE49-F238E27FC236}">
                <a16:creationId xmlns:a16="http://schemas.microsoft.com/office/drawing/2014/main" id="{EA2138E1-147C-4A82-AB2D-1E9007EBAA2C}"/>
              </a:ext>
            </a:extLst>
          </p:cNvPr>
          <p:cNvSpPr>
            <a:spLocks noGrp="1"/>
          </p:cNvSpPr>
          <p:nvPr>
            <p:ph type="body" sz="quarter" idx="37" hasCustomPrompt="1"/>
          </p:nvPr>
        </p:nvSpPr>
        <p:spPr>
          <a:xfrm>
            <a:off x="4414610"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0" name="Marcador de gráfico 2">
            <a:extLst>
              <a:ext uri="{FF2B5EF4-FFF2-40B4-BE49-F238E27FC236}">
                <a16:creationId xmlns:a16="http://schemas.microsoft.com/office/drawing/2014/main" id="{9FC56DA0-253B-4205-BCFD-224FFA458B55}"/>
              </a:ext>
            </a:extLst>
          </p:cNvPr>
          <p:cNvSpPr>
            <a:spLocks noGrp="1"/>
          </p:cNvSpPr>
          <p:nvPr>
            <p:ph type="chart" sz="quarter" idx="38"/>
          </p:nvPr>
        </p:nvSpPr>
        <p:spPr>
          <a:xfrm>
            <a:off x="4414610"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34" name="Marcador de texto 6">
            <a:extLst>
              <a:ext uri="{FF2B5EF4-FFF2-40B4-BE49-F238E27FC236}">
                <a16:creationId xmlns:a16="http://schemas.microsoft.com/office/drawing/2014/main" id="{5D67181F-2E5F-4FFC-908A-634FDDC71CFC}"/>
              </a:ext>
            </a:extLst>
          </p:cNvPr>
          <p:cNvSpPr>
            <a:spLocks noGrp="1"/>
          </p:cNvSpPr>
          <p:nvPr>
            <p:ph type="body" sz="quarter" idx="40" hasCustomPrompt="1"/>
          </p:nvPr>
        </p:nvSpPr>
        <p:spPr>
          <a:xfrm>
            <a:off x="8459061" y="1988821"/>
            <a:ext cx="2952000" cy="586739"/>
          </a:xfrm>
          <a:prstGeom prst="rect">
            <a:avLst/>
          </a:prstGeom>
        </p:spPr>
        <p:txBody>
          <a:bodyPr vert="horz" lIns="0" tIns="0" rIns="0" bIns="0" rtlCol="0" anchor="t">
            <a:noAutofit/>
          </a:bodyPr>
          <a:lstStyle>
            <a:lvl1pPr marL="0" indent="0">
              <a:buNone/>
              <a:defRPr lang="es-ES" sz="1455"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Header</a:t>
            </a:r>
            <a:endParaRPr lang="es-ES" dirty="0"/>
          </a:p>
        </p:txBody>
      </p:sp>
      <p:sp>
        <p:nvSpPr>
          <p:cNvPr id="36" name="Marcador de gráfico 2">
            <a:extLst>
              <a:ext uri="{FF2B5EF4-FFF2-40B4-BE49-F238E27FC236}">
                <a16:creationId xmlns:a16="http://schemas.microsoft.com/office/drawing/2014/main" id="{D7B2F03B-E6F9-4D71-A790-0289C0A0A440}"/>
              </a:ext>
            </a:extLst>
          </p:cNvPr>
          <p:cNvSpPr>
            <a:spLocks noGrp="1"/>
          </p:cNvSpPr>
          <p:nvPr>
            <p:ph type="chart" sz="quarter" idx="41"/>
          </p:nvPr>
        </p:nvSpPr>
        <p:spPr>
          <a:xfrm>
            <a:off x="8459061" y="4035028"/>
            <a:ext cx="2952000" cy="2202261"/>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1" name="Marcador de texto 10">
            <a:extLst>
              <a:ext uri="{FF2B5EF4-FFF2-40B4-BE49-F238E27FC236}">
                <a16:creationId xmlns:a16="http://schemas.microsoft.com/office/drawing/2014/main" id="{B3A78F69-BA58-4552-A6CA-9C39DDA4C043}"/>
              </a:ext>
            </a:extLst>
          </p:cNvPr>
          <p:cNvSpPr>
            <a:spLocks noGrp="1"/>
          </p:cNvSpPr>
          <p:nvPr>
            <p:ph type="body" sz="quarter" idx="43" hasCustomPrompt="1"/>
          </p:nvPr>
        </p:nvSpPr>
        <p:spPr>
          <a:xfrm>
            <a:off x="417168"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1" name="Marcador de texto 10">
            <a:extLst>
              <a:ext uri="{FF2B5EF4-FFF2-40B4-BE49-F238E27FC236}">
                <a16:creationId xmlns:a16="http://schemas.microsoft.com/office/drawing/2014/main" id="{E6F2E7B4-A983-44C0-A52C-C1754307C1AE}"/>
              </a:ext>
            </a:extLst>
          </p:cNvPr>
          <p:cNvSpPr>
            <a:spLocks noGrp="1"/>
          </p:cNvSpPr>
          <p:nvPr>
            <p:ph type="body" sz="quarter" idx="44" hasCustomPrompt="1"/>
          </p:nvPr>
        </p:nvSpPr>
        <p:spPr>
          <a:xfrm>
            <a:off x="4414610"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42" name="Marcador de texto 10">
            <a:extLst>
              <a:ext uri="{FF2B5EF4-FFF2-40B4-BE49-F238E27FC236}">
                <a16:creationId xmlns:a16="http://schemas.microsoft.com/office/drawing/2014/main" id="{86CF408F-CF83-4110-A9EB-D6929CE7CD5B}"/>
              </a:ext>
            </a:extLst>
          </p:cNvPr>
          <p:cNvSpPr>
            <a:spLocks noGrp="1"/>
          </p:cNvSpPr>
          <p:nvPr>
            <p:ph type="body" sz="quarter" idx="45" hasCustomPrompt="1"/>
          </p:nvPr>
        </p:nvSpPr>
        <p:spPr>
          <a:xfrm>
            <a:off x="8459061" y="2851363"/>
            <a:ext cx="2952000" cy="914400"/>
          </a:xfrm>
          <a:prstGeom prst="rect">
            <a:avLst/>
          </a:prstGeom>
        </p:spPr>
        <p:txBody>
          <a:bodyPr vert="horz" lIns="0" tIns="0" rIns="0" bIns="0" rtlCol="0" anchor="t">
            <a:noAutofit/>
          </a:bodyPr>
          <a:lstStyle>
            <a:lvl1pPr marL="0" indent="0">
              <a:buNone/>
              <a:defRPr lang="es-ES" sz="969" smtClean="0"/>
            </a:lvl1pPr>
            <a:lvl2pPr>
              <a:defRPr lang="es-ES" smtClean="0"/>
            </a:lvl2pPr>
            <a:lvl3pPr>
              <a:defRPr lang="es-ES" smtClean="0"/>
            </a:lvl3pPr>
            <a:lvl4pPr>
              <a:defRPr lang="es-ES" smtClean="0"/>
            </a:lvl4pPr>
            <a:lvl5pPr>
              <a:defRPr lang="es-ES"/>
            </a:lvl5pPr>
          </a:lstStyle>
          <a:p>
            <a:pPr marL="184695" lvl="0" indent="-184695">
              <a:spcBef>
                <a:spcPts val="0"/>
              </a:spcBef>
            </a:pPr>
            <a:r>
              <a:rPr lang="es-ES" dirty="0"/>
              <a:t>Textos</a:t>
            </a:r>
          </a:p>
        </p:txBody>
      </p:sp>
      <p:sp>
        <p:nvSpPr>
          <p:cNvPr id="22" name="Marcador de pie de página 13">
            <a:extLst>
              <a:ext uri="{FF2B5EF4-FFF2-40B4-BE49-F238E27FC236}">
                <a16:creationId xmlns:a16="http://schemas.microsoft.com/office/drawing/2014/main" id="{31E041AC-5EFD-4234-AE53-D4950E39C01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3" name="Marcador de número de diapositiva 14">
            <a:extLst>
              <a:ext uri="{FF2B5EF4-FFF2-40B4-BE49-F238E27FC236}">
                <a16:creationId xmlns:a16="http://schemas.microsoft.com/office/drawing/2014/main" id="{D406CFFD-6366-4F95-AD78-F6E92A5B977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1027234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Gráfic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5221287"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8" name="Marcador de gráfico 2">
            <a:extLst>
              <a:ext uri="{FF2B5EF4-FFF2-40B4-BE49-F238E27FC236}">
                <a16:creationId xmlns:a16="http://schemas.microsoft.com/office/drawing/2014/main" id="{4DD7EE47-93F5-48F7-9C1D-841B6C7745DE}"/>
              </a:ext>
            </a:extLst>
          </p:cNvPr>
          <p:cNvSpPr>
            <a:spLocks noGrp="1"/>
          </p:cNvSpPr>
          <p:nvPr>
            <p:ph type="chart" sz="quarter" idx="41"/>
          </p:nvPr>
        </p:nvSpPr>
        <p:spPr>
          <a:xfrm>
            <a:off x="6553201" y="1777013"/>
            <a:ext cx="5230813" cy="4460276"/>
          </a:xfrm>
          <a:prstGeom prst="rect">
            <a:avLst/>
          </a:prstGeom>
        </p:spPr>
        <p:txBody>
          <a:bodyPr>
            <a:noAutofit/>
          </a:bodyPr>
          <a:lstStyle>
            <a:lvl1pPr marL="0" indent="0">
              <a:buNone/>
              <a:defRPr sz="1292"/>
            </a:lvl1pPr>
          </a:lstStyle>
          <a:p>
            <a:r>
              <a:rPr lang="es-ES"/>
              <a:t>Haga clic en el icono para agregar un gráfico</a:t>
            </a:r>
            <a:endParaRPr lang="es-ES" dirty="0"/>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5221288"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5221287"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44937736-BAEB-4FC1-8849-99FA6C226F4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F19A436-BEB9-4F5B-9449-A62B83B5CA29}"/>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135198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Mapa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4015741"/>
            <a:ext cx="2798763"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1794264"/>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FD8E36FA-CCD4-4693-BCB2-A3714BD8F676}"/>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D36DB607-6646-466D-878A-F18875366E81}"/>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704134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Mapas con headlines">
    <p:bg>
      <p:bgPr>
        <a:solidFill>
          <a:schemeClr val="bg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DBC6AB62-EB6D-419F-A58B-A70CCA1EED6B}"/>
              </a:ext>
            </a:extLst>
          </p:cNvPr>
          <p:cNvGrpSpPr/>
          <p:nvPr/>
        </p:nvGrpSpPr>
        <p:grpSpPr>
          <a:xfrm>
            <a:off x="11572899" y="6481764"/>
            <a:ext cx="380279" cy="210271"/>
            <a:chOff x="7763773" y="2553418"/>
            <a:chExt cx="3182602" cy="1759789"/>
          </a:xfrm>
        </p:grpSpPr>
        <p:pic>
          <p:nvPicPr>
            <p:cNvPr id="38" name="Imagen 37" descr="Logotipo&#10;&#10;Descripción generada automáticamente">
              <a:extLst>
                <a:ext uri="{FF2B5EF4-FFF2-40B4-BE49-F238E27FC236}">
                  <a16:creationId xmlns:a16="http://schemas.microsoft.com/office/drawing/2014/main" id="{2EB8D62B-3F4C-4664-9E91-DC4AB3A6F6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773" y="2553418"/>
              <a:ext cx="1509623" cy="1259457"/>
            </a:xfrm>
            <a:prstGeom prst="rect">
              <a:avLst/>
            </a:prstGeom>
          </p:spPr>
        </p:pic>
        <p:pic>
          <p:nvPicPr>
            <p:cNvPr id="39" name="Imagen 38" descr="Logotipo&#10;&#10;Descripción generada automáticamente">
              <a:extLst>
                <a:ext uri="{FF2B5EF4-FFF2-40B4-BE49-F238E27FC236}">
                  <a16:creationId xmlns:a16="http://schemas.microsoft.com/office/drawing/2014/main" id="{BD7B2366-8558-4F26-8D3B-A587898BB2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1690" y="2553418"/>
              <a:ext cx="2164685" cy="1759789"/>
            </a:xfrm>
            <a:prstGeom prst="rect">
              <a:avLst/>
            </a:prstGeom>
          </p:spPr>
        </p:pic>
      </p:grpSp>
      <p:sp>
        <p:nvSpPr>
          <p:cNvPr id="48" name="Título 1">
            <a:extLst>
              <a:ext uri="{FF2B5EF4-FFF2-40B4-BE49-F238E27FC236}">
                <a16:creationId xmlns:a16="http://schemas.microsoft.com/office/drawing/2014/main" id="{D5463829-0FF6-4705-BD7E-C8C8C045CFA2}"/>
              </a:ext>
            </a:extLst>
          </p:cNvPr>
          <p:cNvSpPr>
            <a:spLocks noGrp="1"/>
          </p:cNvSpPr>
          <p:nvPr>
            <p:ph type="title" hasCustomPrompt="1"/>
          </p:nvPr>
        </p:nvSpPr>
        <p:spPr>
          <a:xfrm>
            <a:off x="417514" y="583200"/>
            <a:ext cx="2798762" cy="12960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19" name="Marcador de texto 6">
            <a:extLst>
              <a:ext uri="{FF2B5EF4-FFF2-40B4-BE49-F238E27FC236}">
                <a16:creationId xmlns:a16="http://schemas.microsoft.com/office/drawing/2014/main" id="{9F4CB2E2-CA09-4837-8FD6-841D94928887}"/>
              </a:ext>
            </a:extLst>
          </p:cNvPr>
          <p:cNvSpPr>
            <a:spLocks noGrp="1"/>
          </p:cNvSpPr>
          <p:nvPr>
            <p:ph type="body" sz="quarter" idx="18" hasCustomPrompt="1"/>
          </p:nvPr>
        </p:nvSpPr>
        <p:spPr>
          <a:xfrm>
            <a:off x="417512" y="312721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0" name="Marcador de texto 6">
            <a:extLst>
              <a:ext uri="{FF2B5EF4-FFF2-40B4-BE49-F238E27FC236}">
                <a16:creationId xmlns:a16="http://schemas.microsoft.com/office/drawing/2014/main" id="{E802343B-33F5-4E69-A7C6-B6A6A7340CD6}"/>
              </a:ext>
            </a:extLst>
          </p:cNvPr>
          <p:cNvSpPr>
            <a:spLocks noGrp="1"/>
          </p:cNvSpPr>
          <p:nvPr>
            <p:ph type="body" sz="quarter" idx="17" hasCustomPrompt="1"/>
          </p:nvPr>
        </p:nvSpPr>
        <p:spPr>
          <a:xfrm>
            <a:off x="415962" y="2680776"/>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0" name="Marcador de texto 6">
            <a:extLst>
              <a:ext uri="{FF2B5EF4-FFF2-40B4-BE49-F238E27FC236}">
                <a16:creationId xmlns:a16="http://schemas.microsoft.com/office/drawing/2014/main" id="{BE7DC77C-696A-4FAE-A8BC-FF16F57E6138}"/>
              </a:ext>
            </a:extLst>
          </p:cNvPr>
          <p:cNvSpPr>
            <a:spLocks noGrp="1"/>
          </p:cNvSpPr>
          <p:nvPr>
            <p:ph type="body" sz="quarter" idx="19" hasCustomPrompt="1"/>
          </p:nvPr>
        </p:nvSpPr>
        <p:spPr>
          <a:xfrm>
            <a:off x="417512" y="4192466"/>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1" name="Marcador de texto 6">
            <a:extLst>
              <a:ext uri="{FF2B5EF4-FFF2-40B4-BE49-F238E27FC236}">
                <a16:creationId xmlns:a16="http://schemas.microsoft.com/office/drawing/2014/main" id="{F5E62D39-BB57-4484-AFA3-E49F00A66CBF}"/>
              </a:ext>
            </a:extLst>
          </p:cNvPr>
          <p:cNvSpPr>
            <a:spLocks noGrp="1"/>
          </p:cNvSpPr>
          <p:nvPr>
            <p:ph type="body" sz="quarter" idx="20" hasCustomPrompt="1"/>
          </p:nvPr>
        </p:nvSpPr>
        <p:spPr>
          <a:xfrm>
            <a:off x="415962" y="3746025"/>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2" name="Marcador de texto 6">
            <a:extLst>
              <a:ext uri="{FF2B5EF4-FFF2-40B4-BE49-F238E27FC236}">
                <a16:creationId xmlns:a16="http://schemas.microsoft.com/office/drawing/2014/main" id="{560118F0-AEDE-495C-A4DA-3D02BBC75E59}"/>
              </a:ext>
            </a:extLst>
          </p:cNvPr>
          <p:cNvSpPr>
            <a:spLocks noGrp="1"/>
          </p:cNvSpPr>
          <p:nvPr>
            <p:ph type="body" sz="quarter" idx="21" hasCustomPrompt="1"/>
          </p:nvPr>
        </p:nvSpPr>
        <p:spPr>
          <a:xfrm>
            <a:off x="417512" y="5255494"/>
            <a:ext cx="4016339" cy="301785"/>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3" name="Marcador de texto 6">
            <a:extLst>
              <a:ext uri="{FF2B5EF4-FFF2-40B4-BE49-F238E27FC236}">
                <a16:creationId xmlns:a16="http://schemas.microsoft.com/office/drawing/2014/main" id="{0585A990-113E-4087-8CA6-025ABDE61A43}"/>
              </a:ext>
            </a:extLst>
          </p:cNvPr>
          <p:cNvSpPr>
            <a:spLocks noGrp="1"/>
          </p:cNvSpPr>
          <p:nvPr>
            <p:ph type="body" sz="quarter" idx="22" hasCustomPrompt="1"/>
          </p:nvPr>
        </p:nvSpPr>
        <p:spPr>
          <a:xfrm>
            <a:off x="415962" y="4809053"/>
            <a:ext cx="4016338"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pie de página 13">
            <a:extLst>
              <a:ext uri="{FF2B5EF4-FFF2-40B4-BE49-F238E27FC236}">
                <a16:creationId xmlns:a16="http://schemas.microsoft.com/office/drawing/2014/main" id="{AE060E2F-0EB8-4BC3-B75F-104FEF18949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9D79E0E9-AD4E-4421-87C8-BE9BD9F7E3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7050164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Monitor 1">
    <p:bg>
      <p:bgPr>
        <a:solidFill>
          <a:schemeClr val="bg1"/>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4110944"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4110945" cy="222154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40" name="Marcador de texto 6">
            <a:extLst>
              <a:ext uri="{FF2B5EF4-FFF2-40B4-BE49-F238E27FC236}">
                <a16:creationId xmlns:a16="http://schemas.microsoft.com/office/drawing/2014/main" id="{865BEC31-5CDE-4E39-BD6C-68E2B89E4177}"/>
              </a:ext>
            </a:extLst>
          </p:cNvPr>
          <p:cNvSpPr>
            <a:spLocks noGrp="1"/>
          </p:cNvSpPr>
          <p:nvPr>
            <p:ph type="body" sz="quarter" idx="17" hasCustomPrompt="1"/>
          </p:nvPr>
        </p:nvSpPr>
        <p:spPr>
          <a:xfrm>
            <a:off x="415962" y="2034712"/>
            <a:ext cx="2798762"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2" name="Marcador de pie de página 13">
            <a:extLst>
              <a:ext uri="{FF2B5EF4-FFF2-40B4-BE49-F238E27FC236}">
                <a16:creationId xmlns:a16="http://schemas.microsoft.com/office/drawing/2014/main" id="{46333DA7-5F56-4375-9B15-A05A58CEB147}"/>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3" name="Marcador de número de diapositiva 14">
            <a:extLst>
              <a:ext uri="{FF2B5EF4-FFF2-40B4-BE49-F238E27FC236}">
                <a16:creationId xmlns:a16="http://schemas.microsoft.com/office/drawing/2014/main" id="{F264B431-38CE-45E5-B928-62848C921D15}"/>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43699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Monitor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sp>
        <p:nvSpPr>
          <p:cNvPr id="4" name="Rectángulo 3">
            <a:extLst>
              <a:ext uri="{FF2B5EF4-FFF2-40B4-BE49-F238E27FC236}">
                <a16:creationId xmlns:a16="http://schemas.microsoft.com/office/drawing/2014/main" id="{A9EA9A79-C8E8-4C70-A519-5DE346E7EBC8}"/>
              </a:ext>
            </a:extLst>
          </p:cNvPr>
          <p:cNvSpPr/>
          <p:nvPr/>
        </p:nvSpPr>
        <p:spPr>
          <a:xfrm>
            <a:off x="6221506" y="1917700"/>
            <a:ext cx="5387788"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55"/>
          </a:p>
        </p:txBody>
      </p:sp>
      <p:pic>
        <p:nvPicPr>
          <p:cNvPr id="27" name="Picture 3">
            <a:extLst>
              <a:ext uri="{FF2B5EF4-FFF2-40B4-BE49-F238E27FC236}">
                <a16:creationId xmlns:a16="http://schemas.microsoft.com/office/drawing/2014/main" id="{707F9417-638B-4E05-A024-1453AC6AF8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2294" y="1712260"/>
            <a:ext cx="5682192" cy="4777440"/>
          </a:xfrm>
          <a:prstGeom prst="rect">
            <a:avLst/>
          </a:prstGeom>
        </p:spPr>
      </p:pic>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3" y="4015741"/>
            <a:ext cx="3144837" cy="2221548"/>
          </a:xfrm>
          <a:prstGeom prst="rect">
            <a:avLst/>
          </a:prstGeom>
        </p:spPr>
        <p:txBody>
          <a:bodyPr vert="horz" lIns="0" tIns="0" rIns="0" bIns="0" rtlCol="0" anchor="t">
            <a:noAutofit/>
          </a:bodyPr>
          <a:lstStyle>
            <a:lvl1pPr marL="230869" indent="-230869">
              <a:spcBef>
                <a:spcPts val="969"/>
              </a:spcBef>
              <a:buFont typeface="Courier New" panose="02070309020205020404" pitchFamily="49" charset="0"/>
              <a:buChar char="o"/>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527800" y="2178052"/>
            <a:ext cx="488950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9" name="Marcador de texto 6">
            <a:extLst>
              <a:ext uri="{FF2B5EF4-FFF2-40B4-BE49-F238E27FC236}">
                <a16:creationId xmlns:a16="http://schemas.microsoft.com/office/drawing/2014/main" id="{03E63016-2925-44A5-A6B7-21F8666F9A2C}"/>
              </a:ext>
            </a:extLst>
          </p:cNvPr>
          <p:cNvSpPr>
            <a:spLocks noGrp="1"/>
          </p:cNvSpPr>
          <p:nvPr>
            <p:ph type="body" sz="quarter" idx="17" hasCustomPrompt="1"/>
          </p:nvPr>
        </p:nvSpPr>
        <p:spPr>
          <a:xfrm>
            <a:off x="415962" y="2034712"/>
            <a:ext cx="3144836" cy="431201"/>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a:t>Subtítulo</a:t>
            </a:r>
          </a:p>
        </p:txBody>
      </p:sp>
      <p:sp>
        <p:nvSpPr>
          <p:cNvPr id="13" name="Marcador de pie de página 13">
            <a:extLst>
              <a:ext uri="{FF2B5EF4-FFF2-40B4-BE49-F238E27FC236}">
                <a16:creationId xmlns:a16="http://schemas.microsoft.com/office/drawing/2014/main" id="{19592BC2-F882-449F-9268-9ED2FB887088}"/>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4" name="Marcador de número de diapositiva 14">
            <a:extLst>
              <a:ext uri="{FF2B5EF4-FFF2-40B4-BE49-F238E27FC236}">
                <a16:creationId xmlns:a16="http://schemas.microsoft.com/office/drawing/2014/main" id="{3B9CED6A-C757-4BCC-B6B4-71E670640D26}"/>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862185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ortátil 1">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2" name="Marcador de texto 6">
            <a:extLst>
              <a:ext uri="{FF2B5EF4-FFF2-40B4-BE49-F238E27FC236}">
                <a16:creationId xmlns:a16="http://schemas.microsoft.com/office/drawing/2014/main" id="{63B418DE-6FDB-4B65-912E-C3502757AFB1}"/>
              </a:ext>
            </a:extLst>
          </p:cNvPr>
          <p:cNvSpPr>
            <a:spLocks noGrp="1"/>
          </p:cNvSpPr>
          <p:nvPr>
            <p:ph type="body" sz="quarter" idx="20" hasCustomPrompt="1"/>
          </p:nvPr>
        </p:nvSpPr>
        <p:spPr>
          <a:xfrm>
            <a:off x="415963" y="2480150"/>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4" name="Marcador de texto 6">
            <a:extLst>
              <a:ext uri="{FF2B5EF4-FFF2-40B4-BE49-F238E27FC236}">
                <a16:creationId xmlns:a16="http://schemas.microsoft.com/office/drawing/2014/main" id="{6A41572C-3CB8-457D-AEE8-476807D7D28B}"/>
              </a:ext>
            </a:extLst>
          </p:cNvPr>
          <p:cNvSpPr>
            <a:spLocks noGrp="1"/>
          </p:cNvSpPr>
          <p:nvPr>
            <p:ph type="body" sz="quarter" idx="22" hasCustomPrompt="1"/>
          </p:nvPr>
        </p:nvSpPr>
        <p:spPr>
          <a:xfrm>
            <a:off x="415963" y="3545401"/>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16" name="Marcador de texto 6">
            <a:extLst>
              <a:ext uri="{FF2B5EF4-FFF2-40B4-BE49-F238E27FC236}">
                <a16:creationId xmlns:a16="http://schemas.microsoft.com/office/drawing/2014/main" id="{C72AE257-3140-46D8-BABB-2EF9462DAA22}"/>
              </a:ext>
            </a:extLst>
          </p:cNvPr>
          <p:cNvSpPr>
            <a:spLocks noGrp="1"/>
          </p:cNvSpPr>
          <p:nvPr>
            <p:ph type="body" sz="quarter" idx="24" hasCustomPrompt="1"/>
          </p:nvPr>
        </p:nvSpPr>
        <p:spPr>
          <a:xfrm>
            <a:off x="415963" y="4608429"/>
            <a:ext cx="2800313" cy="832452"/>
          </a:xfrm>
          <a:prstGeom prst="rect">
            <a:avLst/>
          </a:prstGeom>
        </p:spPr>
        <p:txBody>
          <a:bodyPr vert="horz" lIns="0" tIns="0" rIns="0" bIns="0" rtlCol="0" anchor="ctr">
            <a:noAutofit/>
          </a:bodyPr>
          <a:lstStyle>
            <a:lvl1pPr marL="0" indent="0">
              <a:buNone/>
              <a:defRPr lang="es-ES" sz="1939" smtClean="0">
                <a:solidFill>
                  <a:schemeClr val="accent1"/>
                </a:solidFill>
                <a:latin typeface="+mj-lt"/>
              </a:defRPr>
            </a:lvl1pPr>
            <a:lvl2pPr>
              <a:defRPr lang="es-ES" smtClean="0"/>
            </a:lvl2pPr>
            <a:lvl3pPr>
              <a:defRPr lang="es-ES" smtClean="0"/>
            </a:lvl3pPr>
            <a:lvl4pPr>
              <a:defRPr lang="es-ES" smtClean="0"/>
            </a:lvl4pPr>
            <a:lvl5pPr>
              <a:defRPr lang="es-ES"/>
            </a:lvl5pPr>
          </a:lstStyle>
          <a:p>
            <a:pPr marL="184695" lvl="0" indent="-184695"/>
            <a:r>
              <a:rPr lang="es-ES" dirty="0" err="1"/>
              <a:t>Headline</a:t>
            </a:r>
            <a:endParaRPr lang="es-ES" dirty="0"/>
          </a:p>
        </p:txBody>
      </p:sp>
      <p:sp>
        <p:nvSpPr>
          <p:cNvPr id="25" name="Marcador de pie de página 13">
            <a:extLst>
              <a:ext uri="{FF2B5EF4-FFF2-40B4-BE49-F238E27FC236}">
                <a16:creationId xmlns:a16="http://schemas.microsoft.com/office/drawing/2014/main" id="{95624456-E0AB-4F2E-8AE9-399B88EC0E11}"/>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26" name="Marcador de número de diapositiva 14">
            <a:extLst>
              <a:ext uri="{FF2B5EF4-FFF2-40B4-BE49-F238E27FC236}">
                <a16:creationId xmlns:a16="http://schemas.microsoft.com/office/drawing/2014/main" id="{BCC05691-8B9B-4A07-A1B0-66FADF4BED0F}"/>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1433571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ortátil 2">
    <p:bg>
      <p:bgPr>
        <a:solidFill>
          <a:schemeClr val="bg1"/>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4AB942C-941C-4ABA-A1A5-38E504D94EE3}"/>
              </a:ext>
            </a:extLst>
          </p:cNvPr>
          <p:cNvSpPr/>
          <p:nvPr/>
        </p:nvSpPr>
        <p:spPr>
          <a:xfrm>
            <a:off x="4991512" y="0"/>
            <a:ext cx="72004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pic>
        <p:nvPicPr>
          <p:cNvPr id="17" name="Picture 30">
            <a:extLst>
              <a:ext uri="{FF2B5EF4-FFF2-40B4-BE49-F238E27FC236}">
                <a16:creationId xmlns:a16="http://schemas.microsoft.com/office/drawing/2014/main" id="{55826983-0F53-4535-B82F-32AF34ADB3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801" y="1116936"/>
            <a:ext cx="7740000" cy="4696707"/>
          </a:xfrm>
          <a:prstGeom prst="rect">
            <a:avLst/>
          </a:prstGeom>
        </p:spPr>
      </p:pic>
      <p:sp>
        <p:nvSpPr>
          <p:cNvPr id="4" name="Rectángulo 3">
            <a:extLst>
              <a:ext uri="{FF2B5EF4-FFF2-40B4-BE49-F238E27FC236}">
                <a16:creationId xmlns:a16="http://schemas.microsoft.com/office/drawing/2014/main" id="{A9EA9A79-C8E8-4C70-A519-5DE346E7EBC8}"/>
              </a:ext>
            </a:extLst>
          </p:cNvPr>
          <p:cNvSpPr/>
          <p:nvPr/>
        </p:nvSpPr>
        <p:spPr>
          <a:xfrm>
            <a:off x="6281831" y="1817627"/>
            <a:ext cx="4681444" cy="3165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0" name="Título 1">
            <a:extLst>
              <a:ext uri="{FF2B5EF4-FFF2-40B4-BE49-F238E27FC236}">
                <a16:creationId xmlns:a16="http://schemas.microsoft.com/office/drawing/2014/main" id="{552FFDD2-8692-4228-82EA-B175B981AD22}"/>
              </a:ext>
            </a:extLst>
          </p:cNvPr>
          <p:cNvSpPr>
            <a:spLocks noGrp="1"/>
          </p:cNvSpPr>
          <p:nvPr>
            <p:ph type="title" hasCustomPrompt="1"/>
          </p:nvPr>
        </p:nvSpPr>
        <p:spPr>
          <a:xfrm>
            <a:off x="417514" y="583200"/>
            <a:ext cx="3144836" cy="1515600"/>
          </a:xfrm>
          <a:prstGeom prst="rect">
            <a:avLst/>
          </a:prstGeom>
        </p:spPr>
        <p:txBody>
          <a:bodyPr anchor="t">
            <a:noAutofit/>
          </a:bodyPr>
          <a:lstStyle>
            <a:lvl1pPr>
              <a:lnSpc>
                <a:spcPts val="3394"/>
              </a:lnSpc>
              <a:defRPr sz="3394">
                <a:solidFill>
                  <a:schemeClr val="tx2"/>
                </a:solidFill>
              </a:defRPr>
            </a:lvl1pPr>
          </a:lstStyle>
          <a:p>
            <a:r>
              <a:rPr lang="es-ES" dirty="0"/>
              <a:t>Título</a:t>
            </a:r>
          </a:p>
        </p:txBody>
      </p:sp>
      <p:sp>
        <p:nvSpPr>
          <p:cNvPr id="3" name="Marcador de contenido 2">
            <a:extLst>
              <a:ext uri="{FF2B5EF4-FFF2-40B4-BE49-F238E27FC236}">
                <a16:creationId xmlns:a16="http://schemas.microsoft.com/office/drawing/2014/main" id="{BC13D45A-FBC7-46EE-B55E-BBC918A63BC0}"/>
              </a:ext>
            </a:extLst>
          </p:cNvPr>
          <p:cNvSpPr>
            <a:spLocks noGrp="1"/>
          </p:cNvSpPr>
          <p:nvPr>
            <p:ph sz="quarter" idx="19"/>
          </p:nvPr>
        </p:nvSpPr>
        <p:spPr>
          <a:xfrm>
            <a:off x="6281832" y="1817629"/>
            <a:ext cx="4681444" cy="3165287"/>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9" name="Marcador de texto 6">
            <a:extLst>
              <a:ext uri="{FF2B5EF4-FFF2-40B4-BE49-F238E27FC236}">
                <a16:creationId xmlns:a16="http://schemas.microsoft.com/office/drawing/2014/main" id="{B692D263-F826-4276-81FC-EE320FC71263}"/>
              </a:ext>
            </a:extLst>
          </p:cNvPr>
          <p:cNvSpPr>
            <a:spLocks noGrp="1"/>
          </p:cNvSpPr>
          <p:nvPr>
            <p:ph type="body" sz="quarter" idx="17" hasCustomPrompt="1"/>
          </p:nvPr>
        </p:nvSpPr>
        <p:spPr>
          <a:xfrm>
            <a:off x="1358466" y="2601823"/>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1" name="Elipse 20">
            <a:extLst>
              <a:ext uri="{FF2B5EF4-FFF2-40B4-BE49-F238E27FC236}">
                <a16:creationId xmlns:a16="http://schemas.microsoft.com/office/drawing/2014/main" id="{49E1F928-BC1C-49FA-8655-F5606FCB5D3C}"/>
              </a:ext>
            </a:extLst>
          </p:cNvPr>
          <p:cNvSpPr/>
          <p:nvPr/>
        </p:nvSpPr>
        <p:spPr>
          <a:xfrm>
            <a:off x="401586" y="2601823"/>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2" name="Marcador de posición de imagen 6">
            <a:extLst>
              <a:ext uri="{FF2B5EF4-FFF2-40B4-BE49-F238E27FC236}">
                <a16:creationId xmlns:a16="http://schemas.microsoft.com/office/drawing/2014/main" id="{45B5081B-737B-4AC9-8283-61CE6AA46CB2}"/>
              </a:ext>
            </a:extLst>
          </p:cNvPr>
          <p:cNvSpPr>
            <a:spLocks noGrp="1"/>
          </p:cNvSpPr>
          <p:nvPr>
            <p:ph type="pic" sz="quarter" idx="25" hasCustomPrompt="1"/>
          </p:nvPr>
        </p:nvSpPr>
        <p:spPr>
          <a:xfrm>
            <a:off x="527828" y="2727824"/>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3" name="Marcador de texto 6">
            <a:extLst>
              <a:ext uri="{FF2B5EF4-FFF2-40B4-BE49-F238E27FC236}">
                <a16:creationId xmlns:a16="http://schemas.microsoft.com/office/drawing/2014/main" id="{0E47EAFB-5603-4EC8-8125-0AE5E1A06447}"/>
              </a:ext>
            </a:extLst>
          </p:cNvPr>
          <p:cNvSpPr>
            <a:spLocks noGrp="1"/>
          </p:cNvSpPr>
          <p:nvPr>
            <p:ph type="body" sz="quarter" idx="26" hasCustomPrompt="1"/>
          </p:nvPr>
        </p:nvSpPr>
        <p:spPr>
          <a:xfrm>
            <a:off x="1358466" y="3734178"/>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4" name="Elipse 23">
            <a:extLst>
              <a:ext uri="{FF2B5EF4-FFF2-40B4-BE49-F238E27FC236}">
                <a16:creationId xmlns:a16="http://schemas.microsoft.com/office/drawing/2014/main" id="{77E959BA-EDA2-4ACB-BDFB-D2E6BD444159}"/>
              </a:ext>
            </a:extLst>
          </p:cNvPr>
          <p:cNvSpPr/>
          <p:nvPr/>
        </p:nvSpPr>
        <p:spPr>
          <a:xfrm>
            <a:off x="401586" y="3734178"/>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5" name="Marcador de posición de imagen 6">
            <a:extLst>
              <a:ext uri="{FF2B5EF4-FFF2-40B4-BE49-F238E27FC236}">
                <a16:creationId xmlns:a16="http://schemas.microsoft.com/office/drawing/2014/main" id="{D58AF6EF-F3DC-42D5-910D-40A7114B4B34}"/>
              </a:ext>
            </a:extLst>
          </p:cNvPr>
          <p:cNvSpPr>
            <a:spLocks noGrp="1"/>
          </p:cNvSpPr>
          <p:nvPr>
            <p:ph type="pic" sz="quarter" idx="27" hasCustomPrompt="1"/>
          </p:nvPr>
        </p:nvSpPr>
        <p:spPr>
          <a:xfrm>
            <a:off x="527828" y="3860179"/>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26" name="Marcador de texto 6">
            <a:extLst>
              <a:ext uri="{FF2B5EF4-FFF2-40B4-BE49-F238E27FC236}">
                <a16:creationId xmlns:a16="http://schemas.microsoft.com/office/drawing/2014/main" id="{0DC379F0-DD80-46C4-B4FB-5E872763F2A1}"/>
              </a:ext>
            </a:extLst>
          </p:cNvPr>
          <p:cNvSpPr>
            <a:spLocks noGrp="1"/>
          </p:cNvSpPr>
          <p:nvPr>
            <p:ph type="body" sz="quarter" idx="28" hasCustomPrompt="1"/>
          </p:nvPr>
        </p:nvSpPr>
        <p:spPr>
          <a:xfrm>
            <a:off x="1358466" y="4982914"/>
            <a:ext cx="2203884" cy="648000"/>
          </a:xfrm>
          <a:prstGeom prst="rect">
            <a:avLst/>
          </a:prstGeom>
        </p:spPr>
        <p:txBody>
          <a:bodyPr vert="horz" lIns="0" tIns="0" rIns="0" bIns="0" rtlCol="0" anchor="ctr">
            <a:noAutofit/>
          </a:bodyPr>
          <a:lstStyle>
            <a:lvl1pPr marL="0" indent="0">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27" name="Elipse 26">
            <a:extLst>
              <a:ext uri="{FF2B5EF4-FFF2-40B4-BE49-F238E27FC236}">
                <a16:creationId xmlns:a16="http://schemas.microsoft.com/office/drawing/2014/main" id="{03197DA3-52FE-468C-8679-857C7CD17DD3}"/>
              </a:ext>
            </a:extLst>
          </p:cNvPr>
          <p:cNvSpPr/>
          <p:nvPr/>
        </p:nvSpPr>
        <p:spPr>
          <a:xfrm>
            <a:off x="401586" y="4982914"/>
            <a:ext cx="648000" cy="64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9" name="Marcador de posición de imagen 6">
            <a:extLst>
              <a:ext uri="{FF2B5EF4-FFF2-40B4-BE49-F238E27FC236}">
                <a16:creationId xmlns:a16="http://schemas.microsoft.com/office/drawing/2014/main" id="{FCEE8D04-5C1D-43CB-BD31-6ECBD721A17A}"/>
              </a:ext>
            </a:extLst>
          </p:cNvPr>
          <p:cNvSpPr>
            <a:spLocks noGrp="1"/>
          </p:cNvSpPr>
          <p:nvPr>
            <p:ph type="pic" sz="quarter" idx="29" hasCustomPrompt="1"/>
          </p:nvPr>
        </p:nvSpPr>
        <p:spPr>
          <a:xfrm>
            <a:off x="527828" y="5108915"/>
            <a:ext cx="396000" cy="396000"/>
          </a:xfrm>
          <a:prstGeom prst="rect">
            <a:avLst/>
          </a:prstGeom>
          <a:noFill/>
        </p:spPr>
        <p:txBody>
          <a:bodyPr anchor="ctr">
            <a:noAutofit/>
          </a:bodyPr>
          <a:lstStyle>
            <a:lvl1pPr marL="0" indent="0" algn="ctr">
              <a:buNone/>
              <a:defRPr sz="848"/>
            </a:lvl1pPr>
          </a:lstStyle>
          <a:p>
            <a:r>
              <a:rPr lang="es-ES" dirty="0"/>
              <a:t>Icono</a:t>
            </a:r>
          </a:p>
        </p:txBody>
      </p:sp>
      <p:sp>
        <p:nvSpPr>
          <p:cNvPr id="32" name="Marcador de pie de página 13">
            <a:extLst>
              <a:ext uri="{FF2B5EF4-FFF2-40B4-BE49-F238E27FC236}">
                <a16:creationId xmlns:a16="http://schemas.microsoft.com/office/drawing/2014/main" id="{C1EC360F-3B4C-4D38-9A29-ACBFA9EC513C}"/>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34" name="Marcador de número de diapositiva 14">
            <a:extLst>
              <a:ext uri="{FF2B5EF4-FFF2-40B4-BE49-F238E27FC236}">
                <a16:creationId xmlns:a16="http://schemas.microsoft.com/office/drawing/2014/main" id="{57637414-41D0-40C0-87CF-3C69A5AE5B64}"/>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2861983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Móvil">
    <p:bg>
      <p:bgPr>
        <a:solidFill>
          <a:schemeClr val="bg1"/>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E8C0C4D-D4CB-4DE0-808E-AD8497BB0758}"/>
              </a:ext>
            </a:extLst>
          </p:cNvPr>
          <p:cNvSpPr/>
          <p:nvPr/>
        </p:nvSpPr>
        <p:spPr>
          <a:xfrm>
            <a:off x="5257800" y="1652137"/>
            <a:ext cx="6391275" cy="3091313"/>
          </a:xfrm>
          <a:prstGeom prst="roundRect">
            <a:avLst>
              <a:gd name="adj" fmla="val 1148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sz="1455"/>
          </a:p>
        </p:txBody>
      </p:sp>
      <p:sp>
        <p:nvSpPr>
          <p:cNvPr id="21" name="Marcador de texto 6">
            <a:extLst>
              <a:ext uri="{FF2B5EF4-FFF2-40B4-BE49-F238E27FC236}">
                <a16:creationId xmlns:a16="http://schemas.microsoft.com/office/drawing/2014/main" id="{EBBFD2EC-FA4C-4D85-BBDC-93511454BA00}"/>
              </a:ext>
            </a:extLst>
          </p:cNvPr>
          <p:cNvSpPr>
            <a:spLocks noGrp="1"/>
          </p:cNvSpPr>
          <p:nvPr>
            <p:ph type="body" sz="quarter" idx="18" hasCustomPrompt="1"/>
          </p:nvPr>
        </p:nvSpPr>
        <p:spPr>
          <a:xfrm>
            <a:off x="417512" y="5270500"/>
            <a:ext cx="11366501" cy="966788"/>
          </a:xfrm>
          <a:prstGeom prst="rect">
            <a:avLst/>
          </a:prstGeom>
        </p:spPr>
        <p:txBody>
          <a:bodyPr vert="horz" lIns="0" tIns="0" rIns="0" bIns="0" rtlCol="0" anchor="t">
            <a:noAutofit/>
          </a:bodyPr>
          <a:lstStyle>
            <a:lvl1pPr marL="0" indent="0">
              <a:spcBef>
                <a:spcPts val="0"/>
              </a:spcBef>
              <a:buNone/>
              <a:defRPr lang="es-ES" sz="1131" smtClean="0">
                <a:solidFill>
                  <a:schemeClr val="tx1"/>
                </a:solidFill>
                <a:latin typeface="+mn-lt"/>
              </a:defRPr>
            </a:lvl1pPr>
            <a:lvl2pPr>
              <a:defRPr lang="es-ES" smtClean="0"/>
            </a:lvl2pPr>
            <a:lvl3pPr>
              <a:defRPr lang="es-ES" smtClean="0"/>
            </a:lvl3pPr>
            <a:lvl4pPr>
              <a:defRPr lang="es-ES" smtClean="0"/>
            </a:lvl4pPr>
            <a:lvl5pPr>
              <a:defRPr lang="es-ES"/>
            </a:lvl5pPr>
          </a:lstStyle>
          <a:p>
            <a:pPr marL="184695" lvl="0" indent="-184695"/>
            <a:r>
              <a:rPr lang="es-ES" dirty="0"/>
              <a:t>Textos</a:t>
            </a:r>
          </a:p>
        </p:txBody>
      </p:sp>
      <p:sp>
        <p:nvSpPr>
          <p:cNvPr id="10" name="Título 1">
            <a:extLst>
              <a:ext uri="{FF2B5EF4-FFF2-40B4-BE49-F238E27FC236}">
                <a16:creationId xmlns:a16="http://schemas.microsoft.com/office/drawing/2014/main" id="{64A01737-FE16-4D52-8123-FB61A23857D9}"/>
              </a:ext>
            </a:extLst>
          </p:cNvPr>
          <p:cNvSpPr>
            <a:spLocks noGrp="1"/>
          </p:cNvSpPr>
          <p:nvPr>
            <p:ph type="title" hasCustomPrompt="1"/>
          </p:nvPr>
        </p:nvSpPr>
        <p:spPr>
          <a:xfrm>
            <a:off x="417514" y="481014"/>
            <a:ext cx="11366500" cy="726439"/>
          </a:xfrm>
          <a:prstGeom prst="rect">
            <a:avLst/>
          </a:prstGeom>
        </p:spPr>
        <p:txBody>
          <a:bodyPr anchor="t">
            <a:noAutofit/>
          </a:bodyPr>
          <a:lstStyle>
            <a:lvl1pPr>
              <a:defRPr sz="3394">
                <a:solidFill>
                  <a:schemeClr val="tx2"/>
                </a:solidFill>
              </a:defRPr>
            </a:lvl1pPr>
          </a:lstStyle>
          <a:p>
            <a:r>
              <a:rPr lang="es-ES" dirty="0"/>
              <a:t>Título</a:t>
            </a:r>
          </a:p>
        </p:txBody>
      </p:sp>
      <p:pic>
        <p:nvPicPr>
          <p:cNvPr id="11" name="Imagen 10">
            <a:extLst>
              <a:ext uri="{FF2B5EF4-FFF2-40B4-BE49-F238E27FC236}">
                <a16:creationId xmlns:a16="http://schemas.microsoft.com/office/drawing/2014/main" id="{E9CDD25A-9FD3-447E-9590-6761E688C2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820858" y="1292994"/>
            <a:ext cx="7244144" cy="3832482"/>
          </a:xfrm>
          <a:prstGeom prst="rect">
            <a:avLst/>
          </a:prstGeom>
        </p:spPr>
      </p:pic>
      <p:sp>
        <p:nvSpPr>
          <p:cNvPr id="12" name="Marcador de contenido 2">
            <a:extLst>
              <a:ext uri="{FF2B5EF4-FFF2-40B4-BE49-F238E27FC236}">
                <a16:creationId xmlns:a16="http://schemas.microsoft.com/office/drawing/2014/main" id="{4208EA75-08A9-4F00-AB8B-9AE29C4DE063}"/>
              </a:ext>
            </a:extLst>
          </p:cNvPr>
          <p:cNvSpPr>
            <a:spLocks noGrp="1"/>
          </p:cNvSpPr>
          <p:nvPr>
            <p:ph sz="quarter" idx="19"/>
          </p:nvPr>
        </p:nvSpPr>
        <p:spPr>
          <a:xfrm>
            <a:off x="5638800" y="1920979"/>
            <a:ext cx="5810250" cy="2576512"/>
          </a:xfrm>
          <a:prstGeom prst="rect">
            <a:avLst/>
          </a:prstGeom>
        </p:spPr>
        <p:txBody>
          <a:bodyPr>
            <a:noAutofit/>
          </a:bodyPr>
          <a:lstStyle>
            <a:lvl1pPr>
              <a:defRPr sz="969">
                <a:solidFill>
                  <a:schemeClr val="bg1"/>
                </a:solidFill>
              </a:defRPr>
            </a:lvl1pPr>
            <a:lvl2pPr>
              <a:defRPr sz="969">
                <a:solidFill>
                  <a:schemeClr val="bg1"/>
                </a:solidFill>
              </a:defRPr>
            </a:lvl2pPr>
            <a:lvl3pPr>
              <a:defRPr sz="969">
                <a:solidFill>
                  <a:schemeClr val="bg1"/>
                </a:solidFill>
              </a:defRPr>
            </a:lvl3pPr>
            <a:lvl4pPr>
              <a:defRPr sz="969">
                <a:solidFill>
                  <a:schemeClr val="bg1"/>
                </a:solidFill>
              </a:defRPr>
            </a:lvl4pPr>
            <a:lvl5pPr>
              <a:defRPr sz="969">
                <a:solidFill>
                  <a:schemeClr val="bg1"/>
                </a:solidFill>
              </a:defRPr>
            </a:lvl5pPr>
          </a:lstStyle>
          <a:p>
            <a:pPr lvl="0"/>
            <a:r>
              <a:rPr lang="es-ES"/>
              <a:t>Editar los estilos de texto del patrón
Segundo nivel
Tercer nivel
Cuarto nivel
Quinto nivel</a:t>
            </a:r>
            <a:endParaRPr lang="es-ES" dirty="0"/>
          </a:p>
        </p:txBody>
      </p:sp>
      <p:sp>
        <p:nvSpPr>
          <p:cNvPr id="16" name="Marcador de pie de página 13">
            <a:extLst>
              <a:ext uri="{FF2B5EF4-FFF2-40B4-BE49-F238E27FC236}">
                <a16:creationId xmlns:a16="http://schemas.microsoft.com/office/drawing/2014/main" id="{64FA31D8-F9B2-482A-8354-64599C096B03}"/>
              </a:ext>
            </a:extLst>
          </p:cNvPr>
          <p:cNvSpPr>
            <a:spLocks noGrp="1"/>
          </p:cNvSpPr>
          <p:nvPr>
            <p:ph type="ftr" sz="quarter" idx="3"/>
          </p:nvPr>
        </p:nvSpPr>
        <p:spPr>
          <a:xfrm>
            <a:off x="669793" y="6498844"/>
            <a:ext cx="4114800" cy="216000"/>
          </a:xfrm>
          <a:prstGeom prst="rect">
            <a:avLst/>
          </a:prstGeom>
        </p:spPr>
        <p:txBody>
          <a:bodyPr vert="horz" lIns="0" tIns="0" rIns="0" bIns="0" rtlCol="0" anchor="ctr">
            <a:noAutofit/>
          </a:bodyPr>
          <a:lstStyle>
            <a:lvl1pPr algn="l">
              <a:defRPr sz="808">
                <a:solidFill>
                  <a:schemeClr val="tx1"/>
                </a:solidFill>
              </a:defRPr>
            </a:lvl1pPr>
          </a:lstStyle>
          <a:p>
            <a:endParaRPr lang="es-ES"/>
          </a:p>
        </p:txBody>
      </p:sp>
      <p:sp>
        <p:nvSpPr>
          <p:cNvPr id="17" name="Marcador de número de diapositiva 14">
            <a:extLst>
              <a:ext uri="{FF2B5EF4-FFF2-40B4-BE49-F238E27FC236}">
                <a16:creationId xmlns:a16="http://schemas.microsoft.com/office/drawing/2014/main" id="{F5B3C022-252F-4353-BCBE-4F2DB391B282}"/>
              </a:ext>
            </a:extLst>
          </p:cNvPr>
          <p:cNvSpPr>
            <a:spLocks noGrp="1"/>
          </p:cNvSpPr>
          <p:nvPr>
            <p:ph type="sldNum" sz="quarter" idx="4"/>
          </p:nvPr>
        </p:nvSpPr>
        <p:spPr>
          <a:xfrm>
            <a:off x="407988" y="6498844"/>
            <a:ext cx="252000" cy="216000"/>
          </a:xfrm>
          <a:prstGeom prst="rect">
            <a:avLst/>
          </a:prstGeom>
        </p:spPr>
        <p:txBody>
          <a:bodyPr vert="horz" lIns="0" tIns="0" rIns="0" bIns="0" rtlCol="0" anchor="ctr">
            <a:noAutofit/>
          </a:bodyPr>
          <a:lstStyle>
            <a:lvl1pPr algn="l">
              <a:defRPr sz="808">
                <a:solidFill>
                  <a:schemeClr val="tx1"/>
                </a:solidFill>
              </a:defRPr>
            </a:lvl1pPr>
          </a:lstStyle>
          <a:p>
            <a:fld id="{E53DACB6-4F19-0140-83B0-428D3DB10D62}" type="slidenum">
              <a:rPr lang="es-ES" smtClean="0"/>
              <a:t>‹Nº›</a:t>
            </a:fld>
            <a:endParaRPr lang="es-ES"/>
          </a:p>
        </p:txBody>
      </p:sp>
    </p:spTree>
    <p:extLst>
      <p:ext uri="{BB962C8B-B14F-4D97-AF65-F5344CB8AC3E}">
        <p14:creationId xmlns:p14="http://schemas.microsoft.com/office/powerpoint/2010/main" val="37373119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Gracias">
    <p:bg>
      <p:bgPr>
        <a:solidFill>
          <a:schemeClr val="accent1"/>
        </a:solidFill>
        <a:effectLst/>
      </p:bgPr>
    </p:bg>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679F0C7A-103A-4314-A734-9E699AA42DF2}"/>
              </a:ext>
            </a:extLst>
          </p:cNvPr>
          <p:cNvSpPr txBox="1"/>
          <p:nvPr/>
        </p:nvSpPr>
        <p:spPr>
          <a:xfrm rot="10800000">
            <a:off x="-1029594" y="-859516"/>
            <a:ext cx="2901015" cy="8896350"/>
          </a:xfrm>
          <a:prstGeom prst="rect">
            <a:avLst/>
          </a:prstGeom>
          <a:noFill/>
        </p:spPr>
        <p:txBody>
          <a:bodyPr vert="vert" wrap="none" rtlCol="0" anchor="t" anchorCtr="0">
            <a:noAutofit/>
          </a:bodyPr>
          <a:lstStyle>
            <a:defPPr>
              <a:defRPr lang="en-US"/>
            </a:defPPr>
            <a:lvl1pPr defTabSz="457200">
              <a:lnSpc>
                <a:spcPts val="26999"/>
              </a:lnSpc>
              <a:defRPr sz="26999" kern="2000" spc="-1500">
                <a:solidFill>
                  <a:schemeClr val="accent3">
                    <a:alpha val="60000"/>
                  </a:schemeClr>
                </a:solidFill>
                <a:latin typeface="Iberia Headline" panose="02000506040000020004" pitchFamily="2" charset="77"/>
              </a:defRPr>
            </a:lvl1pPr>
            <a:lvl2pPr defTabSz="457200"/>
            <a:lvl3pPr defTabSz="457200"/>
            <a:lvl4pPr defTabSz="457200"/>
            <a:lvl5pPr defTabSz="457200"/>
            <a:lvl6pPr defTabSz="457200"/>
            <a:lvl7pPr defTabSz="457200"/>
            <a:lvl8pPr defTabSz="457200"/>
            <a:lvl9pPr defTabSz="457200"/>
          </a:lstStyle>
          <a:p>
            <a:pPr lvl="0" algn="ctr"/>
            <a:r>
              <a:rPr lang="es-ES" sz="13573" spc="0" dirty="0">
                <a:solidFill>
                  <a:schemeClr val="accent3">
                    <a:alpha val="60000"/>
                  </a:schemeClr>
                </a:solidFill>
              </a:rPr>
              <a:t>Gracias</a:t>
            </a:r>
          </a:p>
        </p:txBody>
      </p:sp>
      <p:pic>
        <p:nvPicPr>
          <p:cNvPr id="17" name="Imagen 16" descr="Logotipo&#10;&#10;Descripción generada automáticamente">
            <a:extLst>
              <a:ext uri="{FF2B5EF4-FFF2-40B4-BE49-F238E27FC236}">
                <a16:creationId xmlns:a16="http://schemas.microsoft.com/office/drawing/2014/main" id="{B69F5AC2-F87E-45F7-8328-33B4DBAC34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27583" y="343767"/>
            <a:ext cx="2056430" cy="524913"/>
          </a:xfrm>
          <a:prstGeom prst="rect">
            <a:avLst/>
          </a:prstGeom>
        </p:spPr>
      </p:pic>
      <p:pic>
        <p:nvPicPr>
          <p:cNvPr id="11" name="Imagen 10" descr="Diagrama&#10;&#10;Descripción generada automáticamente con confianza media">
            <a:extLst>
              <a:ext uri="{FF2B5EF4-FFF2-40B4-BE49-F238E27FC236}">
                <a16:creationId xmlns:a16="http://schemas.microsoft.com/office/drawing/2014/main" id="{82919BD0-6961-4CDE-8CEB-C44F4A82F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31575" y="6114309"/>
            <a:ext cx="524518" cy="374768"/>
          </a:xfrm>
          <a:prstGeom prst="rect">
            <a:avLst/>
          </a:prstGeom>
        </p:spPr>
      </p:pic>
    </p:spTree>
    <p:extLst>
      <p:ext uri="{BB962C8B-B14F-4D97-AF65-F5344CB8AC3E}">
        <p14:creationId xmlns:p14="http://schemas.microsoft.com/office/powerpoint/2010/main" val="15975954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image" Target="../media/image2.png"/><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42AAEA1F-C56B-B576-CCFD-59F5CF2792B8}"/>
              </a:ext>
            </a:extLst>
          </p:cNvPr>
          <p:cNvGraphicFramePr>
            <a:graphicFrameLocks noChangeAspect="1"/>
          </p:cNvGraphicFramePr>
          <p:nvPr userDrawn="1">
            <p:custDataLst>
              <p:tags r:id="rId104"/>
            </p:custDataLst>
            <p:extLst>
              <p:ext uri="{D42A27DB-BD31-4B8C-83A1-F6EECF244321}">
                <p14:modId xmlns:p14="http://schemas.microsoft.com/office/powerpoint/2010/main" val="265237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05" imgW="338" imgH="338" progId="TCLayout.ActiveDocument.1">
                  <p:embed/>
                </p:oleObj>
              </mc:Choice>
              <mc:Fallback>
                <p:oleObj name="Diapositiva de think-cell" r:id="rId105" imgW="338" imgH="338" progId="TCLayout.ActiveDocument.1">
                  <p:embed/>
                  <p:pic>
                    <p:nvPicPr>
                      <p:cNvPr id="2" name="Objeto 1" hidden="1">
                        <a:extLst>
                          <a:ext uri="{FF2B5EF4-FFF2-40B4-BE49-F238E27FC236}">
                            <a16:creationId xmlns:a16="http://schemas.microsoft.com/office/drawing/2014/main" id="{42AAEA1F-C56B-B576-CCFD-59F5CF2792B8}"/>
                          </a:ext>
                        </a:extLst>
                      </p:cNvPr>
                      <p:cNvPicPr/>
                      <p:nvPr/>
                    </p:nvPicPr>
                    <p:blipFill>
                      <a:blip r:embed="rId106"/>
                      <a:stretch>
                        <a:fillRect/>
                      </a:stretch>
                    </p:blipFill>
                    <p:spPr>
                      <a:xfrm>
                        <a:off x="1588" y="1588"/>
                        <a:ext cx="1588" cy="1588"/>
                      </a:xfrm>
                      <a:prstGeom prst="rect">
                        <a:avLst/>
                      </a:prstGeom>
                    </p:spPr>
                  </p:pic>
                </p:oleObj>
              </mc:Fallback>
            </mc:AlternateContent>
          </a:graphicData>
        </a:graphic>
      </p:graphicFrame>
      <p:sp>
        <p:nvSpPr>
          <p:cNvPr id="6" name="Rectángulo 5">
            <a:extLst>
              <a:ext uri="{FF2B5EF4-FFF2-40B4-BE49-F238E27FC236}">
                <a16:creationId xmlns:a16="http://schemas.microsoft.com/office/drawing/2014/main" id="{29BBAA47-B5CF-0A46-8097-7FBA62C1765A}"/>
              </a:ext>
            </a:extLst>
          </p:cNvPr>
          <p:cNvSpPr/>
          <p:nvPr userDrawn="1"/>
        </p:nvSpPr>
        <p:spPr>
          <a:xfrm>
            <a:off x="0" y="6237288"/>
            <a:ext cx="12192000" cy="620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chemeClr val="tx1"/>
              </a:solidFill>
            </a:endParaRPr>
          </a:p>
        </p:txBody>
      </p:sp>
      <p:pic>
        <p:nvPicPr>
          <p:cNvPr id="7" name="Picture 18">
            <a:extLst>
              <a:ext uri="{FF2B5EF4-FFF2-40B4-BE49-F238E27FC236}">
                <a16:creationId xmlns:a16="http://schemas.microsoft.com/office/drawing/2014/main" id="{CD6074AE-422C-0D44-A950-4B0E68473D7E}"/>
              </a:ext>
            </a:extLst>
          </p:cNvPr>
          <p:cNvPicPr>
            <a:picLocks noChangeAspect="1"/>
          </p:cNvPicPr>
          <p:nvPr userDrawn="1"/>
        </p:nvPicPr>
        <p:blipFill>
          <a:blip r:embed="rId107">
            <a:extLst>
              <a:ext uri="{28A0092B-C50C-407E-A947-70E740481C1C}">
                <a14:useLocalDpi xmlns:a14="http://schemas.microsoft.com/office/drawing/2010/main" val="0"/>
              </a:ext>
            </a:extLst>
          </a:blip>
          <a:stretch>
            <a:fillRect/>
          </a:stretch>
        </p:blipFill>
        <p:spPr>
          <a:xfrm>
            <a:off x="11265523" y="6394710"/>
            <a:ext cx="518489" cy="232790"/>
          </a:xfrm>
          <a:prstGeom prst="rect">
            <a:avLst/>
          </a:prstGeom>
        </p:spPr>
      </p:pic>
      <p:sp>
        <p:nvSpPr>
          <p:cNvPr id="8" name="TextBox 5">
            <a:extLst>
              <a:ext uri="{FF2B5EF4-FFF2-40B4-BE49-F238E27FC236}">
                <a16:creationId xmlns:a16="http://schemas.microsoft.com/office/drawing/2014/main" id="{3A55BC80-CAB7-A347-92CE-27223A90D582}"/>
              </a:ext>
            </a:extLst>
          </p:cNvPr>
          <p:cNvSpPr txBox="1">
            <a:spLocks noChangeAspect="1"/>
          </p:cNvSpPr>
          <p:nvPr userDrawn="1"/>
        </p:nvSpPr>
        <p:spPr>
          <a:xfrm>
            <a:off x="768838" y="6394710"/>
            <a:ext cx="3673527" cy="162000"/>
          </a:xfrm>
          <a:prstGeom prst="rect">
            <a:avLst/>
          </a:prstGeom>
          <a:noFill/>
        </p:spPr>
        <p:txBody>
          <a:bodyPr wrap="square" lIns="0" tIns="0" rIns="0" bIns="0" rtlCol="0">
            <a:spAutoFit/>
          </a:bodyPr>
          <a:lstStyle/>
          <a:p>
            <a:r>
              <a:rPr lang="es-ES" sz="1050" noProof="0" dirty="0">
                <a:solidFill>
                  <a:schemeClr val="bg1">
                    <a:lumMod val="50000"/>
                  </a:schemeClr>
                </a:solidFill>
                <a:latin typeface="Iberia Text" charset="0"/>
                <a:ea typeface="Iberia Text" charset="0"/>
                <a:cs typeface="Iberia Text" charset="0"/>
              </a:rPr>
              <a:t>NDC </a:t>
            </a:r>
            <a:r>
              <a:rPr lang="es-ES" sz="1050" noProof="0" dirty="0" err="1">
                <a:solidFill>
                  <a:schemeClr val="bg1">
                    <a:lumMod val="50000"/>
                  </a:schemeClr>
                </a:solidFill>
                <a:latin typeface="Iberia Text" charset="0"/>
                <a:ea typeface="Iberia Text" charset="0"/>
                <a:cs typeface="Iberia Text" charset="0"/>
              </a:rPr>
              <a:t>Newsletter</a:t>
            </a:r>
            <a:r>
              <a:rPr lang="es-ES" sz="1050" noProof="0" dirty="0">
                <a:solidFill>
                  <a:schemeClr val="bg1">
                    <a:lumMod val="50000"/>
                  </a:schemeClr>
                </a:solidFill>
                <a:latin typeface="Iberia Text" charset="0"/>
                <a:ea typeface="Iberia Text" charset="0"/>
                <a:cs typeface="Iberia Text" charset="0"/>
              </a:rPr>
              <a:t> </a:t>
            </a:r>
            <a:r>
              <a:rPr lang="es-ES" sz="1050" dirty="0">
                <a:solidFill>
                  <a:schemeClr val="bg1">
                    <a:lumMod val="50000"/>
                  </a:schemeClr>
                </a:solidFill>
                <a:latin typeface="Iberia Text" charset="0"/>
                <a:ea typeface="Iberia Text" charset="0"/>
                <a:cs typeface="Iberia Text" charset="0"/>
              </a:rPr>
              <a:t>/ EN</a:t>
            </a:r>
            <a:endParaRPr lang="es-ES" sz="1050" noProof="0" dirty="0">
              <a:solidFill>
                <a:schemeClr val="tx2"/>
              </a:solidFill>
              <a:latin typeface="Iberia Text" charset="0"/>
              <a:ea typeface="Iberia Text" charset="0"/>
              <a:cs typeface="Iberia Text" charset="0"/>
            </a:endParaRPr>
          </a:p>
        </p:txBody>
      </p:sp>
      <p:sp>
        <p:nvSpPr>
          <p:cNvPr id="9" name="TextBox 7">
            <a:extLst>
              <a:ext uri="{FF2B5EF4-FFF2-40B4-BE49-F238E27FC236}">
                <a16:creationId xmlns:a16="http://schemas.microsoft.com/office/drawing/2014/main" id="{B2AED164-0A43-CC4F-AF42-18A0A602969D}"/>
              </a:ext>
            </a:extLst>
          </p:cNvPr>
          <p:cNvSpPr txBox="1">
            <a:spLocks noChangeAspect="1"/>
          </p:cNvSpPr>
          <p:nvPr userDrawn="1"/>
        </p:nvSpPr>
        <p:spPr>
          <a:xfrm>
            <a:off x="407988" y="6394710"/>
            <a:ext cx="248337" cy="161583"/>
          </a:xfrm>
          <a:prstGeom prst="rect">
            <a:avLst/>
          </a:prstGeom>
          <a:noFill/>
        </p:spPr>
        <p:txBody>
          <a:bodyPr wrap="square" lIns="0" tIns="0" rIns="0" bIns="0" rtlCol="0">
            <a:spAutoFit/>
          </a:bodyPr>
          <a:lstStyle/>
          <a:p>
            <a:fld id="{1C7195E9-957A-4842-9BE3-773A11A4BDF6}" type="slidenum">
              <a:rPr lang="es-ES" sz="1050" b="1" noProof="0" smtClean="0">
                <a:solidFill>
                  <a:schemeClr val="tx2"/>
                </a:solidFill>
                <a:latin typeface="Iberia Text" charset="0"/>
                <a:ea typeface="Iberia Text" charset="0"/>
                <a:cs typeface="Iberia Text" charset="0"/>
              </a:rPr>
              <a:pPr/>
              <a:t>‹Nº›</a:t>
            </a:fld>
            <a:r>
              <a:rPr lang="es-ES" sz="1050" noProof="0" dirty="0">
                <a:solidFill>
                  <a:schemeClr val="tx2"/>
                </a:solidFill>
                <a:latin typeface="Iberia Text" charset="0"/>
                <a:ea typeface="Iberia Text" charset="0"/>
                <a:cs typeface="Iberia Text" charset="0"/>
              </a:rPr>
              <a:t> </a:t>
            </a:r>
          </a:p>
        </p:txBody>
      </p:sp>
    </p:spTree>
    <p:extLst>
      <p:ext uri="{BB962C8B-B14F-4D97-AF65-F5344CB8AC3E}">
        <p14:creationId xmlns:p14="http://schemas.microsoft.com/office/powerpoint/2010/main" val="1366170194"/>
      </p:ext>
    </p:extLst>
  </p:cSld>
  <p:clrMap bg1="lt1" tx1="dk1" bg2="lt2" tx2="dk2" accent1="accent1" accent2="accent2" accent3="accent3" accent4="accent4" accent5="accent5" accent6="accent6" hlink="hlink" folHlink="folHlink"/>
  <p:sldLayoutIdLst>
    <p:sldLayoutId id="2147483770" r:id="rId1"/>
    <p:sldLayoutId id="2147483774" r:id="rId2"/>
    <p:sldLayoutId id="2147483775" r:id="rId3"/>
    <p:sldLayoutId id="2147483771" r:id="rId4"/>
    <p:sldLayoutId id="2147483772" r:id="rId5"/>
    <p:sldLayoutId id="2147483773"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 id="2147483739" r:id="rId73"/>
    <p:sldLayoutId id="2147483740" r:id="rId74"/>
    <p:sldLayoutId id="2147483741" r:id="rId75"/>
    <p:sldLayoutId id="2147483742" r:id="rId76"/>
    <p:sldLayoutId id="2147483743" r:id="rId77"/>
    <p:sldLayoutId id="2147483744" r:id="rId78"/>
    <p:sldLayoutId id="2147483745" r:id="rId79"/>
    <p:sldLayoutId id="2147483746" r:id="rId80"/>
    <p:sldLayoutId id="2147483747" r:id="rId81"/>
    <p:sldLayoutId id="2147483748" r:id="rId82"/>
    <p:sldLayoutId id="2147483749" r:id="rId83"/>
    <p:sldLayoutId id="2147483750" r:id="rId84"/>
    <p:sldLayoutId id="2147483751" r:id="rId85"/>
    <p:sldLayoutId id="2147483752" r:id="rId86"/>
    <p:sldLayoutId id="2147483753" r:id="rId87"/>
    <p:sldLayoutId id="2147483754" r:id="rId88"/>
    <p:sldLayoutId id="2147483755" r:id="rId89"/>
    <p:sldLayoutId id="2147483756" r:id="rId90"/>
    <p:sldLayoutId id="2147483757" r:id="rId91"/>
    <p:sldLayoutId id="2147483758" r:id="rId92"/>
    <p:sldLayoutId id="2147483759" r:id="rId93"/>
    <p:sldLayoutId id="2147483760" r:id="rId94"/>
    <p:sldLayoutId id="2147483761" r:id="rId95"/>
    <p:sldLayoutId id="2147483762" r:id="rId96"/>
    <p:sldLayoutId id="2147483763" r:id="rId97"/>
    <p:sldLayoutId id="2147483764" r:id="rId98"/>
    <p:sldLayoutId id="2147483765" r:id="rId99"/>
    <p:sldLayoutId id="2147483766" r:id="rId100"/>
    <p:sldLayoutId id="2147483767" r:id="rId101"/>
    <p:sldLayoutId id="2147483768" r:id="rId102"/>
  </p:sldLayoutIdLst>
  <p:txStyles>
    <p:titleStyle>
      <a:lvl1pPr algn="l" defTabSz="738781" rtl="0" eaLnBrk="1" latinLnBrk="0" hangingPunct="1">
        <a:lnSpc>
          <a:spcPct val="100000"/>
        </a:lnSpc>
        <a:spcBef>
          <a:spcPct val="0"/>
        </a:spcBef>
        <a:buNone/>
        <a:defRPr sz="3555" kern="1200">
          <a:solidFill>
            <a:schemeClr val="tx1"/>
          </a:solidFill>
          <a:latin typeface="+mj-lt"/>
          <a:ea typeface="+mj-ea"/>
          <a:cs typeface="+mj-cs"/>
        </a:defRPr>
      </a:lvl1pPr>
    </p:titleStyle>
    <p:body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p:bodyStyle>
    <p:otherStyle>
      <a:defPPr>
        <a:defRPr lang="es-ES"/>
      </a:defPPr>
      <a:lvl1pPr marL="0" algn="l" defTabSz="738781" rtl="0" eaLnBrk="1" latinLnBrk="0" hangingPunct="1">
        <a:defRPr sz="1455" kern="1200">
          <a:solidFill>
            <a:schemeClr val="tx1"/>
          </a:solidFill>
          <a:latin typeface="+mn-lt"/>
          <a:ea typeface="+mn-ea"/>
          <a:cs typeface="+mn-cs"/>
        </a:defRPr>
      </a:lvl1pPr>
      <a:lvl2pPr marL="369390" algn="l" defTabSz="738781" rtl="0" eaLnBrk="1" latinLnBrk="0" hangingPunct="1">
        <a:defRPr sz="1455" kern="1200">
          <a:solidFill>
            <a:schemeClr val="tx1"/>
          </a:solidFill>
          <a:latin typeface="+mn-lt"/>
          <a:ea typeface="+mn-ea"/>
          <a:cs typeface="+mn-cs"/>
        </a:defRPr>
      </a:lvl2pPr>
      <a:lvl3pPr marL="738781" algn="l" defTabSz="738781" rtl="0" eaLnBrk="1" latinLnBrk="0" hangingPunct="1">
        <a:defRPr sz="1455" kern="1200">
          <a:solidFill>
            <a:schemeClr val="tx1"/>
          </a:solidFill>
          <a:latin typeface="+mn-lt"/>
          <a:ea typeface="+mn-ea"/>
          <a:cs typeface="+mn-cs"/>
        </a:defRPr>
      </a:lvl3pPr>
      <a:lvl4pPr marL="1108171" algn="l" defTabSz="738781" rtl="0" eaLnBrk="1" latinLnBrk="0" hangingPunct="1">
        <a:defRPr sz="1455" kern="1200">
          <a:solidFill>
            <a:schemeClr val="tx1"/>
          </a:solidFill>
          <a:latin typeface="+mn-lt"/>
          <a:ea typeface="+mn-ea"/>
          <a:cs typeface="+mn-cs"/>
        </a:defRPr>
      </a:lvl4pPr>
      <a:lvl5pPr marL="1477561" algn="l" defTabSz="738781" rtl="0" eaLnBrk="1" latinLnBrk="0" hangingPunct="1">
        <a:defRPr sz="1455" kern="1200">
          <a:solidFill>
            <a:schemeClr val="tx1"/>
          </a:solidFill>
          <a:latin typeface="+mn-lt"/>
          <a:ea typeface="+mn-ea"/>
          <a:cs typeface="+mn-cs"/>
        </a:defRPr>
      </a:lvl5pPr>
      <a:lvl6pPr marL="1846951" algn="l" defTabSz="738781" rtl="0" eaLnBrk="1" latinLnBrk="0" hangingPunct="1">
        <a:defRPr sz="1455" kern="1200">
          <a:solidFill>
            <a:schemeClr val="tx1"/>
          </a:solidFill>
          <a:latin typeface="+mn-lt"/>
          <a:ea typeface="+mn-ea"/>
          <a:cs typeface="+mn-cs"/>
        </a:defRPr>
      </a:lvl6pPr>
      <a:lvl7pPr marL="2216342" algn="l" defTabSz="738781" rtl="0" eaLnBrk="1" latinLnBrk="0" hangingPunct="1">
        <a:defRPr sz="1455" kern="1200">
          <a:solidFill>
            <a:schemeClr val="tx1"/>
          </a:solidFill>
          <a:latin typeface="+mn-lt"/>
          <a:ea typeface="+mn-ea"/>
          <a:cs typeface="+mn-cs"/>
        </a:defRPr>
      </a:lvl7pPr>
      <a:lvl8pPr marL="2585732" algn="l" defTabSz="738781" rtl="0" eaLnBrk="1" latinLnBrk="0" hangingPunct="1">
        <a:defRPr sz="1455" kern="1200">
          <a:solidFill>
            <a:schemeClr val="tx1"/>
          </a:solidFill>
          <a:latin typeface="+mn-lt"/>
          <a:ea typeface="+mn-ea"/>
          <a:cs typeface="+mn-cs"/>
        </a:defRPr>
      </a:lvl8pPr>
      <a:lvl9pPr marL="2955123" algn="l" defTabSz="738781" rtl="0" eaLnBrk="1" latinLnBrk="0" hangingPunct="1">
        <a:defRPr sz="1455" kern="1200">
          <a:solidFill>
            <a:schemeClr val="tx1"/>
          </a:solidFill>
          <a:latin typeface="+mn-lt"/>
          <a:ea typeface="+mn-ea"/>
          <a:cs typeface="+mn-cs"/>
        </a:defRPr>
      </a:lvl9pPr>
    </p:otherStyle>
  </p:txStyles>
  <p:extLst>
    <p:ext uri="{27BBF7A9-308A-43DC-89C8-2F10F3537804}">
      <p15:sldGuideLst xmlns:p15="http://schemas.microsoft.com/office/powerpoint/2012/main">
        <p15:guide id="3" userDrawn="1">
          <p15:clr>
            <a:srgbClr val="F26B43"/>
          </p15:clr>
        </p15:guide>
        <p15:guide id="6" pos="7680" userDrawn="1">
          <p15:clr>
            <a:srgbClr val="F26B43"/>
          </p15:clr>
        </p15:guide>
        <p15:guide id="7" orient="horz" userDrawn="1">
          <p15:clr>
            <a:srgbClr val="F26B43"/>
          </p15:clr>
        </p15:guide>
        <p15:guide id="9" orient="horz" pos="422" userDrawn="1">
          <p15:clr>
            <a:srgbClr val="F26B43"/>
          </p15:clr>
        </p15:guide>
        <p15:guide id="10" pos="234" userDrawn="1">
          <p15:clr>
            <a:srgbClr val="F26B43"/>
          </p15:clr>
        </p15:guide>
        <p15:guide id="11" pos="7446" userDrawn="1">
          <p15:clr>
            <a:srgbClr val="F26B43"/>
          </p15:clr>
        </p15:guide>
        <p15:guide id="12" orient="horz" pos="4320" userDrawn="1">
          <p15:clr>
            <a:srgbClr val="F26B43"/>
          </p15:clr>
        </p15:guide>
        <p15:guide id="13"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oleObject" Target="../embeddings/oleObject7.bin"/><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2.xml"/><Relationship Id="rId1" Type="http://schemas.openxmlformats.org/officeDocument/2006/relationships/slideLayout" Target="../slideLayouts/slideLayout10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hyperlink" Target="https://ndc.ba.com/" TargetMode="External"/><Relationship Id="rId13" Type="http://schemas.openxmlformats.org/officeDocument/2006/relationships/image" Target="../media/image36.png"/><Relationship Id="rId3" Type="http://schemas.openxmlformats.org/officeDocument/2006/relationships/notesSlide" Target="../notesSlides/notesSlide3.xml"/><Relationship Id="rId7" Type="http://schemas.openxmlformats.org/officeDocument/2006/relationships/hyperlink" Target="https://agencyportal.iag.cloud/register" TargetMode="External"/><Relationship Id="rId12"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hyperlink" Target="https://iag-portal.force.com/s/ndc-request-pub?redirect=false" TargetMode="External"/><Relationship Id="rId11" Type="http://schemas.openxmlformats.org/officeDocument/2006/relationships/image" Target="../media/image40.png"/><Relationship Id="rId5" Type="http://schemas.openxmlformats.org/officeDocument/2006/relationships/image" Target="../media/image39.emf"/><Relationship Id="rId10" Type="http://schemas.openxmlformats.org/officeDocument/2006/relationships/hyperlink" Target="https://transform.atlassian.net/wiki/spaces/NDCDOC/overview?homepageId=1157398993" TargetMode="External"/><Relationship Id="rId4" Type="http://schemas.openxmlformats.org/officeDocument/2006/relationships/oleObject" Target="../embeddings/oleObject2.bin"/><Relationship Id="rId9" Type="http://schemas.openxmlformats.org/officeDocument/2006/relationships/hyperlink" Target="https://developer.iairgroup.com/member/register" TargetMode="External"/><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0.png"/><Relationship Id="rId18" Type="http://schemas.openxmlformats.org/officeDocument/2006/relationships/image" Target="../media/image49.png"/><Relationship Id="rId3" Type="http://schemas.openxmlformats.org/officeDocument/2006/relationships/tags" Target="../tags/tag5.xml"/><Relationship Id="rId21" Type="http://schemas.openxmlformats.org/officeDocument/2006/relationships/image" Target="../media/image52.png"/><Relationship Id="rId7" Type="http://schemas.openxmlformats.org/officeDocument/2006/relationships/image" Target="../media/image41.emf"/><Relationship Id="rId12" Type="http://schemas.openxmlformats.org/officeDocument/2006/relationships/image" Target="../media/image46.png"/><Relationship Id="rId17" Type="http://schemas.openxmlformats.org/officeDocument/2006/relationships/image" Target="../media/image48.png"/><Relationship Id="rId2" Type="http://schemas.openxmlformats.org/officeDocument/2006/relationships/tags" Target="../tags/tag4.xml"/><Relationship Id="rId16" Type="http://schemas.openxmlformats.org/officeDocument/2006/relationships/image" Target="../media/image37.png"/><Relationship Id="rId20" Type="http://schemas.openxmlformats.org/officeDocument/2006/relationships/image" Target="../media/image51.png"/><Relationship Id="rId1" Type="http://schemas.openxmlformats.org/officeDocument/2006/relationships/themeOverride" Target="../theme/themeOverride1.xml"/><Relationship Id="rId6" Type="http://schemas.openxmlformats.org/officeDocument/2006/relationships/oleObject" Target="../embeddings/oleObject3.bin"/><Relationship Id="rId11" Type="http://schemas.openxmlformats.org/officeDocument/2006/relationships/image" Target="../media/image45.png"/><Relationship Id="rId5" Type="http://schemas.openxmlformats.org/officeDocument/2006/relationships/notesSlide" Target="../notesSlides/notesSlide4.xml"/><Relationship Id="rId15" Type="http://schemas.openxmlformats.org/officeDocument/2006/relationships/image" Target="../media/image36.png"/><Relationship Id="rId10" Type="http://schemas.openxmlformats.org/officeDocument/2006/relationships/image" Target="../media/image44.png"/><Relationship Id="rId19" Type="http://schemas.openxmlformats.org/officeDocument/2006/relationships/image" Target="../media/image50.png"/><Relationship Id="rId4" Type="http://schemas.openxmlformats.org/officeDocument/2006/relationships/slideLayout" Target="../slideLayouts/slideLayout5.xml"/><Relationship Id="rId9" Type="http://schemas.openxmlformats.org/officeDocument/2006/relationships/image" Target="../media/image43.png"/><Relationship Id="rId14" Type="http://schemas.openxmlformats.org/officeDocument/2006/relationships/image" Target="../media/image47.png"/><Relationship Id="rId22"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5.png"/><Relationship Id="rId7" Type="http://schemas.openxmlformats.org/officeDocument/2006/relationships/image" Target="../media/image43.png"/><Relationship Id="rId12" Type="http://schemas.openxmlformats.org/officeDocument/2006/relationships/image" Target="../media/image59.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37.png"/><Relationship Id="rId10" Type="http://schemas.openxmlformats.org/officeDocument/2006/relationships/image" Target="../media/image57.png"/><Relationship Id="rId4" Type="http://schemas.openxmlformats.org/officeDocument/2006/relationships/image" Target="../media/image36.png"/><Relationship Id="rId9"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6.png"/><Relationship Id="rId3" Type="http://schemas.openxmlformats.org/officeDocument/2006/relationships/image" Target="../media/image35.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37.png"/><Relationship Id="rId10" Type="http://schemas.openxmlformats.org/officeDocument/2006/relationships/image" Target="../media/image64.png"/><Relationship Id="rId4" Type="http://schemas.openxmlformats.org/officeDocument/2006/relationships/image" Target="../media/image36.png"/><Relationship Id="rId9" Type="http://schemas.openxmlformats.org/officeDocument/2006/relationships/image" Target="../media/image63.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9.png"/><Relationship Id="rId3" Type="http://schemas.openxmlformats.org/officeDocument/2006/relationships/slideLayout" Target="../slideLayouts/slideLayout3.xml"/><Relationship Id="rId7" Type="http://schemas.openxmlformats.org/officeDocument/2006/relationships/image" Target="../media/image35.png"/><Relationship Id="rId12" Type="http://schemas.openxmlformats.org/officeDocument/2006/relationships/image" Target="../media/image68.png"/><Relationship Id="rId2" Type="http://schemas.openxmlformats.org/officeDocument/2006/relationships/tags" Target="../tags/tag6.xml"/><Relationship Id="rId1" Type="http://schemas.openxmlformats.org/officeDocument/2006/relationships/themeOverride" Target="../theme/themeOverride4.xml"/><Relationship Id="rId6" Type="http://schemas.openxmlformats.org/officeDocument/2006/relationships/image" Target="../media/image67.png"/><Relationship Id="rId11" Type="http://schemas.openxmlformats.org/officeDocument/2006/relationships/image" Target="../media/image64.png"/><Relationship Id="rId5" Type="http://schemas.openxmlformats.org/officeDocument/2006/relationships/image" Target="../media/image1.emf"/><Relationship Id="rId10" Type="http://schemas.openxmlformats.org/officeDocument/2006/relationships/image" Target="../media/image63.png"/><Relationship Id="rId4" Type="http://schemas.openxmlformats.org/officeDocument/2006/relationships/oleObject" Target="../embeddings/oleObject4.bin"/><Relationship Id="rId9" Type="http://schemas.openxmlformats.org/officeDocument/2006/relationships/image" Target="../media/image37.png"/><Relationship Id="rId14" Type="http://schemas.openxmlformats.org/officeDocument/2006/relationships/image" Target="../media/image69.png"/></Relationships>
</file>

<file path=ppt/slides/_rels/slide8.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4.png"/><Relationship Id="rId3" Type="http://schemas.openxmlformats.org/officeDocument/2006/relationships/slideLayout" Target="../slideLayouts/slideLayout6.xml"/><Relationship Id="rId7" Type="http://schemas.openxmlformats.org/officeDocument/2006/relationships/hyperlink" Target="https://id.atlassian.com/login" TargetMode="External"/><Relationship Id="rId12" Type="http://schemas.openxmlformats.org/officeDocument/2006/relationships/image" Target="../media/image73.png"/><Relationship Id="rId2" Type="http://schemas.openxmlformats.org/officeDocument/2006/relationships/tags" Target="../tags/tag7.xml"/><Relationship Id="rId16" Type="http://schemas.openxmlformats.org/officeDocument/2006/relationships/image" Target="../media/image75.png"/><Relationship Id="rId1" Type="http://schemas.openxmlformats.org/officeDocument/2006/relationships/themeOverride" Target="../theme/themeOverride5.xml"/><Relationship Id="rId6" Type="http://schemas.openxmlformats.org/officeDocument/2006/relationships/hyperlink" Target="https://transform.atlassian.net/wiki/spaces/NDCDOC/pages/3612180488/Iberia+NDC+Support" TargetMode="External"/><Relationship Id="rId11" Type="http://schemas.openxmlformats.org/officeDocument/2006/relationships/image" Target="../media/image68.png"/><Relationship Id="rId5" Type="http://schemas.openxmlformats.org/officeDocument/2006/relationships/image" Target="../media/image1.emf"/><Relationship Id="rId15" Type="http://schemas.openxmlformats.org/officeDocument/2006/relationships/image" Target="../media/image55.png"/><Relationship Id="rId10" Type="http://schemas.openxmlformats.org/officeDocument/2006/relationships/image" Target="../media/image72.png"/><Relationship Id="rId4" Type="http://schemas.openxmlformats.org/officeDocument/2006/relationships/oleObject" Target="../embeddings/oleObject5.bin"/><Relationship Id="rId9" Type="http://schemas.openxmlformats.org/officeDocument/2006/relationships/image" Target="../media/image71.png"/><Relationship Id="rId14" Type="http://schemas.openxmlformats.org/officeDocument/2006/relationships/image" Target="../media/image59.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5.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06BC6C7-F749-4A47-A5C4-E852E1FB1CCA}"/>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Grupo 5">
            <a:extLst>
              <a:ext uri="{FF2B5EF4-FFF2-40B4-BE49-F238E27FC236}">
                <a16:creationId xmlns:a16="http://schemas.microsoft.com/office/drawing/2014/main" id="{A02E77AB-393F-E74E-894C-449D279CB47E}"/>
              </a:ext>
            </a:extLst>
          </p:cNvPr>
          <p:cNvGrpSpPr/>
          <p:nvPr/>
        </p:nvGrpSpPr>
        <p:grpSpPr>
          <a:xfrm>
            <a:off x="6565075" y="686267"/>
            <a:ext cx="571169" cy="532737"/>
            <a:chOff x="247152" y="557502"/>
            <a:chExt cx="571169" cy="532737"/>
          </a:xfrm>
        </p:grpSpPr>
        <p:cxnSp>
          <p:nvCxnSpPr>
            <p:cNvPr id="10" name="Conector recto 6">
              <a:extLst>
                <a:ext uri="{FF2B5EF4-FFF2-40B4-BE49-F238E27FC236}">
                  <a16:creationId xmlns:a16="http://schemas.microsoft.com/office/drawing/2014/main" id="{E480920E-0E90-2345-9709-04C17C3A98B5}"/>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1" name="Conector recto 7">
              <a:extLst>
                <a:ext uri="{FF2B5EF4-FFF2-40B4-BE49-F238E27FC236}">
                  <a16:creationId xmlns:a16="http://schemas.microsoft.com/office/drawing/2014/main" id="{206391AF-1FA7-8642-95F2-9BDAB4C28B3D}"/>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grpSp>
        <p:nvGrpSpPr>
          <p:cNvPr id="12" name="Grupo 8">
            <a:extLst>
              <a:ext uri="{FF2B5EF4-FFF2-40B4-BE49-F238E27FC236}">
                <a16:creationId xmlns:a16="http://schemas.microsoft.com/office/drawing/2014/main" id="{F08B9B21-CD22-3140-8444-518466E68579}"/>
              </a:ext>
            </a:extLst>
          </p:cNvPr>
          <p:cNvGrpSpPr/>
          <p:nvPr/>
        </p:nvGrpSpPr>
        <p:grpSpPr>
          <a:xfrm rot="10800000">
            <a:off x="11250944" y="5704544"/>
            <a:ext cx="571169" cy="532737"/>
            <a:chOff x="247152" y="557502"/>
            <a:chExt cx="571169" cy="532737"/>
          </a:xfrm>
        </p:grpSpPr>
        <p:cxnSp>
          <p:nvCxnSpPr>
            <p:cNvPr id="14" name="Conector recto 9">
              <a:extLst>
                <a:ext uri="{FF2B5EF4-FFF2-40B4-BE49-F238E27FC236}">
                  <a16:creationId xmlns:a16="http://schemas.microsoft.com/office/drawing/2014/main" id="{8FBAA874-9D3B-3447-8839-1A2B6F98A48B}"/>
                </a:ext>
              </a:extLst>
            </p:cNvPr>
            <p:cNvCxnSpPr/>
            <p:nvPr/>
          </p:nvCxnSpPr>
          <p:spPr>
            <a:xfrm>
              <a:off x="262392" y="557502"/>
              <a:ext cx="0" cy="532737"/>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cxnSp>
          <p:nvCxnSpPr>
            <p:cNvPr id="15" name="Conector recto 10">
              <a:extLst>
                <a:ext uri="{FF2B5EF4-FFF2-40B4-BE49-F238E27FC236}">
                  <a16:creationId xmlns:a16="http://schemas.microsoft.com/office/drawing/2014/main" id="{F7D6963F-3540-1147-B46C-47573867F247}"/>
                </a:ext>
              </a:extLst>
            </p:cNvPr>
            <p:cNvCxnSpPr/>
            <p:nvPr/>
          </p:nvCxnSpPr>
          <p:spPr>
            <a:xfrm flipH="1">
              <a:off x="247152" y="565453"/>
              <a:ext cx="571169" cy="1325"/>
            </a:xfrm>
            <a:prstGeom prst="line">
              <a:avLst/>
            </a:prstGeom>
            <a:ln w="28575">
              <a:solidFill>
                <a:srgbClr val="FCD101"/>
              </a:solidFill>
            </a:ln>
          </p:spPr>
          <p:style>
            <a:lnRef idx="1">
              <a:schemeClr val="accent1"/>
            </a:lnRef>
            <a:fillRef idx="0">
              <a:schemeClr val="accent1"/>
            </a:fillRef>
            <a:effectRef idx="0">
              <a:schemeClr val="accent1"/>
            </a:effectRef>
            <a:fontRef idx="minor">
              <a:schemeClr val="tx1"/>
            </a:fontRef>
          </p:style>
        </p:cxnSp>
      </p:grpSp>
      <p:sp>
        <p:nvSpPr>
          <p:cNvPr id="16" name="CuadroTexto 15">
            <a:extLst>
              <a:ext uri="{FF2B5EF4-FFF2-40B4-BE49-F238E27FC236}">
                <a16:creationId xmlns:a16="http://schemas.microsoft.com/office/drawing/2014/main" id="{C1890EA8-F738-A94E-8C1F-52A7FE2B09F7}"/>
              </a:ext>
            </a:extLst>
          </p:cNvPr>
          <p:cNvSpPr txBox="1"/>
          <p:nvPr/>
        </p:nvSpPr>
        <p:spPr>
          <a:xfrm>
            <a:off x="6553200" y="4822217"/>
            <a:ext cx="523081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s-ES_tradnl" sz="1100" b="0" i="0" u="none" strike="noStrike" kern="1200" cap="none" spc="300" normalizeH="0" baseline="0" noProof="0" dirty="0">
                <a:ln>
                  <a:noFill/>
                </a:ln>
                <a:solidFill>
                  <a:srgbClr val="FFFFFF"/>
                </a:solidFill>
                <a:effectLst/>
                <a:uLnTx/>
                <a:uFillTx/>
                <a:latin typeface="Iberia Text"/>
                <a:ea typeface="+mn-ea"/>
                <a:cs typeface="+mn-cs"/>
                <a:sym typeface="Iberia Text"/>
              </a:rPr>
              <a:t>2023 JULY</a:t>
            </a:r>
            <a:endParaRPr kumimoji="0" lang="es-ES_tradnl" sz="1100" b="0" i="0" u="none" strike="noStrike" kern="1200" cap="none" spc="300" normalizeH="0" baseline="0" noProof="0" dirty="0">
              <a:ln>
                <a:noFill/>
              </a:ln>
              <a:solidFill>
                <a:srgbClr val="FFFFFF"/>
              </a:solidFill>
              <a:effectLst/>
              <a:uLnTx/>
              <a:uFillTx/>
              <a:latin typeface="Iberia Text"/>
              <a:ea typeface="+mn-ea"/>
              <a:cs typeface="+mn-cs"/>
            </a:endParaRPr>
          </a:p>
        </p:txBody>
      </p:sp>
      <p:sp>
        <p:nvSpPr>
          <p:cNvPr id="22" name="Título 2">
            <a:extLst>
              <a:ext uri="{FF2B5EF4-FFF2-40B4-BE49-F238E27FC236}">
                <a16:creationId xmlns:a16="http://schemas.microsoft.com/office/drawing/2014/main" id="{DF275B9F-33B0-F74A-9746-33D1759C34B5}"/>
              </a:ext>
            </a:extLst>
          </p:cNvPr>
          <p:cNvSpPr txBox="1">
            <a:spLocks/>
          </p:cNvSpPr>
          <p:nvPr/>
        </p:nvSpPr>
        <p:spPr>
          <a:xfrm>
            <a:off x="6565074" y="3205419"/>
            <a:ext cx="5218939" cy="531550"/>
          </a:xfrm>
          <a:prstGeom prst="rect">
            <a:avLst/>
          </a:prstGeom>
        </p:spPr>
        <p:txBody>
          <a:bodyPr lIns="91440" tIns="45720" rIns="91440" bIns="45720" anchor="ctr">
            <a:noAutofit/>
          </a:bodyPr>
          <a:lstStyle>
            <a:lvl1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gn="ctr" hangingPunct="1"/>
            <a:r>
              <a:rPr lang="es-ES" sz="10000" dirty="0">
                <a:solidFill>
                  <a:schemeClr val="bg1"/>
                </a:solidFill>
              </a:rPr>
              <a:t>Iberia</a:t>
            </a:r>
            <a:endParaRPr lang="en-US" sz="10000" dirty="0">
              <a:solidFill>
                <a:schemeClr val="bg1"/>
              </a:solidFill>
            </a:endParaRPr>
          </a:p>
        </p:txBody>
      </p:sp>
      <p:sp>
        <p:nvSpPr>
          <p:cNvPr id="23" name="Marcador de fecha 3">
            <a:extLst>
              <a:ext uri="{FF2B5EF4-FFF2-40B4-BE49-F238E27FC236}">
                <a16:creationId xmlns:a16="http://schemas.microsoft.com/office/drawing/2014/main" id="{B3011368-ECB1-EC4A-9E2A-4A6A50525584}"/>
              </a:ext>
            </a:extLst>
          </p:cNvPr>
          <p:cNvSpPr txBox="1">
            <a:spLocks/>
          </p:cNvSpPr>
          <p:nvPr/>
        </p:nvSpPr>
        <p:spPr>
          <a:xfrm>
            <a:off x="6553200" y="4056248"/>
            <a:ext cx="5230813" cy="658960"/>
          </a:xfrm>
          <a:prstGeom prst="rect">
            <a:avLst/>
          </a:prstGeom>
        </p:spPr>
        <p:txBody>
          <a:bodyPr lIns="91440" tIns="45720" rIns="91440" bIns="45720"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Iberia Text"/>
              </a:defRPr>
            </a:lvl9pPr>
          </a:lstStyle>
          <a:p>
            <a:pPr algn="ctr"/>
            <a:r>
              <a:rPr lang="en-US" sz="4000" dirty="0">
                <a:solidFill>
                  <a:srgbClr val="FCD100"/>
                </a:solidFill>
                <a:latin typeface="Iberia Headline"/>
              </a:rPr>
              <a:t>NDC Newsletter</a:t>
            </a:r>
            <a:endParaRPr lang="en-US" sz="4000" b="1" dirty="0">
              <a:solidFill>
                <a:srgbClr val="FCD100"/>
              </a:solidFill>
              <a:latin typeface="Iberia Headline" panose="02000506040000020004" pitchFamily="2" charset="77"/>
            </a:endParaRPr>
          </a:p>
        </p:txBody>
      </p:sp>
      <p:pic>
        <p:nvPicPr>
          <p:cNvPr id="24" name="Picture 13">
            <a:extLst>
              <a:ext uri="{FF2B5EF4-FFF2-40B4-BE49-F238E27FC236}">
                <a16:creationId xmlns:a16="http://schemas.microsoft.com/office/drawing/2014/main" id="{D7220A3F-E68B-9244-9CFE-A467FD0739B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32270" y="691787"/>
            <a:ext cx="2000955" cy="476417"/>
          </a:xfrm>
          <a:prstGeom prst="rect">
            <a:avLst/>
          </a:prstGeom>
        </p:spPr>
      </p:pic>
    </p:spTree>
    <p:extLst>
      <p:ext uri="{BB962C8B-B14F-4D97-AF65-F5344CB8AC3E}">
        <p14:creationId xmlns:p14="http://schemas.microsoft.com/office/powerpoint/2010/main" val="111920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38" imgH="338" progId="TCLayout.ActiveDocument.1">
                  <p:embed/>
                </p:oleObj>
              </mc:Choice>
              <mc:Fallback>
                <p:oleObj name="Diapositiva de think-cell" r:id="rId3"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F9C0D4AF-089D-433F-BBB4-9CC96E3A7E57}"/>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BF77159-2A95-4E59-BBD5-3C3E5B9DD640}"/>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E00A706D-424A-4EE0-89F0-97F0B1419D6B}"/>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25A28B3C-F8BF-4FF3-BE90-8D075545F04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ECCFAAFC-25E2-4DC2-9F93-7B3C0A7F1889}"/>
                  </a:ext>
                </a:extLst>
              </p:cNvPr>
              <p:cNvPicPr/>
              <p:nvPr/>
            </p:nvPicPr>
            <p:blipFill>
              <a:blip r:embed="rId6"/>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8C6A44B9-9C2D-4903-91BD-521B019399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9ABC1FF5-FD2F-DEA7-D914-FC8158ABF906}"/>
              </a:ext>
            </a:extLst>
          </p:cNvPr>
          <p:cNvPicPr>
            <a:picLocks noChangeAspect="1"/>
          </p:cNvPicPr>
          <p:nvPr/>
        </p:nvPicPr>
        <p:blipFill>
          <a:blip r:embed="rId8"/>
          <a:stretch>
            <a:fillRect/>
          </a:stretch>
        </p:blipFill>
        <p:spPr>
          <a:xfrm>
            <a:off x="0" y="1350475"/>
            <a:ext cx="12192000" cy="4157050"/>
          </a:xfrm>
          <a:prstGeom prst="rect">
            <a:avLst/>
          </a:prstGeom>
        </p:spPr>
      </p:pic>
    </p:spTree>
    <p:extLst>
      <p:ext uri="{BB962C8B-B14F-4D97-AF65-F5344CB8AC3E}">
        <p14:creationId xmlns:p14="http://schemas.microsoft.com/office/powerpoint/2010/main" val="369843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300C4EDB-C5C0-A34D-918E-3088CA10B9B6}"/>
              </a:ext>
            </a:extLst>
          </p:cNvPr>
          <p:cNvPicPr>
            <a:picLocks noChangeAspect="1"/>
          </p:cNvPicPr>
          <p:nvPr/>
        </p:nvPicPr>
        <p:blipFill>
          <a:blip r:embed="rId3"/>
          <a:stretch>
            <a:fillRect/>
          </a:stretch>
        </p:blipFill>
        <p:spPr>
          <a:xfrm>
            <a:off x="0" y="0"/>
            <a:ext cx="12192000" cy="6858000"/>
          </a:xfrm>
          <a:prstGeom prst="rect">
            <a:avLst/>
          </a:prstGeom>
        </p:spPr>
      </p:pic>
      <p:sp>
        <p:nvSpPr>
          <p:cNvPr id="19" name="Título 1">
            <a:extLst>
              <a:ext uri="{FF2B5EF4-FFF2-40B4-BE49-F238E27FC236}">
                <a16:creationId xmlns:a16="http://schemas.microsoft.com/office/drawing/2014/main" id="{CED63171-A699-D544-9731-5A09FF95DE5B}"/>
              </a:ext>
            </a:extLst>
          </p:cNvPr>
          <p:cNvSpPr txBox="1">
            <a:spLocks/>
          </p:cNvSpPr>
          <p:nvPr/>
        </p:nvSpPr>
        <p:spPr>
          <a:xfrm>
            <a:off x="321522" y="2005429"/>
            <a:ext cx="6967803" cy="194681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marL="0" marR="0" indent="0" algn="l" defTabSz="914400" rtl="0" latinLnBrk="0">
              <a:lnSpc>
                <a:spcPts val="4200"/>
              </a:lnSpc>
              <a:spcBef>
                <a:spcPts val="0"/>
              </a:spcBef>
              <a:spcAft>
                <a:spcPts val="0"/>
              </a:spcAft>
              <a:buClrTx/>
              <a:buSzTx/>
              <a:buFontTx/>
              <a:buNone/>
              <a:tabLst/>
              <a:defRPr sz="4200" b="0" i="0" u="none" strike="noStrike" cap="none" spc="0" baseline="0">
                <a:solidFill>
                  <a:srgbClr val="FFFFFF"/>
                </a:solidFill>
                <a:uFillTx/>
                <a:latin typeface="Iberia Headline"/>
                <a:ea typeface="Iberia Headline"/>
                <a:cs typeface="Iberia Headline"/>
                <a:sym typeface="Iberia Headline"/>
              </a:defRPr>
            </a:lvl1pPr>
            <a:lvl2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2pPr>
            <a:lvl3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3pPr>
            <a:lvl4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4pPr>
            <a:lvl5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5pPr>
            <a:lvl6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6pPr>
            <a:lvl7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7pPr>
            <a:lvl8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8pPr>
            <a:lvl9pPr marL="0" marR="0" indent="0" algn="l" defTabSz="914400" rtl="0" latinLnBrk="0">
              <a:lnSpc>
                <a:spcPts val="2400"/>
              </a:lnSpc>
              <a:spcBef>
                <a:spcPts val="0"/>
              </a:spcBef>
              <a:spcAft>
                <a:spcPts val="0"/>
              </a:spcAft>
              <a:buClrTx/>
              <a:buSzTx/>
              <a:buFontTx/>
              <a:buNone/>
              <a:tabLst/>
              <a:defRPr sz="2400" b="0" i="0" u="none" strike="noStrike" cap="none" spc="0" baseline="0">
                <a:solidFill>
                  <a:schemeClr val="accent1"/>
                </a:solidFill>
                <a:uFillTx/>
                <a:latin typeface="Iberia Headline"/>
                <a:ea typeface="Iberia Headline"/>
                <a:cs typeface="Iberia Headline"/>
                <a:sym typeface="Iberia Headline"/>
              </a:defRPr>
            </a:lvl9pPr>
          </a:lstStyle>
          <a:p>
            <a:pPr>
              <a:lnSpc>
                <a:spcPct val="100000"/>
              </a:lnSpc>
            </a:pPr>
            <a:r>
              <a:rPr lang="en-GB" sz="10000" dirty="0">
                <a:solidFill>
                  <a:srgbClr val="FFC000"/>
                </a:solidFill>
              </a:rPr>
              <a:t>Thank you!</a:t>
            </a:r>
            <a:endParaRPr lang="en-GB" sz="10000" b="1" dirty="0">
              <a:solidFill>
                <a:srgbClr val="FFC000"/>
              </a:solidFill>
            </a:endParaRPr>
          </a:p>
        </p:txBody>
      </p:sp>
      <p:sp>
        <p:nvSpPr>
          <p:cNvPr id="20" name="Marcador de texto 2">
            <a:extLst>
              <a:ext uri="{FF2B5EF4-FFF2-40B4-BE49-F238E27FC236}">
                <a16:creationId xmlns:a16="http://schemas.microsoft.com/office/drawing/2014/main" id="{9043C9D3-E82C-1541-B3C2-BAC8D1B1B18B}"/>
              </a:ext>
            </a:extLst>
          </p:cNvPr>
          <p:cNvSpPr txBox="1">
            <a:spLocks/>
          </p:cNvSpPr>
          <p:nvPr/>
        </p:nvSpPr>
        <p:spPr>
          <a:xfrm>
            <a:off x="321522" y="3560472"/>
            <a:ext cx="5225838" cy="1153063"/>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Don't think twice. If you have not yet registered in the Iberia NDC, now you have the opportunity to do so and offer your customers all the news, offers and services that you will have available once you are registered.</a:t>
            </a:r>
            <a:endParaRPr lang="es-ES" sz="1400" dirty="0">
              <a:solidFill>
                <a:schemeClr val="bg1"/>
              </a:solidFill>
            </a:endParaRPr>
          </a:p>
        </p:txBody>
      </p:sp>
      <p:pic>
        <p:nvPicPr>
          <p:cNvPr id="21" name="Imagen 20">
            <a:extLst>
              <a:ext uri="{FF2B5EF4-FFF2-40B4-BE49-F238E27FC236}">
                <a16:creationId xmlns:a16="http://schemas.microsoft.com/office/drawing/2014/main" id="{228051CE-1173-1B4B-B89F-40E84160F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988" y="5630793"/>
            <a:ext cx="587692" cy="587692"/>
          </a:xfrm>
          <a:prstGeom prst="rect">
            <a:avLst/>
          </a:prstGeom>
        </p:spPr>
      </p:pic>
      <p:pic>
        <p:nvPicPr>
          <p:cNvPr id="22" name="Picture 13">
            <a:extLst>
              <a:ext uri="{FF2B5EF4-FFF2-40B4-BE49-F238E27FC236}">
                <a16:creationId xmlns:a16="http://schemas.microsoft.com/office/drawing/2014/main" id="{F618DB8F-BA9F-6B40-A555-05F22CCB76C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70" y="5798971"/>
            <a:ext cx="2000955" cy="476417"/>
          </a:xfrm>
          <a:prstGeom prst="rect">
            <a:avLst/>
          </a:prstGeom>
        </p:spPr>
      </p:pic>
    </p:spTree>
    <p:extLst>
      <p:ext uri="{BB962C8B-B14F-4D97-AF65-F5344CB8AC3E}">
        <p14:creationId xmlns:p14="http://schemas.microsoft.com/office/powerpoint/2010/main" val="98393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arcador de texto 2">
            <a:extLst>
              <a:ext uri="{FF2B5EF4-FFF2-40B4-BE49-F238E27FC236}">
                <a16:creationId xmlns:a16="http://schemas.microsoft.com/office/drawing/2014/main" id="{576F125A-F6C5-564D-8674-C21C579A2D46}"/>
              </a:ext>
            </a:extLst>
          </p:cNvPr>
          <p:cNvSpPr txBox="1">
            <a:spLocks/>
          </p:cNvSpPr>
          <p:nvPr/>
        </p:nvSpPr>
        <p:spPr>
          <a:xfrm>
            <a:off x="4890924" y="1864214"/>
            <a:ext cx="6757213" cy="4346821"/>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7000"/>
              </a:lnSpc>
              <a:spcAft>
                <a:spcPts val="800"/>
              </a:spcAft>
            </a:pPr>
            <a:r>
              <a:rPr lang="es-ES" sz="1100" dirty="0"/>
              <a:t>IB NDC </a:t>
            </a:r>
            <a:r>
              <a:rPr lang="es-ES" sz="1100" dirty="0" err="1"/>
              <a:t>keeps</a:t>
            </a:r>
            <a:r>
              <a:rPr lang="es-ES" sz="1100" dirty="0"/>
              <a:t> </a:t>
            </a:r>
            <a:r>
              <a:rPr lang="es-ES" sz="1100" dirty="0" err="1"/>
              <a:t>improving</a:t>
            </a:r>
            <a:r>
              <a:rPr lang="es-ES" sz="1100" dirty="0"/>
              <a:t> and </a:t>
            </a:r>
            <a:r>
              <a:rPr lang="es-ES" sz="1100" dirty="0" err="1"/>
              <a:t>enhancing</a:t>
            </a:r>
            <a:r>
              <a:rPr lang="es-ES" sz="1100" dirty="0"/>
              <a:t> </a:t>
            </a:r>
            <a:r>
              <a:rPr lang="es-ES" sz="1100" dirty="0" err="1"/>
              <a:t>its</a:t>
            </a:r>
            <a:r>
              <a:rPr lang="es-ES" sz="1100" dirty="0"/>
              <a:t> </a:t>
            </a:r>
            <a:r>
              <a:rPr lang="es-ES" sz="1100" b="1" dirty="0"/>
              <a:t>NDC </a:t>
            </a:r>
            <a:r>
              <a:rPr lang="es-ES" sz="1100" b="1" dirty="0" err="1"/>
              <a:t>proposal</a:t>
            </a:r>
            <a:r>
              <a:rPr lang="es-ES" sz="1100" b="1" dirty="0"/>
              <a:t> </a:t>
            </a:r>
            <a:r>
              <a:rPr lang="es-ES" sz="1100" dirty="0"/>
              <a:t>and </a:t>
            </a:r>
            <a:r>
              <a:rPr lang="es-ES" sz="1100" dirty="0" err="1"/>
              <a:t>now</a:t>
            </a:r>
            <a:r>
              <a:rPr lang="es-ES" sz="1100" dirty="0"/>
              <a:t> Travel Agencies </a:t>
            </a:r>
            <a:r>
              <a:rPr lang="es-ES" sz="1100" dirty="0" err="1"/>
              <a:t>working</a:t>
            </a:r>
            <a:r>
              <a:rPr lang="es-ES" sz="1100" dirty="0"/>
              <a:t> </a:t>
            </a:r>
            <a:r>
              <a:rPr lang="es-ES" sz="1100" dirty="0" err="1"/>
              <a:t>with</a:t>
            </a:r>
            <a:r>
              <a:rPr lang="es-ES" sz="1100" dirty="0"/>
              <a:t> </a:t>
            </a:r>
            <a:r>
              <a:rPr lang="es-ES" sz="1100" dirty="0" err="1"/>
              <a:t>our</a:t>
            </a:r>
            <a:r>
              <a:rPr lang="es-ES" sz="1100" dirty="0"/>
              <a:t> NDC </a:t>
            </a:r>
            <a:r>
              <a:rPr lang="es-ES" sz="1100" dirty="0" err="1"/>
              <a:t>will</a:t>
            </a:r>
            <a:r>
              <a:rPr lang="es-ES" sz="1100" dirty="0"/>
              <a:t> be </a:t>
            </a:r>
            <a:r>
              <a:rPr lang="es-ES" sz="1100" dirty="0" err="1"/>
              <a:t>able</a:t>
            </a:r>
            <a:r>
              <a:rPr lang="es-ES" sz="1100" dirty="0"/>
              <a:t> </a:t>
            </a:r>
            <a:r>
              <a:rPr lang="es-ES" sz="1100" dirty="0" err="1"/>
              <a:t>to</a:t>
            </a:r>
            <a:r>
              <a:rPr lang="es-ES" sz="1100" dirty="0"/>
              <a:t> </a:t>
            </a:r>
            <a:r>
              <a:rPr lang="es-ES" sz="1100" b="1" dirty="0" err="1"/>
              <a:t>manage</a:t>
            </a:r>
            <a:r>
              <a:rPr lang="es-ES" sz="1100" b="1" dirty="0"/>
              <a:t> </a:t>
            </a:r>
            <a:r>
              <a:rPr lang="es-ES" sz="1100" b="1" dirty="0" err="1"/>
              <a:t>the</a:t>
            </a:r>
            <a:r>
              <a:rPr lang="es-ES" sz="1100" b="1" dirty="0"/>
              <a:t> </a:t>
            </a:r>
            <a:r>
              <a:rPr lang="es-ES" sz="1100" b="1" dirty="0" err="1"/>
              <a:t>cancellation</a:t>
            </a:r>
            <a:r>
              <a:rPr lang="es-ES" sz="1100" b="1" dirty="0"/>
              <a:t> and 100% </a:t>
            </a:r>
            <a:r>
              <a:rPr lang="es-ES" sz="1100" b="1" dirty="0" err="1"/>
              <a:t>refund</a:t>
            </a:r>
            <a:r>
              <a:rPr lang="es-ES" sz="1100" b="1" dirty="0"/>
              <a:t> </a:t>
            </a:r>
            <a:r>
              <a:rPr lang="es-ES" sz="1100" dirty="0"/>
              <a:t>in cases </a:t>
            </a:r>
            <a:r>
              <a:rPr lang="es-ES" sz="1100" dirty="0" err="1"/>
              <a:t>of</a:t>
            </a:r>
            <a:r>
              <a:rPr lang="es-ES" sz="1100" dirty="0"/>
              <a:t> </a:t>
            </a:r>
            <a:r>
              <a:rPr lang="es-ES" sz="1100" b="1" dirty="0" err="1"/>
              <a:t>involuntary</a:t>
            </a:r>
            <a:r>
              <a:rPr lang="es-ES" sz="1100" b="1" dirty="0"/>
              <a:t> </a:t>
            </a:r>
            <a:r>
              <a:rPr lang="es-ES" sz="1100" b="1" dirty="0" err="1"/>
              <a:t>Changes</a:t>
            </a:r>
            <a:r>
              <a:rPr lang="es-ES" sz="1100" b="1" dirty="0"/>
              <a:t> </a:t>
            </a:r>
            <a:r>
              <a:rPr lang="es-ES" sz="1100" dirty="0" err="1"/>
              <a:t>within</a:t>
            </a:r>
            <a:r>
              <a:rPr lang="es-ES" sz="1100" dirty="0"/>
              <a:t> </a:t>
            </a:r>
            <a:r>
              <a:rPr lang="es-ES" sz="1100" dirty="0" err="1"/>
              <a:t>their</a:t>
            </a:r>
            <a:r>
              <a:rPr lang="es-ES" sz="1100" dirty="0"/>
              <a:t> NDC </a:t>
            </a:r>
            <a:r>
              <a:rPr lang="es-ES" sz="1100" dirty="0" err="1"/>
              <a:t>access</a:t>
            </a:r>
            <a:r>
              <a:rPr lang="es-ES" sz="1100" dirty="0"/>
              <a:t>. </a:t>
            </a:r>
            <a:r>
              <a:rPr lang="es-ES" sz="1100" dirty="0" err="1"/>
              <a:t>Now</a:t>
            </a:r>
            <a:r>
              <a:rPr lang="es-ES" sz="1100" dirty="0"/>
              <a:t> </a:t>
            </a:r>
            <a:r>
              <a:rPr lang="es-ES" sz="1100" dirty="0" err="1"/>
              <a:t>if</a:t>
            </a:r>
            <a:r>
              <a:rPr lang="es-ES" sz="1100" dirty="0"/>
              <a:t> </a:t>
            </a:r>
            <a:r>
              <a:rPr lang="es-ES" sz="1100" dirty="0" err="1"/>
              <a:t>your</a:t>
            </a:r>
            <a:r>
              <a:rPr lang="es-ES" sz="1100" dirty="0"/>
              <a:t> </a:t>
            </a:r>
            <a:r>
              <a:rPr lang="es-ES" sz="1100" dirty="0" err="1"/>
              <a:t>client</a:t>
            </a:r>
            <a:r>
              <a:rPr lang="es-ES" sz="1100" dirty="0"/>
              <a:t> </a:t>
            </a:r>
            <a:r>
              <a:rPr lang="es-ES" sz="1100" dirty="0" err="1"/>
              <a:t>requests</a:t>
            </a:r>
            <a:r>
              <a:rPr lang="es-ES" sz="1100" dirty="0"/>
              <a:t> a </a:t>
            </a:r>
            <a:r>
              <a:rPr lang="es-ES" sz="1100" dirty="0" err="1"/>
              <a:t>refund</a:t>
            </a:r>
            <a:r>
              <a:rPr lang="es-ES" sz="1100" dirty="0"/>
              <a:t> in case a </a:t>
            </a:r>
            <a:r>
              <a:rPr lang="es-ES" sz="1100" dirty="0" err="1"/>
              <a:t>disruption</a:t>
            </a:r>
            <a:r>
              <a:rPr lang="es-ES" sz="1100" dirty="0"/>
              <a:t> </a:t>
            </a:r>
            <a:r>
              <a:rPr lang="es-ES" sz="1100" dirty="0" err="1"/>
              <a:t>affects</a:t>
            </a:r>
            <a:r>
              <a:rPr lang="es-ES" sz="1100" dirty="0"/>
              <a:t> </a:t>
            </a:r>
            <a:r>
              <a:rPr lang="es-ES" sz="1100" dirty="0" err="1"/>
              <a:t>their</a:t>
            </a:r>
            <a:r>
              <a:rPr lang="es-ES" sz="1100" dirty="0"/>
              <a:t> </a:t>
            </a:r>
            <a:r>
              <a:rPr lang="es-ES" sz="1100" dirty="0" err="1"/>
              <a:t>travel</a:t>
            </a:r>
            <a:r>
              <a:rPr lang="es-ES" sz="1100" dirty="0"/>
              <a:t> </a:t>
            </a:r>
            <a:r>
              <a:rPr lang="es-ES" sz="1100" dirty="0" err="1"/>
              <a:t>plans</a:t>
            </a:r>
            <a:r>
              <a:rPr lang="es-ES" sz="1100" dirty="0"/>
              <a:t> </a:t>
            </a:r>
            <a:r>
              <a:rPr lang="es-ES" sz="1100" dirty="0" err="1"/>
              <a:t>cancelation</a:t>
            </a:r>
            <a:r>
              <a:rPr lang="es-ES" sz="1100" dirty="0"/>
              <a:t> and 100% </a:t>
            </a:r>
            <a:r>
              <a:rPr lang="es-ES" sz="1100" dirty="0" err="1"/>
              <a:t>refund</a:t>
            </a:r>
            <a:r>
              <a:rPr lang="es-ES" sz="1100" dirty="0"/>
              <a:t> </a:t>
            </a:r>
            <a:r>
              <a:rPr lang="es-ES" sz="1100" dirty="0" err="1"/>
              <a:t>is</a:t>
            </a:r>
            <a:r>
              <a:rPr lang="es-ES" sz="1100" dirty="0"/>
              <a:t> </a:t>
            </a:r>
            <a:r>
              <a:rPr lang="es-ES" sz="1100" dirty="0" err="1"/>
              <a:t>available</a:t>
            </a:r>
            <a:r>
              <a:rPr lang="es-ES" sz="1100" dirty="0"/>
              <a:t> in </a:t>
            </a:r>
            <a:r>
              <a:rPr lang="es-ES" sz="1100" dirty="0" err="1"/>
              <a:t>your</a:t>
            </a:r>
            <a:r>
              <a:rPr lang="es-ES" sz="1100" dirty="0"/>
              <a:t> NDC </a:t>
            </a:r>
            <a:r>
              <a:rPr lang="es-ES" sz="1100" dirty="0" err="1"/>
              <a:t>connection</a:t>
            </a:r>
            <a:r>
              <a:rPr lang="es-ES" sz="1100" dirty="0"/>
              <a:t>.</a:t>
            </a:r>
          </a:p>
          <a:p>
            <a:pPr algn="l">
              <a:lnSpc>
                <a:spcPct val="107000"/>
              </a:lnSpc>
              <a:spcAft>
                <a:spcPts val="800"/>
              </a:spcAft>
            </a:pPr>
            <a:r>
              <a:rPr lang="es-ES" sz="1100" dirty="0" err="1"/>
              <a:t>We</a:t>
            </a:r>
            <a:r>
              <a:rPr lang="es-ES" sz="1100" dirty="0"/>
              <a:t> </a:t>
            </a:r>
            <a:r>
              <a:rPr lang="es-ES" sz="1100" dirty="0" err="1"/>
              <a:t>had</a:t>
            </a:r>
            <a:r>
              <a:rPr lang="es-ES" sz="1100" dirty="0"/>
              <a:t> </a:t>
            </a:r>
            <a:r>
              <a:rPr lang="es-ES" sz="1100" dirty="0" err="1"/>
              <a:t>the</a:t>
            </a:r>
            <a:r>
              <a:rPr lang="es-ES" sz="1100" dirty="0"/>
              <a:t> </a:t>
            </a:r>
            <a:r>
              <a:rPr lang="es-ES" sz="1100" dirty="0" err="1"/>
              <a:t>first</a:t>
            </a:r>
            <a:r>
              <a:rPr lang="es-ES" sz="1100" dirty="0"/>
              <a:t> exclusive </a:t>
            </a:r>
            <a:r>
              <a:rPr lang="es-ES" sz="1100" b="1" dirty="0"/>
              <a:t>NDC Corporate </a:t>
            </a:r>
            <a:r>
              <a:rPr lang="es-ES" sz="1100" b="1" dirty="0" err="1"/>
              <a:t>focus</a:t>
            </a:r>
            <a:r>
              <a:rPr lang="es-ES" sz="1100" b="1" dirty="0"/>
              <a:t> meeting </a:t>
            </a:r>
            <a:r>
              <a:rPr lang="es-ES" sz="1100" dirty="0"/>
              <a:t>in Madrid </a:t>
            </a:r>
            <a:r>
              <a:rPr lang="es-ES" sz="1100" dirty="0" err="1"/>
              <a:t>with</a:t>
            </a:r>
            <a:r>
              <a:rPr lang="es-ES" sz="1100" dirty="0"/>
              <a:t> </a:t>
            </a:r>
            <a:r>
              <a:rPr lang="es-ES" sz="1100" dirty="0" err="1"/>
              <a:t>the</a:t>
            </a:r>
            <a:r>
              <a:rPr lang="es-ES" sz="1100" dirty="0"/>
              <a:t> </a:t>
            </a:r>
            <a:r>
              <a:rPr lang="es-ES" sz="1100" dirty="0" err="1"/>
              <a:t>participation</a:t>
            </a:r>
            <a:r>
              <a:rPr lang="es-ES" sz="1100" dirty="0"/>
              <a:t> </a:t>
            </a:r>
            <a:r>
              <a:rPr lang="es-ES" sz="1100" dirty="0" err="1"/>
              <a:t>of</a:t>
            </a:r>
            <a:r>
              <a:rPr lang="es-ES" sz="1100" dirty="0"/>
              <a:t> </a:t>
            </a:r>
            <a:r>
              <a:rPr lang="es-ES" sz="1100" dirty="0" err="1"/>
              <a:t>Spanish</a:t>
            </a:r>
            <a:r>
              <a:rPr lang="es-ES" sz="1100" dirty="0"/>
              <a:t> </a:t>
            </a:r>
            <a:r>
              <a:rPr lang="es-ES" sz="1100" dirty="0" err="1"/>
              <a:t>main</a:t>
            </a:r>
            <a:r>
              <a:rPr lang="es-ES" sz="1100" dirty="0"/>
              <a:t> </a:t>
            </a:r>
            <a:r>
              <a:rPr lang="es-ES" sz="1100" dirty="0" err="1"/>
              <a:t>corporations</a:t>
            </a:r>
            <a:r>
              <a:rPr lang="es-ES" sz="1100" dirty="0"/>
              <a:t> </a:t>
            </a:r>
            <a:r>
              <a:rPr lang="es-ES" sz="1100" dirty="0" err="1"/>
              <a:t>sponsored</a:t>
            </a:r>
            <a:r>
              <a:rPr lang="es-ES" sz="1100" dirty="0"/>
              <a:t> </a:t>
            </a:r>
            <a:r>
              <a:rPr lang="es-ES" sz="1100" dirty="0" err="1"/>
              <a:t>by</a:t>
            </a:r>
            <a:r>
              <a:rPr lang="es-ES" sz="1100" dirty="0"/>
              <a:t> AEGVE, </a:t>
            </a:r>
            <a:r>
              <a:rPr lang="es-ES" sz="1100" dirty="0" err="1"/>
              <a:t>Spanish</a:t>
            </a:r>
            <a:r>
              <a:rPr lang="es-ES" sz="1100" dirty="0"/>
              <a:t> </a:t>
            </a:r>
            <a:r>
              <a:rPr lang="es-ES" sz="1100" dirty="0" err="1"/>
              <a:t>Association</a:t>
            </a:r>
            <a:r>
              <a:rPr lang="es-ES" sz="1100" dirty="0"/>
              <a:t> </a:t>
            </a:r>
            <a:r>
              <a:rPr lang="es-ES" sz="1100" dirty="0" err="1"/>
              <a:t>of</a:t>
            </a:r>
            <a:r>
              <a:rPr lang="es-ES" sz="1100" dirty="0"/>
              <a:t> Corporate Travel Managers, </a:t>
            </a:r>
            <a:r>
              <a:rPr lang="es-ES" sz="1100" dirty="0" err="1"/>
              <a:t>where</a:t>
            </a:r>
            <a:r>
              <a:rPr lang="es-ES" sz="1100" dirty="0"/>
              <a:t> </a:t>
            </a:r>
            <a:r>
              <a:rPr lang="es-ES" sz="1100" dirty="0" err="1"/>
              <a:t>we</a:t>
            </a:r>
            <a:r>
              <a:rPr lang="es-ES" sz="1100" dirty="0"/>
              <a:t> </a:t>
            </a:r>
            <a:r>
              <a:rPr lang="es-ES" sz="1100" dirty="0" err="1"/>
              <a:t>had</a:t>
            </a:r>
            <a:r>
              <a:rPr lang="es-ES" sz="1100" dirty="0"/>
              <a:t> </a:t>
            </a:r>
            <a:r>
              <a:rPr lang="es-ES" sz="1100" dirty="0" err="1"/>
              <a:t>the</a:t>
            </a:r>
            <a:r>
              <a:rPr lang="es-ES" sz="1100" dirty="0"/>
              <a:t> </a:t>
            </a:r>
            <a:r>
              <a:rPr lang="es-ES" sz="1100" dirty="0" err="1"/>
              <a:t>opportunity</a:t>
            </a:r>
            <a:r>
              <a:rPr lang="es-ES" sz="1100" dirty="0"/>
              <a:t> </a:t>
            </a:r>
            <a:r>
              <a:rPr lang="es-ES" sz="1100" dirty="0" err="1"/>
              <a:t>to</a:t>
            </a:r>
            <a:r>
              <a:rPr lang="es-ES" sz="1100" dirty="0"/>
              <a:t> </a:t>
            </a:r>
            <a:r>
              <a:rPr lang="es-ES" sz="1100" dirty="0" err="1"/>
              <a:t>explain</a:t>
            </a:r>
            <a:r>
              <a:rPr lang="es-ES" sz="1100" dirty="0"/>
              <a:t> and share </a:t>
            </a:r>
            <a:r>
              <a:rPr lang="es-ES" sz="1100" dirty="0" err="1"/>
              <a:t>all</a:t>
            </a:r>
            <a:r>
              <a:rPr lang="es-ES" sz="1100" dirty="0"/>
              <a:t> NDC </a:t>
            </a:r>
            <a:r>
              <a:rPr lang="es-ES" sz="1100" dirty="0" err="1"/>
              <a:t>benefits</a:t>
            </a:r>
            <a:r>
              <a:rPr lang="es-ES" sz="1100" dirty="0"/>
              <a:t> and </a:t>
            </a:r>
            <a:r>
              <a:rPr lang="es-ES" sz="1100" dirty="0" err="1"/>
              <a:t>advantages</a:t>
            </a:r>
            <a:r>
              <a:rPr lang="es-ES" sz="1100" dirty="0"/>
              <a:t> </a:t>
            </a:r>
            <a:r>
              <a:rPr lang="es-ES" sz="1100" dirty="0" err="1"/>
              <a:t>for</a:t>
            </a:r>
            <a:r>
              <a:rPr lang="es-ES" sz="1100" dirty="0"/>
              <a:t> </a:t>
            </a:r>
            <a:r>
              <a:rPr lang="es-ES" sz="1100" dirty="0" err="1"/>
              <a:t>corporate</a:t>
            </a:r>
            <a:r>
              <a:rPr lang="es-ES" sz="1100" dirty="0"/>
              <a:t> </a:t>
            </a:r>
            <a:r>
              <a:rPr lang="es-ES" sz="1100" dirty="0" err="1"/>
              <a:t>travelers</a:t>
            </a:r>
            <a:r>
              <a:rPr lang="es-ES" sz="1100" dirty="0"/>
              <a:t> and </a:t>
            </a:r>
            <a:r>
              <a:rPr lang="es-ES" sz="1100" dirty="0" err="1"/>
              <a:t>they</a:t>
            </a:r>
            <a:r>
              <a:rPr lang="es-ES" sz="1100" dirty="0"/>
              <a:t> </a:t>
            </a:r>
            <a:r>
              <a:rPr lang="es-ES" sz="1100" dirty="0" err="1"/>
              <a:t>shared</a:t>
            </a:r>
            <a:r>
              <a:rPr lang="es-ES" sz="1100" dirty="0"/>
              <a:t> </a:t>
            </a:r>
            <a:r>
              <a:rPr lang="es-ES" sz="1100" dirty="0" err="1"/>
              <a:t>with</a:t>
            </a:r>
            <a:r>
              <a:rPr lang="es-ES" sz="1100" dirty="0"/>
              <a:t> </a:t>
            </a:r>
            <a:r>
              <a:rPr lang="es-ES" sz="1100" dirty="0" err="1"/>
              <a:t>us</a:t>
            </a:r>
            <a:r>
              <a:rPr lang="es-ES" sz="1100" dirty="0"/>
              <a:t> </a:t>
            </a:r>
            <a:r>
              <a:rPr lang="es-ES" sz="1100" dirty="0" err="1"/>
              <a:t>their</a:t>
            </a:r>
            <a:r>
              <a:rPr lang="es-ES" sz="1100" dirty="0"/>
              <a:t> </a:t>
            </a:r>
            <a:r>
              <a:rPr lang="es-ES" sz="1100" dirty="0" err="1"/>
              <a:t>interest</a:t>
            </a:r>
            <a:r>
              <a:rPr lang="es-ES" sz="1100" dirty="0"/>
              <a:t> </a:t>
            </a:r>
            <a:r>
              <a:rPr lang="es-ES" sz="1100" dirty="0" err="1"/>
              <a:t>on</a:t>
            </a:r>
            <a:r>
              <a:rPr lang="es-ES" sz="1100" dirty="0"/>
              <a:t> </a:t>
            </a:r>
            <a:r>
              <a:rPr lang="es-ES" sz="1100" dirty="0" err="1"/>
              <a:t>how</a:t>
            </a:r>
            <a:r>
              <a:rPr lang="es-ES" sz="1100" dirty="0"/>
              <a:t> </a:t>
            </a:r>
            <a:r>
              <a:rPr lang="es-ES" sz="1100" dirty="0" err="1"/>
              <a:t>to</a:t>
            </a:r>
            <a:r>
              <a:rPr lang="es-ES" sz="1100" dirty="0"/>
              <a:t> </a:t>
            </a:r>
            <a:r>
              <a:rPr lang="es-ES" sz="1100" dirty="0" err="1"/>
              <a:t>get</a:t>
            </a:r>
            <a:r>
              <a:rPr lang="es-ES" sz="1100" dirty="0"/>
              <a:t> </a:t>
            </a:r>
            <a:r>
              <a:rPr lang="es-ES" sz="1100" dirty="0" err="1"/>
              <a:t>their</a:t>
            </a:r>
            <a:r>
              <a:rPr lang="es-ES" sz="1100" dirty="0"/>
              <a:t> </a:t>
            </a:r>
            <a:r>
              <a:rPr lang="es-ES" sz="1100" dirty="0" err="1"/>
              <a:t>clients</a:t>
            </a:r>
            <a:r>
              <a:rPr lang="es-ES" sz="1100" dirty="0"/>
              <a:t> </a:t>
            </a:r>
            <a:r>
              <a:rPr lang="es-ES" sz="1100" dirty="0" err="1"/>
              <a:t>to</a:t>
            </a:r>
            <a:r>
              <a:rPr lang="es-ES" sz="1100" dirty="0"/>
              <a:t> </a:t>
            </a:r>
            <a:r>
              <a:rPr lang="es-ES" sz="1100" dirty="0" err="1"/>
              <a:t>have</a:t>
            </a:r>
            <a:r>
              <a:rPr lang="es-ES" sz="1100" dirty="0"/>
              <a:t> NDC </a:t>
            </a:r>
            <a:r>
              <a:rPr lang="es-ES" sz="1100" dirty="0" err="1"/>
              <a:t>benefits</a:t>
            </a:r>
            <a:r>
              <a:rPr lang="es-ES" sz="1100" dirty="0"/>
              <a:t>.</a:t>
            </a:r>
          </a:p>
          <a:p>
            <a:pPr algn="l">
              <a:lnSpc>
                <a:spcPct val="107000"/>
              </a:lnSpc>
              <a:spcAft>
                <a:spcPts val="800"/>
              </a:spcAft>
            </a:pPr>
            <a:r>
              <a:rPr lang="es-ES" sz="1100" dirty="0" err="1"/>
              <a:t>We´ve</a:t>
            </a:r>
            <a:r>
              <a:rPr lang="es-ES" sz="1100" dirty="0"/>
              <a:t> </a:t>
            </a:r>
            <a:r>
              <a:rPr lang="es-ES" sz="1100" dirty="0" err="1"/>
              <a:t>been</a:t>
            </a:r>
            <a:r>
              <a:rPr lang="es-ES" sz="1100" dirty="0"/>
              <a:t> </a:t>
            </a:r>
            <a:r>
              <a:rPr lang="es-ES" sz="1100" dirty="0" err="1"/>
              <a:t>also</a:t>
            </a:r>
            <a:r>
              <a:rPr lang="es-ES" sz="1100" dirty="0"/>
              <a:t> in </a:t>
            </a:r>
            <a:r>
              <a:rPr lang="es-ES" sz="1100" b="1" dirty="0"/>
              <a:t>Valencia </a:t>
            </a:r>
            <a:r>
              <a:rPr lang="es-ES" sz="1100" dirty="0" err="1"/>
              <a:t>where</a:t>
            </a:r>
            <a:r>
              <a:rPr lang="es-ES" sz="1100" dirty="0"/>
              <a:t> </a:t>
            </a:r>
            <a:r>
              <a:rPr lang="es-ES" sz="1100" dirty="0" err="1"/>
              <a:t>we</a:t>
            </a:r>
            <a:r>
              <a:rPr lang="es-ES" sz="1100" dirty="0"/>
              <a:t> </a:t>
            </a:r>
            <a:r>
              <a:rPr lang="es-ES" sz="1100" dirty="0" err="1"/>
              <a:t>held</a:t>
            </a:r>
            <a:r>
              <a:rPr lang="es-ES" sz="1100" dirty="0"/>
              <a:t> a </a:t>
            </a:r>
            <a:r>
              <a:rPr lang="es-ES" sz="1100" b="1" dirty="0"/>
              <a:t>NDC Day </a:t>
            </a:r>
            <a:r>
              <a:rPr lang="es-ES" sz="1100" dirty="0"/>
              <a:t>and </a:t>
            </a:r>
            <a:r>
              <a:rPr lang="es-ES" sz="1100" dirty="0" err="1"/>
              <a:t>we</a:t>
            </a:r>
            <a:r>
              <a:rPr lang="es-ES" sz="1100" dirty="0"/>
              <a:t> </a:t>
            </a:r>
            <a:r>
              <a:rPr lang="es-ES" sz="1100" dirty="0" err="1"/>
              <a:t>presented</a:t>
            </a:r>
            <a:r>
              <a:rPr lang="es-ES" sz="1100" dirty="0"/>
              <a:t> </a:t>
            </a:r>
            <a:r>
              <a:rPr lang="es-ES" sz="1100" dirty="0" err="1"/>
              <a:t>to</a:t>
            </a:r>
            <a:r>
              <a:rPr lang="es-ES" sz="1100" dirty="0"/>
              <a:t> Travel Agencies in </a:t>
            </a:r>
            <a:r>
              <a:rPr lang="es-ES" sz="1100" dirty="0" err="1"/>
              <a:t>the</a:t>
            </a:r>
            <a:r>
              <a:rPr lang="es-ES" sz="1100" dirty="0"/>
              <a:t> </a:t>
            </a:r>
            <a:r>
              <a:rPr lang="es-ES" sz="1100" dirty="0" err="1"/>
              <a:t>city</a:t>
            </a:r>
            <a:r>
              <a:rPr lang="es-ES" sz="1100" dirty="0"/>
              <a:t> </a:t>
            </a:r>
            <a:r>
              <a:rPr lang="es-ES" sz="1100" dirty="0" err="1"/>
              <a:t>our</a:t>
            </a:r>
            <a:r>
              <a:rPr lang="es-ES" sz="1100" dirty="0"/>
              <a:t> NDC </a:t>
            </a:r>
            <a:r>
              <a:rPr lang="es-ES" sz="1100" dirty="0" err="1"/>
              <a:t>proposal</a:t>
            </a:r>
            <a:r>
              <a:rPr lang="es-ES" sz="1100" dirty="0"/>
              <a:t> and </a:t>
            </a:r>
            <a:r>
              <a:rPr lang="es-ES" sz="1100" dirty="0" err="1"/>
              <a:t>capabilities</a:t>
            </a:r>
            <a:r>
              <a:rPr lang="es-ES" sz="1100" dirty="0"/>
              <a:t> as </a:t>
            </a:r>
            <a:r>
              <a:rPr lang="es-ES" sz="1100" dirty="0" err="1"/>
              <a:t>we</a:t>
            </a:r>
            <a:r>
              <a:rPr lang="es-ES" sz="1100" dirty="0"/>
              <a:t> </a:t>
            </a:r>
            <a:r>
              <a:rPr lang="es-ES" sz="1100" dirty="0" err="1"/>
              <a:t>could</a:t>
            </a:r>
            <a:r>
              <a:rPr lang="es-ES" sz="1100" dirty="0"/>
              <a:t> </a:t>
            </a:r>
            <a:r>
              <a:rPr lang="es-ES" sz="1100" dirty="0" err="1"/>
              <a:t>also</a:t>
            </a:r>
            <a:r>
              <a:rPr lang="es-ES" sz="1100" dirty="0"/>
              <a:t> </a:t>
            </a:r>
            <a:r>
              <a:rPr lang="es-ES" sz="1100" dirty="0" err="1"/>
              <a:t>attend</a:t>
            </a:r>
            <a:r>
              <a:rPr lang="es-ES" sz="1100" dirty="0"/>
              <a:t> </a:t>
            </a:r>
            <a:r>
              <a:rPr lang="es-ES" sz="1100" dirty="0" err="1"/>
              <a:t>all</a:t>
            </a:r>
            <a:r>
              <a:rPr lang="es-ES" sz="1100" dirty="0"/>
              <a:t> </a:t>
            </a:r>
            <a:r>
              <a:rPr lang="es-ES" sz="1100" dirty="0" err="1"/>
              <a:t>their</a:t>
            </a:r>
            <a:r>
              <a:rPr lang="es-ES" sz="1100" dirty="0"/>
              <a:t> </a:t>
            </a:r>
            <a:r>
              <a:rPr lang="es-ES" sz="1100" dirty="0" err="1"/>
              <a:t>inquiries</a:t>
            </a:r>
            <a:r>
              <a:rPr lang="es-ES" sz="1100" dirty="0"/>
              <a:t>. </a:t>
            </a:r>
          </a:p>
          <a:p>
            <a:pPr algn="l">
              <a:lnSpc>
                <a:spcPct val="107000"/>
              </a:lnSpc>
              <a:spcAft>
                <a:spcPts val="800"/>
              </a:spcAft>
            </a:pPr>
            <a:r>
              <a:rPr lang="es-ES" sz="1100" dirty="0" err="1"/>
              <a:t>During</a:t>
            </a:r>
            <a:r>
              <a:rPr lang="es-ES" sz="1100" dirty="0"/>
              <a:t> </a:t>
            </a:r>
            <a:r>
              <a:rPr lang="es-ES" sz="1100" dirty="0" err="1"/>
              <a:t>the</a:t>
            </a:r>
            <a:r>
              <a:rPr lang="es-ES" sz="1100" dirty="0"/>
              <a:t> </a:t>
            </a:r>
            <a:r>
              <a:rPr lang="es-ES" sz="1100" dirty="0" err="1"/>
              <a:t>month</a:t>
            </a:r>
            <a:r>
              <a:rPr lang="es-ES" sz="1100" dirty="0"/>
              <a:t> </a:t>
            </a:r>
            <a:r>
              <a:rPr lang="es-ES" sz="1100" dirty="0" err="1"/>
              <a:t>of</a:t>
            </a:r>
            <a:r>
              <a:rPr lang="es-ES" sz="1100" dirty="0"/>
              <a:t> June Iberia NDC has </a:t>
            </a:r>
            <a:r>
              <a:rPr lang="es-ES" sz="1100" dirty="0" err="1"/>
              <a:t>had</a:t>
            </a:r>
            <a:r>
              <a:rPr lang="es-ES" sz="1100" dirty="0"/>
              <a:t> a </a:t>
            </a:r>
            <a:r>
              <a:rPr lang="es-ES" sz="1100" dirty="0" err="1"/>
              <a:t>relevant</a:t>
            </a:r>
            <a:r>
              <a:rPr lang="es-ES" sz="1100" dirty="0"/>
              <a:t> </a:t>
            </a:r>
            <a:r>
              <a:rPr lang="es-ES" sz="1100" dirty="0" err="1"/>
              <a:t>presence</a:t>
            </a:r>
            <a:r>
              <a:rPr lang="es-ES" sz="1100" dirty="0"/>
              <a:t> in </a:t>
            </a:r>
            <a:r>
              <a:rPr lang="es-ES" sz="1100" dirty="0" err="1"/>
              <a:t>the</a:t>
            </a:r>
            <a:r>
              <a:rPr lang="es-ES" sz="1100" dirty="0"/>
              <a:t> </a:t>
            </a:r>
            <a:r>
              <a:rPr lang="es-ES" sz="1100" b="1" dirty="0"/>
              <a:t>“Espacio Iberia” </a:t>
            </a:r>
            <a:r>
              <a:rPr lang="es-ES" sz="1100" dirty="0" err="1"/>
              <a:t>where</a:t>
            </a:r>
            <a:r>
              <a:rPr lang="es-ES" sz="1100" dirty="0"/>
              <a:t> </a:t>
            </a:r>
            <a:r>
              <a:rPr lang="es-ES" sz="1100" dirty="0" err="1"/>
              <a:t>we</a:t>
            </a:r>
            <a:r>
              <a:rPr lang="es-ES" sz="1100" dirty="0"/>
              <a:t> </a:t>
            </a:r>
            <a:r>
              <a:rPr lang="es-ES" sz="1100" dirty="0" err="1"/>
              <a:t>held</a:t>
            </a:r>
            <a:r>
              <a:rPr lang="es-ES" sz="1100" dirty="0"/>
              <a:t> </a:t>
            </a:r>
            <a:r>
              <a:rPr lang="es-ES" sz="1100" b="1" dirty="0" err="1"/>
              <a:t>two</a:t>
            </a:r>
            <a:r>
              <a:rPr lang="es-ES" sz="1100" b="1" dirty="0"/>
              <a:t> </a:t>
            </a:r>
            <a:r>
              <a:rPr lang="es-ES" sz="1100" b="1" dirty="0" err="1"/>
              <a:t>events</a:t>
            </a:r>
            <a:r>
              <a:rPr lang="es-ES" sz="1100" b="1" dirty="0"/>
              <a:t> </a:t>
            </a:r>
            <a:r>
              <a:rPr lang="es-ES" sz="1100" dirty="0" err="1"/>
              <a:t>around</a:t>
            </a:r>
            <a:r>
              <a:rPr lang="es-ES" sz="1100" dirty="0"/>
              <a:t> </a:t>
            </a:r>
            <a:r>
              <a:rPr lang="es-ES" sz="1100" dirty="0" err="1"/>
              <a:t>the</a:t>
            </a:r>
            <a:r>
              <a:rPr lang="es-ES" sz="1100" dirty="0"/>
              <a:t> concept </a:t>
            </a:r>
            <a:r>
              <a:rPr lang="es-ES" sz="1100" b="1" dirty="0"/>
              <a:t>“NDC response”. </a:t>
            </a:r>
            <a:r>
              <a:rPr lang="es-ES" sz="1100" dirty="0" err="1"/>
              <a:t>One</a:t>
            </a:r>
            <a:r>
              <a:rPr lang="es-ES" sz="1100" dirty="0"/>
              <a:t> </a:t>
            </a:r>
            <a:r>
              <a:rPr lang="es-ES" sz="1100" dirty="0" err="1"/>
              <a:t>event</a:t>
            </a:r>
            <a:r>
              <a:rPr lang="es-ES" sz="1100" dirty="0"/>
              <a:t> </a:t>
            </a:r>
            <a:r>
              <a:rPr lang="es-ES" sz="1100" dirty="0" err="1"/>
              <a:t>was</a:t>
            </a:r>
            <a:r>
              <a:rPr lang="es-ES" sz="1100" dirty="0"/>
              <a:t> </a:t>
            </a:r>
            <a:r>
              <a:rPr lang="es-ES" sz="1100" dirty="0" err="1"/>
              <a:t>focus</a:t>
            </a:r>
            <a:r>
              <a:rPr lang="es-ES" sz="1100" dirty="0"/>
              <a:t> </a:t>
            </a:r>
            <a:r>
              <a:rPr lang="es-ES" sz="1100" dirty="0" err="1"/>
              <a:t>on</a:t>
            </a:r>
            <a:r>
              <a:rPr lang="es-ES" sz="1100" dirty="0"/>
              <a:t> </a:t>
            </a:r>
            <a:r>
              <a:rPr lang="es-ES" sz="1100" dirty="0" err="1"/>
              <a:t>the</a:t>
            </a:r>
            <a:r>
              <a:rPr lang="es-ES" sz="1100" dirty="0"/>
              <a:t> </a:t>
            </a:r>
            <a:r>
              <a:rPr lang="es-ES" sz="1100" dirty="0" err="1"/>
              <a:t>Leisure</a:t>
            </a:r>
            <a:r>
              <a:rPr lang="es-ES" sz="1100" dirty="0"/>
              <a:t> </a:t>
            </a:r>
            <a:r>
              <a:rPr lang="es-ES" sz="1100" dirty="0" err="1"/>
              <a:t>travel</a:t>
            </a:r>
            <a:r>
              <a:rPr lang="es-ES" sz="1100" dirty="0"/>
              <a:t> and </a:t>
            </a:r>
            <a:r>
              <a:rPr lang="es-ES" sz="1100" dirty="0" err="1"/>
              <a:t>the</a:t>
            </a:r>
            <a:r>
              <a:rPr lang="es-ES" sz="1100" dirty="0"/>
              <a:t> </a:t>
            </a:r>
            <a:r>
              <a:rPr lang="es-ES" sz="1100" dirty="0" err="1"/>
              <a:t>second</a:t>
            </a:r>
            <a:r>
              <a:rPr lang="es-ES" sz="1100" dirty="0"/>
              <a:t> </a:t>
            </a:r>
            <a:r>
              <a:rPr lang="es-ES" sz="1100" dirty="0" err="1"/>
              <a:t>was</a:t>
            </a:r>
            <a:r>
              <a:rPr lang="es-ES" sz="1100" dirty="0"/>
              <a:t> </a:t>
            </a:r>
            <a:r>
              <a:rPr lang="es-ES" sz="1100" dirty="0" err="1"/>
              <a:t>for</a:t>
            </a:r>
            <a:r>
              <a:rPr lang="es-ES" sz="1100" dirty="0"/>
              <a:t> </a:t>
            </a:r>
            <a:r>
              <a:rPr lang="es-ES" sz="1100" dirty="0" err="1"/>
              <a:t>corporate</a:t>
            </a:r>
            <a:r>
              <a:rPr lang="es-ES" sz="1100" dirty="0"/>
              <a:t> </a:t>
            </a:r>
            <a:r>
              <a:rPr lang="es-ES" sz="1100" dirty="0" err="1"/>
              <a:t>travel</a:t>
            </a:r>
            <a:r>
              <a:rPr lang="es-ES" sz="1100" dirty="0"/>
              <a:t>. Travel Agencies and </a:t>
            </a:r>
            <a:r>
              <a:rPr lang="es-ES" sz="1100" dirty="0" err="1"/>
              <a:t>corporations</a:t>
            </a:r>
            <a:r>
              <a:rPr lang="es-ES" sz="1100" dirty="0"/>
              <a:t>  </a:t>
            </a:r>
            <a:r>
              <a:rPr lang="es-ES" sz="1100" dirty="0" err="1"/>
              <a:t>were</a:t>
            </a:r>
            <a:r>
              <a:rPr lang="es-ES" sz="1100" dirty="0"/>
              <a:t> </a:t>
            </a:r>
            <a:r>
              <a:rPr lang="es-ES" sz="1100" dirty="0" err="1"/>
              <a:t>invited</a:t>
            </a:r>
            <a:r>
              <a:rPr lang="es-ES" sz="1100" dirty="0"/>
              <a:t> </a:t>
            </a:r>
            <a:r>
              <a:rPr lang="es-ES" sz="1100" dirty="0" err="1"/>
              <a:t>to</a:t>
            </a:r>
            <a:r>
              <a:rPr lang="es-ES" sz="1100" dirty="0"/>
              <a:t> </a:t>
            </a:r>
            <a:r>
              <a:rPr lang="es-ES" sz="1100" dirty="0" err="1"/>
              <a:t>attend</a:t>
            </a:r>
            <a:r>
              <a:rPr lang="es-ES" sz="1100" dirty="0"/>
              <a:t> and </a:t>
            </a:r>
            <a:r>
              <a:rPr lang="es-ES" sz="1100" dirty="0" err="1"/>
              <a:t>we</a:t>
            </a:r>
            <a:r>
              <a:rPr lang="es-ES" sz="1100" dirty="0"/>
              <a:t> </a:t>
            </a:r>
            <a:r>
              <a:rPr lang="es-ES" sz="1100" dirty="0" err="1"/>
              <a:t>bring</a:t>
            </a:r>
            <a:r>
              <a:rPr lang="es-ES" sz="1100" dirty="0"/>
              <a:t> </a:t>
            </a:r>
            <a:r>
              <a:rPr lang="es-ES" sz="1100" dirty="0" err="1"/>
              <a:t>them</a:t>
            </a:r>
            <a:r>
              <a:rPr lang="es-ES" sz="1100" dirty="0"/>
              <a:t> </a:t>
            </a:r>
            <a:r>
              <a:rPr lang="es-ES" sz="1100" dirty="0" err="1"/>
              <a:t>the</a:t>
            </a:r>
            <a:r>
              <a:rPr lang="es-ES" sz="1100" dirty="0"/>
              <a:t> </a:t>
            </a:r>
            <a:r>
              <a:rPr lang="es-ES" sz="1100" dirty="0" err="1"/>
              <a:t>opportunity</a:t>
            </a:r>
            <a:r>
              <a:rPr lang="es-ES" sz="1100" dirty="0"/>
              <a:t> </a:t>
            </a:r>
            <a:r>
              <a:rPr lang="es-ES" sz="1100" dirty="0" err="1"/>
              <a:t>to</a:t>
            </a:r>
            <a:r>
              <a:rPr lang="es-ES" sz="1100" dirty="0"/>
              <a:t> </a:t>
            </a:r>
            <a:r>
              <a:rPr lang="es-ES" sz="1100" dirty="0" err="1"/>
              <a:t>ask</a:t>
            </a:r>
            <a:r>
              <a:rPr lang="es-ES" sz="1100" dirty="0"/>
              <a:t> </a:t>
            </a:r>
            <a:r>
              <a:rPr lang="es-ES" sz="1100" dirty="0" err="1"/>
              <a:t>questions</a:t>
            </a:r>
            <a:r>
              <a:rPr lang="es-ES" sz="1100" dirty="0"/>
              <a:t> </a:t>
            </a:r>
            <a:r>
              <a:rPr lang="es-ES" sz="1100" dirty="0" err="1"/>
              <a:t>directly</a:t>
            </a:r>
            <a:r>
              <a:rPr lang="es-ES" sz="1100" dirty="0"/>
              <a:t> </a:t>
            </a:r>
            <a:r>
              <a:rPr lang="es-ES" sz="1100" dirty="0" err="1"/>
              <a:t>to</a:t>
            </a:r>
            <a:r>
              <a:rPr lang="es-ES" sz="1100" dirty="0"/>
              <a:t> Iberia and </a:t>
            </a:r>
            <a:r>
              <a:rPr lang="es-ES" sz="1100" dirty="0" err="1"/>
              <a:t>to</a:t>
            </a:r>
            <a:r>
              <a:rPr lang="es-ES" sz="1100" dirty="0"/>
              <a:t> </a:t>
            </a:r>
            <a:r>
              <a:rPr lang="es-ES" sz="1100" dirty="0" err="1"/>
              <a:t>the</a:t>
            </a:r>
            <a:r>
              <a:rPr lang="es-ES" sz="1100" dirty="0"/>
              <a:t> </a:t>
            </a:r>
            <a:r>
              <a:rPr lang="es-ES" sz="1100" dirty="0" err="1"/>
              <a:t>Service</a:t>
            </a:r>
            <a:r>
              <a:rPr lang="es-ES" sz="1100" dirty="0"/>
              <a:t> </a:t>
            </a:r>
            <a:r>
              <a:rPr lang="es-ES" sz="1100" dirty="0" err="1"/>
              <a:t>Providers</a:t>
            </a:r>
            <a:r>
              <a:rPr lang="es-ES" sz="1100" dirty="0"/>
              <a:t> </a:t>
            </a:r>
            <a:r>
              <a:rPr lang="es-ES" sz="1100" dirty="0" err="1"/>
              <a:t>that</a:t>
            </a:r>
            <a:r>
              <a:rPr lang="es-ES" sz="1100" dirty="0"/>
              <a:t> </a:t>
            </a:r>
            <a:r>
              <a:rPr lang="es-ES" sz="1100" dirty="0" err="1"/>
              <a:t>accompanied</a:t>
            </a:r>
            <a:r>
              <a:rPr lang="es-ES" sz="1100" dirty="0"/>
              <a:t> </a:t>
            </a:r>
            <a:r>
              <a:rPr lang="es-ES" sz="1100" dirty="0" err="1"/>
              <a:t>us</a:t>
            </a:r>
            <a:r>
              <a:rPr lang="es-ES" sz="1100" dirty="0"/>
              <a:t>.</a:t>
            </a:r>
          </a:p>
          <a:p>
            <a:pPr algn="l"/>
            <a:endParaRPr lang="es-ES" sz="1400" dirty="0"/>
          </a:p>
          <a:p>
            <a:r>
              <a:rPr lang="es-ES" sz="1400" dirty="0"/>
              <a:t> </a:t>
            </a:r>
          </a:p>
          <a:p>
            <a:pPr algn="l"/>
            <a:endParaRPr lang="es-ES" sz="1400" dirty="0"/>
          </a:p>
          <a:p>
            <a:r>
              <a:rPr lang="es-ES" sz="1400" dirty="0"/>
              <a:t> </a:t>
            </a:r>
          </a:p>
          <a:p>
            <a:r>
              <a:rPr lang="es-ES" sz="1400" dirty="0"/>
              <a:t> </a:t>
            </a:r>
          </a:p>
          <a:p>
            <a:r>
              <a:rPr lang="es-ES" sz="1400" dirty="0"/>
              <a:t> </a:t>
            </a:r>
          </a:p>
          <a:p>
            <a:r>
              <a:rPr lang="es-ES" sz="1400" dirty="0"/>
              <a:t> </a:t>
            </a:r>
          </a:p>
          <a:p>
            <a:pPr lvl="0" algn="l"/>
            <a:endParaRPr lang="es-ES" sz="1400" dirty="0"/>
          </a:p>
          <a:p>
            <a:pPr algn="l"/>
            <a:endParaRPr lang="es-ES" sz="1396" dirty="0">
              <a:solidFill>
                <a:schemeClr val="bg1">
                  <a:lumMod val="50000"/>
                </a:schemeClr>
              </a:solidFill>
              <a:latin typeface="Iberia Text" panose="02000506040000020004" pitchFamily="2" charset="0"/>
            </a:endParaRPr>
          </a:p>
        </p:txBody>
      </p:sp>
      <p:sp>
        <p:nvSpPr>
          <p:cNvPr id="30" name="Título 6">
            <a:extLst>
              <a:ext uri="{FF2B5EF4-FFF2-40B4-BE49-F238E27FC236}">
                <a16:creationId xmlns:a16="http://schemas.microsoft.com/office/drawing/2014/main" id="{A6A986E0-386C-3043-92A8-68D247B5F13F}"/>
              </a:ext>
            </a:extLst>
          </p:cNvPr>
          <p:cNvSpPr txBox="1">
            <a:spLocks/>
          </p:cNvSpPr>
          <p:nvPr/>
        </p:nvSpPr>
        <p:spPr>
          <a:xfrm>
            <a:off x="432499" y="376150"/>
            <a:ext cx="5326612" cy="1220309"/>
          </a:xfrm>
          <a:prstGeom prst="rect">
            <a:avLst/>
          </a:prstGeom>
        </p:spPr>
        <p:txBody>
          <a:bodyPr anchor="b"/>
          <a:lstStyle>
            <a:lvl1pPr algn="ctr" defTabSz="738781" rtl="0" eaLnBrk="1" latinLnBrk="0" hangingPunct="1">
              <a:lnSpc>
                <a:spcPct val="100000"/>
              </a:lnSpc>
              <a:spcBef>
                <a:spcPct val="0"/>
              </a:spcBef>
              <a:buNone/>
              <a:defRPr sz="4847" kern="1200">
                <a:solidFill>
                  <a:schemeClr val="tx1"/>
                </a:solidFill>
                <a:latin typeface="+mj-lt"/>
                <a:ea typeface="+mj-ea"/>
                <a:cs typeface="+mj-cs"/>
              </a:defRPr>
            </a:lvl1pPr>
          </a:lstStyle>
          <a:p>
            <a:pPr algn="l"/>
            <a:r>
              <a:rPr lang="es-ES" sz="10000" dirty="0">
                <a:solidFill>
                  <a:schemeClr val="tx2"/>
                </a:solidFill>
              </a:rPr>
              <a:t>¡Hola!</a:t>
            </a:r>
          </a:p>
        </p:txBody>
      </p:sp>
      <p:pic>
        <p:nvPicPr>
          <p:cNvPr id="34" name="Imagen 33">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153" y="2765577"/>
            <a:ext cx="144100" cy="102929"/>
          </a:xfrm>
          <a:prstGeom prst="rect">
            <a:avLst/>
          </a:prstGeom>
        </p:spPr>
      </p:pic>
      <p:grpSp>
        <p:nvGrpSpPr>
          <p:cNvPr id="37" name="Grupo 36">
            <a:extLst>
              <a:ext uri="{FF2B5EF4-FFF2-40B4-BE49-F238E27FC236}">
                <a16:creationId xmlns:a16="http://schemas.microsoft.com/office/drawing/2014/main" id="{0CC88859-4704-2840-9725-058520199F18}"/>
              </a:ext>
            </a:extLst>
          </p:cNvPr>
          <p:cNvGrpSpPr/>
          <p:nvPr/>
        </p:nvGrpSpPr>
        <p:grpSpPr>
          <a:xfrm>
            <a:off x="4941654" y="5099041"/>
            <a:ext cx="1986282" cy="713448"/>
            <a:chOff x="11479475" y="162696"/>
            <a:chExt cx="2335354" cy="838830"/>
          </a:xfrm>
        </p:grpSpPr>
        <p:grpSp>
          <p:nvGrpSpPr>
            <p:cNvPr id="38" name="Grupo 37">
              <a:extLst>
                <a:ext uri="{FF2B5EF4-FFF2-40B4-BE49-F238E27FC236}">
                  <a16:creationId xmlns:a16="http://schemas.microsoft.com/office/drawing/2014/main" id="{C80D536B-561A-804E-8DB8-92147A284152}"/>
                </a:ext>
              </a:extLst>
            </p:cNvPr>
            <p:cNvGrpSpPr/>
            <p:nvPr/>
          </p:nvGrpSpPr>
          <p:grpSpPr>
            <a:xfrm>
              <a:off x="12291642" y="162696"/>
              <a:ext cx="1523187" cy="838830"/>
              <a:chOff x="12291642" y="162696"/>
              <a:chExt cx="1523187" cy="838830"/>
            </a:xfrm>
          </p:grpSpPr>
          <p:pic>
            <p:nvPicPr>
              <p:cNvPr id="40" name="Imagen 39">
                <a:extLst>
                  <a:ext uri="{FF2B5EF4-FFF2-40B4-BE49-F238E27FC236}">
                    <a16:creationId xmlns:a16="http://schemas.microsoft.com/office/drawing/2014/main" id="{A9AF6868-7BAB-544F-BCBC-484C215D25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1" name="Imagen 40">
                <a:extLst>
                  <a:ext uri="{FF2B5EF4-FFF2-40B4-BE49-F238E27FC236}">
                    <a16:creationId xmlns:a16="http://schemas.microsoft.com/office/drawing/2014/main" id="{97CDE6C5-C333-9E4C-9907-6EA3282139F6}"/>
                  </a:ext>
                </a:extLst>
              </p:cNvPr>
              <p:cNvPicPr/>
              <p:nvPr/>
            </p:nvPicPr>
            <p:blipFill>
              <a:blip r:embed="rId5"/>
              <a:stretch>
                <a:fillRect/>
              </a:stretch>
            </p:blipFill>
            <p:spPr bwMode="auto">
              <a:xfrm>
                <a:off x="12291642" y="235352"/>
                <a:ext cx="697527" cy="693518"/>
              </a:xfrm>
              <a:prstGeom prst="rect">
                <a:avLst/>
              </a:prstGeom>
              <a:noFill/>
              <a:ln>
                <a:noFill/>
              </a:ln>
            </p:spPr>
          </p:pic>
        </p:grpSp>
        <p:pic>
          <p:nvPicPr>
            <p:cNvPr id="39" name="Picture 2" descr="image004">
              <a:extLst>
                <a:ext uri="{FF2B5EF4-FFF2-40B4-BE49-F238E27FC236}">
                  <a16:creationId xmlns:a16="http://schemas.microsoft.com/office/drawing/2014/main" id="{8F5F438B-9D8A-DC40-B554-6836F9CF4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uadroTexto 12">
            <a:extLst>
              <a:ext uri="{FF2B5EF4-FFF2-40B4-BE49-F238E27FC236}">
                <a16:creationId xmlns:a16="http://schemas.microsoft.com/office/drawing/2014/main" id="{9FEC9B03-ED7A-4885-AF39-8B0FDCC6C69D}"/>
              </a:ext>
            </a:extLst>
          </p:cNvPr>
          <p:cNvSpPr txBox="1"/>
          <p:nvPr/>
        </p:nvSpPr>
        <p:spPr>
          <a:xfrm>
            <a:off x="4941654" y="1213340"/>
            <a:ext cx="52308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rtl="0" eaLnBrk="1" fontAlgn="auto" latinLnBrk="0" hangingPunct="0">
              <a:lnSpc>
                <a:spcPct val="100000"/>
              </a:lnSpc>
              <a:spcBef>
                <a:spcPts val="0"/>
              </a:spcBef>
              <a:spcAft>
                <a:spcPts val="0"/>
              </a:spcAft>
              <a:buClrTx/>
              <a:buSzTx/>
              <a:buFontTx/>
              <a:buNone/>
              <a:tabLst/>
              <a:defRPr/>
            </a:pPr>
            <a:r>
              <a:rPr lang="es-ES_tradnl" sz="1600" spc="300" dirty="0">
                <a:solidFill>
                  <a:srgbClr val="C00000"/>
                </a:solidFill>
                <a:latin typeface="Iberia Text"/>
                <a:sym typeface="Iberia Text"/>
              </a:rPr>
              <a:t>JULY 2023</a:t>
            </a:r>
            <a:endParaRPr kumimoji="0" lang="es-ES_tradnl" sz="1600" b="0" i="0" u="none" strike="noStrike" kern="1200" cap="none" spc="300" normalizeH="0" baseline="0" noProof="0" dirty="0">
              <a:ln>
                <a:noFill/>
              </a:ln>
              <a:solidFill>
                <a:srgbClr val="C00000"/>
              </a:solidFill>
              <a:effectLst/>
              <a:uLnTx/>
              <a:uFillTx/>
              <a:latin typeface="Iberia Text"/>
              <a:ea typeface="+mn-ea"/>
              <a:cs typeface="+mn-cs"/>
            </a:endParaRPr>
          </a:p>
        </p:txBody>
      </p:sp>
      <p:pic>
        <p:nvPicPr>
          <p:cNvPr id="12" name="Imagen 11">
            <a:extLst>
              <a:ext uri="{FF2B5EF4-FFF2-40B4-BE49-F238E27FC236}">
                <a16:creationId xmlns:a16="http://schemas.microsoft.com/office/drawing/2014/main" id="{9E38C42C-7BA5-104D-B7A4-3106743FD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821" y="3589589"/>
            <a:ext cx="144100" cy="102929"/>
          </a:xfrm>
          <a:prstGeom prst="rect">
            <a:avLst/>
          </a:prstGeom>
        </p:spPr>
      </p:pic>
      <p:pic>
        <p:nvPicPr>
          <p:cNvPr id="2" name="Imagen 1">
            <a:extLst>
              <a:ext uri="{FF2B5EF4-FFF2-40B4-BE49-F238E27FC236}">
                <a16:creationId xmlns:a16="http://schemas.microsoft.com/office/drawing/2014/main" id="{685D6DE1-4705-4D7D-C915-3D9B36207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7519" y="1944549"/>
            <a:ext cx="144100" cy="102929"/>
          </a:xfrm>
          <a:prstGeom prst="rect">
            <a:avLst/>
          </a:prstGeom>
        </p:spPr>
      </p:pic>
      <p:pic>
        <p:nvPicPr>
          <p:cNvPr id="3" name="Imagen 2">
            <a:extLst>
              <a:ext uri="{FF2B5EF4-FFF2-40B4-BE49-F238E27FC236}">
                <a16:creationId xmlns:a16="http://schemas.microsoft.com/office/drawing/2014/main" id="{DC61F16E-9308-6570-0884-37D03979F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872" y="4037624"/>
            <a:ext cx="149146" cy="106533"/>
          </a:xfrm>
          <a:prstGeom prst="rect">
            <a:avLst/>
          </a:prstGeom>
        </p:spPr>
      </p:pic>
      <p:pic>
        <p:nvPicPr>
          <p:cNvPr id="4" name="Imagen 3" descr="Un grupo de personas sentadas en una oficina&#10;&#10;Descripción generada automáticamente">
            <a:extLst>
              <a:ext uri="{FF2B5EF4-FFF2-40B4-BE49-F238E27FC236}">
                <a16:creationId xmlns:a16="http://schemas.microsoft.com/office/drawing/2014/main" id="{2EA697A7-E24E-45CC-B3CE-7F0616703CAF}"/>
              </a:ext>
            </a:extLst>
          </p:cNvPr>
          <p:cNvPicPr>
            <a:picLocks noChangeAspect="1"/>
          </p:cNvPicPr>
          <p:nvPr/>
        </p:nvPicPr>
        <p:blipFill>
          <a:blip r:embed="rId7"/>
          <a:stretch>
            <a:fillRect/>
          </a:stretch>
        </p:blipFill>
        <p:spPr>
          <a:xfrm>
            <a:off x="283353" y="1845876"/>
            <a:ext cx="4031939" cy="3023954"/>
          </a:xfrm>
          <a:prstGeom prst="rect">
            <a:avLst/>
          </a:prstGeom>
        </p:spPr>
      </p:pic>
    </p:spTree>
    <p:extLst>
      <p:ext uri="{BB962C8B-B14F-4D97-AF65-F5344CB8AC3E}">
        <p14:creationId xmlns:p14="http://schemas.microsoft.com/office/powerpoint/2010/main" val="177436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C618F1E-15EC-1FE5-6EC4-A048349BCCC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473" imgH="476" progId="TCLayout.ActiveDocument.1">
                  <p:embed/>
                </p:oleObj>
              </mc:Choice>
              <mc:Fallback>
                <p:oleObj name="Diapositiva de think-cell" r:id="rId4" imgW="473" imgH="476" progId="TCLayout.ActiveDocument.1">
                  <p:embed/>
                  <p:pic>
                    <p:nvPicPr>
                      <p:cNvPr id="2" name="Objeto 1" hidden="1">
                        <a:extLst>
                          <a:ext uri="{FF2B5EF4-FFF2-40B4-BE49-F238E27FC236}">
                            <a16:creationId xmlns:a16="http://schemas.microsoft.com/office/drawing/2014/main" id="{6C618F1E-15EC-1FE5-6EC4-A048349BCC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0" name="Rectángulo 69">
            <a:extLst>
              <a:ext uri="{FF2B5EF4-FFF2-40B4-BE49-F238E27FC236}">
                <a16:creationId xmlns:a16="http://schemas.microsoft.com/office/drawing/2014/main" id="{865C3DAE-9666-D44F-9B20-CC103A313293}"/>
              </a:ext>
            </a:extLst>
          </p:cNvPr>
          <p:cNvSpPr/>
          <p:nvPr/>
        </p:nvSpPr>
        <p:spPr>
          <a:xfrm>
            <a:off x="177421" y="168543"/>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71" name="Título 6">
            <a:extLst>
              <a:ext uri="{FF2B5EF4-FFF2-40B4-BE49-F238E27FC236}">
                <a16:creationId xmlns:a16="http://schemas.microsoft.com/office/drawing/2014/main" id="{67619FA8-D6AB-7943-A55D-043B202EFF13}"/>
              </a:ext>
            </a:extLst>
          </p:cNvPr>
          <p:cNvSpPr txBox="1">
            <a:spLocks/>
          </p:cNvSpPr>
          <p:nvPr/>
        </p:nvSpPr>
        <p:spPr>
          <a:xfrm>
            <a:off x="380170" y="430759"/>
            <a:ext cx="6473391"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Connection Options</a:t>
            </a:r>
          </a:p>
        </p:txBody>
      </p:sp>
      <p:sp>
        <p:nvSpPr>
          <p:cNvPr id="72" name="Marcador de texto 2">
            <a:extLst>
              <a:ext uri="{FF2B5EF4-FFF2-40B4-BE49-F238E27FC236}">
                <a16:creationId xmlns:a16="http://schemas.microsoft.com/office/drawing/2014/main" id="{2ED390ED-4C9B-A34A-9EBE-501D8F870958}"/>
              </a:ext>
            </a:extLst>
          </p:cNvPr>
          <p:cNvSpPr txBox="1">
            <a:spLocks/>
          </p:cNvSpPr>
          <p:nvPr/>
        </p:nvSpPr>
        <p:spPr>
          <a:xfrm>
            <a:off x="8342947" y="2776252"/>
            <a:ext cx="3098800" cy="254147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offers a free alternative to access NDC content through a Travel Agency Web Portal.  For IB it´s available only for Leisure segment.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IAG Portal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Service Provider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registration register here your Agency and users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7"/>
              </a:rPr>
              <a:t>agencyportal.iag.cloud/register</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Check with your Iberia or British Airways account manager to find out if the IAG portal is available in your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3" name="Marcador de texto 2">
            <a:extLst>
              <a:ext uri="{FF2B5EF4-FFF2-40B4-BE49-F238E27FC236}">
                <a16:creationId xmlns:a16="http://schemas.microsoft.com/office/drawing/2014/main" id="{5554F5B4-AED7-F042-9825-73ACEF4D039D}"/>
              </a:ext>
            </a:extLst>
          </p:cNvPr>
          <p:cNvSpPr txBox="1">
            <a:spLocks/>
          </p:cNvSpPr>
          <p:nvPr/>
        </p:nvSpPr>
        <p:spPr>
          <a:xfrm>
            <a:off x="4541864" y="2776252"/>
            <a:ext cx="3109117" cy="2698122"/>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connect through the services of an Aggregator / Technology Provider that is already certified with Iberia</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a:t>
            </a: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Send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via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thir</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-party Service Provider connection, full fill and submit the form.</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 list of Aggregators/technology providers already certified with Iberia, see next slide.</a:t>
            </a: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information on technology providers connecting to British Airways, please visit: </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GB"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Marcador de texto 2">
            <a:extLst>
              <a:ext uri="{FF2B5EF4-FFF2-40B4-BE49-F238E27FC236}">
                <a16:creationId xmlns:a16="http://schemas.microsoft.com/office/drawing/2014/main" id="{9A89EB2F-10C2-704B-B057-36B9999578AE}"/>
              </a:ext>
            </a:extLst>
          </p:cNvPr>
          <p:cNvSpPr txBox="1">
            <a:spLocks/>
          </p:cNvSpPr>
          <p:nvPr/>
        </p:nvSpPr>
        <p:spPr>
          <a:xfrm>
            <a:off x="734783" y="2776251"/>
            <a:ext cx="3098800" cy="279891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your own connection directly to our Iberia API,</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follow these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lang="en-US" sz="1100" dirty="0">
                <a:solidFill>
                  <a:srgbClr val="FFFFFF">
                    <a:lumMod val="50000"/>
                  </a:srgbClr>
                </a:solidFill>
                <a:latin typeface="Iberia Text" panose="02000506040000020004" pitchFamily="2" charset="77"/>
                <a:ea typeface="Verdana" panose="020B0604030504040204" pitchFamily="34" charset="0"/>
              </a:rPr>
              <a:t>Visit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9"/>
              </a:rPr>
              <a:t>Mashery Username</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to create your Mashery User ID. </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Submit the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hlinkClick r:id="rId6"/>
              </a:rPr>
              <a:t>Registration Form</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selecting Direct,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ful</a:t>
            </a:r>
            <a:r>
              <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rPr>
              <a:t>l fill your data and select</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“Pre-Live Plan” to get access to our Sandbox. </a:t>
            </a: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lang="en-US" sz="1100" dirty="0">
              <a:solidFill>
                <a:srgbClr val="FFFFFF">
                  <a:lumMod val="50000"/>
                </a:srgbClr>
              </a:solidFill>
              <a:latin typeface="Iberia Text" panose="02000506040000020004" pitchFamily="2" charset="77"/>
              <a:ea typeface="Verdana" panose="020B0604030504040204" pitchFamily="34" charset="0"/>
              <a:cs typeface="Verdana" panose="020B0604030504040204" pitchFamily="34" charset="0"/>
            </a:endParaRPr>
          </a:p>
          <a:p>
            <a:pPr marL="179388" lvl="1" indent="-171450">
              <a:buClr>
                <a:srgbClr val="D7192C"/>
              </a:buClr>
              <a:buFont typeface="Arial" panose="020B0604020202020204" pitchFamily="34" charset="0"/>
              <a:buChar char="•"/>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more information regarding IB NDC API please visit </a:t>
            </a:r>
            <a:r>
              <a:rPr lang="en-US" sz="1100" u="sng" dirty="0">
                <a:solidFill>
                  <a:srgbClr val="0563C1"/>
                </a:solidFill>
                <a:effectLst/>
                <a:latin typeface="Iberia Text" panose="02000506040000020004" pitchFamily="50" charset="0"/>
                <a:ea typeface="Calibri" panose="020F0502020204030204" pitchFamily="34" charset="0"/>
                <a:cs typeface="Arial" panose="020B0604020202020204" pitchFamily="34" charset="0"/>
                <a:hlinkClick r:id="rId10"/>
              </a:rPr>
              <a:t>IB NDC API Documentation</a:t>
            </a:r>
            <a:endParaRPr lang="es-ES" sz="1100" dirty="0">
              <a:effectLst/>
              <a:latin typeface="Iberia Text" panose="02000506040000020004" pitchFamily="50" charset="0"/>
              <a:ea typeface="Calibri" panose="020F0502020204030204" pitchFamily="34" charset="0"/>
              <a:cs typeface="Arial" panose="020B060402020202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7938" marR="0" lvl="1" indent="0" algn="l" defTabSz="914400" rtl="0" eaLnBrk="1" fontAlgn="auto" latinLnBrk="0" hangingPunct="1">
              <a:lnSpc>
                <a:spcPct val="100000"/>
              </a:lnSpc>
              <a:spcBef>
                <a:spcPts val="0"/>
              </a:spcBef>
              <a:spcAft>
                <a:spcPts val="0"/>
              </a:spcAft>
              <a:buClr>
                <a:srgbClr val="D7192C"/>
              </a:buClr>
              <a:buSzTx/>
              <a:buFontTx/>
              <a:buNone/>
              <a:tabLst/>
              <a:defRPr/>
            </a:pP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179388"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To develop a direct connection to British Airways API, go to:</a:t>
            </a:r>
            <a:r>
              <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hlinkClick r:id="rId8"/>
              </a:rPr>
              <a:t>ndc.ba.com</a:t>
            </a:r>
            <a:endParaRPr kumimoji="0" lang="es-ES" sz="1100"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cxnSp>
        <p:nvCxnSpPr>
          <p:cNvPr id="77" name="Conector recto 76">
            <a:extLst>
              <a:ext uri="{FF2B5EF4-FFF2-40B4-BE49-F238E27FC236}">
                <a16:creationId xmlns:a16="http://schemas.microsoft.com/office/drawing/2014/main" id="{FAB45EEE-0FE0-1D4D-A73B-AB51F838A54E}"/>
              </a:ext>
            </a:extLst>
          </p:cNvPr>
          <p:cNvCxnSpPr>
            <a:cxnSpLocks/>
          </p:cNvCxnSpPr>
          <p:nvPr/>
        </p:nvCxnSpPr>
        <p:spPr>
          <a:xfrm flipH="1">
            <a:off x="1427462" y="2422761"/>
            <a:ext cx="2406121"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a16="http://schemas.microsoft.com/office/drawing/2014/main" id="{D059C59A-57C3-2048-9442-D22EFAE94605}"/>
              </a:ext>
            </a:extLst>
          </p:cNvPr>
          <p:cNvSpPr/>
          <p:nvPr/>
        </p:nvSpPr>
        <p:spPr>
          <a:xfrm>
            <a:off x="724466"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0" name="Conector recto 79">
            <a:extLst>
              <a:ext uri="{FF2B5EF4-FFF2-40B4-BE49-F238E27FC236}">
                <a16:creationId xmlns:a16="http://schemas.microsoft.com/office/drawing/2014/main" id="{E3E9F602-EA0E-544B-B4BB-92664C4F0FFD}"/>
              </a:ext>
            </a:extLst>
          </p:cNvPr>
          <p:cNvCxnSpPr>
            <a:cxnSpLocks/>
          </p:cNvCxnSpPr>
          <p:nvPr/>
        </p:nvCxnSpPr>
        <p:spPr>
          <a:xfrm flipH="1">
            <a:off x="6640945" y="2537522"/>
            <a:ext cx="10090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1" name="Elipse 80">
            <a:extLst>
              <a:ext uri="{FF2B5EF4-FFF2-40B4-BE49-F238E27FC236}">
                <a16:creationId xmlns:a16="http://schemas.microsoft.com/office/drawing/2014/main" id="{6432031E-02C3-1943-A8E1-49BF8ED43BD2}"/>
              </a:ext>
            </a:extLst>
          </p:cNvPr>
          <p:cNvSpPr/>
          <p:nvPr/>
        </p:nvSpPr>
        <p:spPr>
          <a:xfrm>
            <a:off x="4541864"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cxnSp>
        <p:nvCxnSpPr>
          <p:cNvPr id="83" name="Conector recto 82">
            <a:extLst>
              <a:ext uri="{FF2B5EF4-FFF2-40B4-BE49-F238E27FC236}">
                <a16:creationId xmlns:a16="http://schemas.microsoft.com/office/drawing/2014/main" id="{5A9CA625-4392-8D43-9816-2493F4600D63}"/>
              </a:ext>
            </a:extLst>
          </p:cNvPr>
          <p:cNvCxnSpPr>
            <a:cxnSpLocks/>
          </p:cNvCxnSpPr>
          <p:nvPr/>
        </p:nvCxnSpPr>
        <p:spPr>
          <a:xfrm flipH="1">
            <a:off x="9055222" y="2422761"/>
            <a:ext cx="2359890" cy="0"/>
          </a:xfrm>
          <a:prstGeom prst="line">
            <a:avLst/>
          </a:prstGeom>
          <a:ln w="15875">
            <a:solidFill>
              <a:schemeClr val="accent6">
                <a:lumMod val="20000"/>
                <a:lumOff val="80000"/>
              </a:schemeClr>
            </a:solidFill>
            <a:tailEnd type="none"/>
          </a:ln>
        </p:spPr>
        <p:style>
          <a:lnRef idx="1">
            <a:schemeClr val="accent1"/>
          </a:lnRef>
          <a:fillRef idx="0">
            <a:schemeClr val="accent1"/>
          </a:fillRef>
          <a:effectRef idx="0">
            <a:schemeClr val="accent1"/>
          </a:effectRef>
          <a:fontRef idx="minor">
            <a:schemeClr val="tx1"/>
          </a:fontRef>
        </p:style>
      </p:cxnSp>
      <p:sp>
        <p:nvSpPr>
          <p:cNvPr id="84" name="Elipse 83">
            <a:extLst>
              <a:ext uri="{FF2B5EF4-FFF2-40B4-BE49-F238E27FC236}">
                <a16:creationId xmlns:a16="http://schemas.microsoft.com/office/drawing/2014/main" id="{7A6E43D0-13D0-124E-BF0B-F73B3FE80C43}"/>
              </a:ext>
            </a:extLst>
          </p:cNvPr>
          <p:cNvSpPr/>
          <p:nvPr/>
        </p:nvSpPr>
        <p:spPr>
          <a:xfrm>
            <a:off x="8332629" y="2032719"/>
            <a:ext cx="633412" cy="633412"/>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Marcador de texto 2">
            <a:extLst>
              <a:ext uri="{FF2B5EF4-FFF2-40B4-BE49-F238E27FC236}">
                <a16:creationId xmlns:a16="http://schemas.microsoft.com/office/drawing/2014/main" id="{E236E080-0334-4B4C-88A1-B9257807DD0C}"/>
              </a:ext>
            </a:extLst>
          </p:cNvPr>
          <p:cNvSpPr txBox="1">
            <a:spLocks/>
          </p:cNvSpPr>
          <p:nvPr/>
        </p:nvSpPr>
        <p:spPr>
          <a:xfrm>
            <a:off x="1368195" y="2054153"/>
            <a:ext cx="218287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Direct Connections</a:t>
            </a:r>
          </a:p>
        </p:txBody>
      </p:sp>
      <p:sp>
        <p:nvSpPr>
          <p:cNvPr id="87" name="Marcador de texto 2">
            <a:extLst>
              <a:ext uri="{FF2B5EF4-FFF2-40B4-BE49-F238E27FC236}">
                <a16:creationId xmlns:a16="http://schemas.microsoft.com/office/drawing/2014/main" id="{D856B9E1-285E-EF47-885E-A2240D0FF5D8}"/>
              </a:ext>
            </a:extLst>
          </p:cNvPr>
          <p:cNvSpPr txBox="1">
            <a:spLocks/>
          </p:cNvSpPr>
          <p:nvPr/>
        </p:nvSpPr>
        <p:spPr>
          <a:xfrm>
            <a:off x="5212227" y="2164979"/>
            <a:ext cx="2280526"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an aggregator or service provider</a:t>
            </a:r>
            <a:endPar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88" name="Marcador de texto 2">
            <a:extLst>
              <a:ext uri="{FF2B5EF4-FFF2-40B4-BE49-F238E27FC236}">
                <a16:creationId xmlns:a16="http://schemas.microsoft.com/office/drawing/2014/main" id="{F81075F6-AA6F-1A46-9D64-811862240509}"/>
              </a:ext>
            </a:extLst>
          </p:cNvPr>
          <p:cNvSpPr txBox="1">
            <a:spLocks/>
          </p:cNvSpPr>
          <p:nvPr/>
        </p:nvSpPr>
        <p:spPr>
          <a:xfrm>
            <a:off x="8976358" y="2054153"/>
            <a:ext cx="2333793" cy="466457"/>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96"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Through IAG Portal</a:t>
            </a:r>
          </a:p>
        </p:txBody>
      </p:sp>
      <p:sp>
        <p:nvSpPr>
          <p:cNvPr id="89" name="Rectángulo 88">
            <a:extLst>
              <a:ext uri="{FF2B5EF4-FFF2-40B4-BE49-F238E27FC236}">
                <a16:creationId xmlns:a16="http://schemas.microsoft.com/office/drawing/2014/main" id="{4796AC0C-8E42-5642-8294-CA6615FE7624}"/>
              </a:ext>
            </a:extLst>
          </p:cNvPr>
          <p:cNvSpPr/>
          <p:nvPr/>
        </p:nvSpPr>
        <p:spPr>
          <a:xfrm>
            <a:off x="8328293" y="669925"/>
            <a:ext cx="3492232"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9E04941C-CB19-CC4C-BD38-0394290D2AEF}"/>
              </a:ext>
            </a:extLst>
          </p:cNvPr>
          <p:cNvSpPr txBox="1">
            <a:spLocks/>
          </p:cNvSpPr>
          <p:nvPr/>
        </p:nvSpPr>
        <p:spPr>
          <a:xfrm>
            <a:off x="8342947" y="840740"/>
            <a:ext cx="3477578" cy="72367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Freedom of choice is important</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so, you choose how to connect to either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22"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Iberia or BA NDC Services</a:t>
            </a:r>
            <a:r>
              <a:rPr kumimoji="0" lang="en-US" sz="1222" b="0"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grpSp>
        <p:nvGrpSpPr>
          <p:cNvPr id="91" name="Grupo 90">
            <a:extLst>
              <a:ext uri="{FF2B5EF4-FFF2-40B4-BE49-F238E27FC236}">
                <a16:creationId xmlns:a16="http://schemas.microsoft.com/office/drawing/2014/main" id="{61DC39C7-EE85-9542-90D6-16C7716DCA21}"/>
              </a:ext>
            </a:extLst>
          </p:cNvPr>
          <p:cNvGrpSpPr/>
          <p:nvPr/>
        </p:nvGrpSpPr>
        <p:grpSpPr>
          <a:xfrm>
            <a:off x="8116402" y="407868"/>
            <a:ext cx="453090" cy="453090"/>
            <a:chOff x="7438457" y="-1067642"/>
            <a:chExt cx="587950" cy="587950"/>
          </a:xfrm>
        </p:grpSpPr>
        <p:sp>
          <p:nvSpPr>
            <p:cNvPr id="92" name="Elipse 91">
              <a:extLst>
                <a:ext uri="{FF2B5EF4-FFF2-40B4-BE49-F238E27FC236}">
                  <a16:creationId xmlns:a16="http://schemas.microsoft.com/office/drawing/2014/main" id="{53010123-E252-FE48-9F80-2DB34571A3E2}"/>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93" name="Imagen 92">
              <a:extLst>
                <a:ext uri="{FF2B5EF4-FFF2-40B4-BE49-F238E27FC236}">
                  <a16:creationId xmlns:a16="http://schemas.microsoft.com/office/drawing/2014/main" id="{EDCDF04E-C159-E14B-8DC6-C2787BB769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94" name="Grupo 93">
            <a:extLst>
              <a:ext uri="{FF2B5EF4-FFF2-40B4-BE49-F238E27FC236}">
                <a16:creationId xmlns:a16="http://schemas.microsoft.com/office/drawing/2014/main" id="{EBCDB2B3-9CCC-CC4C-919E-9B16D5C161ED}"/>
              </a:ext>
            </a:extLst>
          </p:cNvPr>
          <p:cNvGrpSpPr/>
          <p:nvPr/>
        </p:nvGrpSpPr>
        <p:grpSpPr>
          <a:xfrm>
            <a:off x="5102497" y="5879721"/>
            <a:ext cx="1986282" cy="713448"/>
            <a:chOff x="11479475" y="162696"/>
            <a:chExt cx="2335354" cy="838830"/>
          </a:xfrm>
        </p:grpSpPr>
        <p:grpSp>
          <p:nvGrpSpPr>
            <p:cNvPr id="95" name="Grupo 94">
              <a:extLst>
                <a:ext uri="{FF2B5EF4-FFF2-40B4-BE49-F238E27FC236}">
                  <a16:creationId xmlns:a16="http://schemas.microsoft.com/office/drawing/2014/main" id="{53A49CDF-4E65-014A-BCC6-F1A485DF277A}"/>
                </a:ext>
              </a:extLst>
            </p:cNvPr>
            <p:cNvGrpSpPr/>
            <p:nvPr/>
          </p:nvGrpSpPr>
          <p:grpSpPr>
            <a:xfrm>
              <a:off x="12291642" y="162696"/>
              <a:ext cx="1523187" cy="838830"/>
              <a:chOff x="12291642" y="162696"/>
              <a:chExt cx="1523187" cy="838830"/>
            </a:xfrm>
          </p:grpSpPr>
          <p:pic>
            <p:nvPicPr>
              <p:cNvPr id="97" name="Imagen 96">
                <a:extLst>
                  <a:ext uri="{FF2B5EF4-FFF2-40B4-BE49-F238E27FC236}">
                    <a16:creationId xmlns:a16="http://schemas.microsoft.com/office/drawing/2014/main" id="{20D25502-E025-A942-AA90-ECAB5B094861}"/>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98" name="Imagen 97">
                <a:extLst>
                  <a:ext uri="{FF2B5EF4-FFF2-40B4-BE49-F238E27FC236}">
                    <a16:creationId xmlns:a16="http://schemas.microsoft.com/office/drawing/2014/main" id="{7E46A6A0-DB10-1947-952F-8234A3E5CD90}"/>
                  </a:ext>
                </a:extLst>
              </p:cNvPr>
              <p:cNvPicPr/>
              <p:nvPr/>
            </p:nvPicPr>
            <p:blipFill>
              <a:blip r:embed="rId13"/>
              <a:stretch>
                <a:fillRect/>
              </a:stretch>
            </p:blipFill>
            <p:spPr bwMode="auto">
              <a:xfrm>
                <a:off x="12291642" y="235352"/>
                <a:ext cx="697527" cy="693518"/>
              </a:xfrm>
              <a:prstGeom prst="rect">
                <a:avLst/>
              </a:prstGeom>
              <a:noFill/>
              <a:ln>
                <a:noFill/>
              </a:ln>
            </p:spPr>
          </p:pic>
        </p:grpSp>
        <p:pic>
          <p:nvPicPr>
            <p:cNvPr id="96" name="Picture 2" descr="image004">
              <a:extLst>
                <a:ext uri="{FF2B5EF4-FFF2-40B4-BE49-F238E27FC236}">
                  <a16:creationId xmlns:a16="http://schemas.microsoft.com/office/drawing/2014/main" id="{3BC0E583-6CDF-464C-9B28-36C17563C11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ítulo 6">
            <a:extLst>
              <a:ext uri="{FF2B5EF4-FFF2-40B4-BE49-F238E27FC236}">
                <a16:creationId xmlns:a16="http://schemas.microsoft.com/office/drawing/2014/main" id="{733DB5BB-BEAE-A846-91D3-7F240BFC965A}"/>
              </a:ext>
            </a:extLst>
          </p:cNvPr>
          <p:cNvSpPr txBox="1">
            <a:spLocks/>
          </p:cNvSpPr>
          <p:nvPr/>
        </p:nvSpPr>
        <p:spPr>
          <a:xfrm>
            <a:off x="654881" y="2012953"/>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A</a:t>
            </a:r>
          </a:p>
        </p:txBody>
      </p:sp>
      <p:sp>
        <p:nvSpPr>
          <p:cNvPr id="31" name="Título 6">
            <a:extLst>
              <a:ext uri="{FF2B5EF4-FFF2-40B4-BE49-F238E27FC236}">
                <a16:creationId xmlns:a16="http://schemas.microsoft.com/office/drawing/2014/main" id="{D7B14F42-90E4-9E46-9077-C8FA9B34EB1D}"/>
              </a:ext>
            </a:extLst>
          </p:cNvPr>
          <p:cNvSpPr txBox="1">
            <a:spLocks/>
          </p:cNvSpPr>
          <p:nvPr/>
        </p:nvSpPr>
        <p:spPr>
          <a:xfrm>
            <a:off x="4472279"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B</a:t>
            </a:r>
          </a:p>
        </p:txBody>
      </p:sp>
      <p:sp>
        <p:nvSpPr>
          <p:cNvPr id="32" name="Título 6">
            <a:extLst>
              <a:ext uri="{FF2B5EF4-FFF2-40B4-BE49-F238E27FC236}">
                <a16:creationId xmlns:a16="http://schemas.microsoft.com/office/drawing/2014/main" id="{6F5F8B1D-007C-E74F-98FD-13E6ED8F1A61}"/>
              </a:ext>
            </a:extLst>
          </p:cNvPr>
          <p:cNvSpPr txBox="1">
            <a:spLocks/>
          </p:cNvSpPr>
          <p:nvPr/>
        </p:nvSpPr>
        <p:spPr>
          <a:xfrm>
            <a:off x="8236410" y="2021831"/>
            <a:ext cx="772581" cy="73379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A48663"/>
                </a:solidFill>
                <a:effectLst/>
                <a:uLnTx/>
                <a:uFillTx/>
                <a:latin typeface="Iberia Headline"/>
                <a:ea typeface="+mj-ea"/>
                <a:cs typeface="+mj-cs"/>
              </a:rPr>
              <a:t>C</a:t>
            </a:r>
          </a:p>
        </p:txBody>
      </p:sp>
    </p:spTree>
    <p:extLst>
      <p:ext uri="{BB962C8B-B14F-4D97-AF65-F5344CB8AC3E}">
        <p14:creationId xmlns:p14="http://schemas.microsoft.com/office/powerpoint/2010/main" val="218016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to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6" imgW="270" imgH="270" progId="TCLayout.ActiveDocument.1">
                  <p:embed/>
                </p:oleObj>
              </mc:Choice>
              <mc:Fallback>
                <p:oleObj name="Diapositiva de think-cell" r:id="rId6" imgW="270" imgH="270" progId="TCLayout.ActiveDocument.1">
                  <p:embed/>
                  <p:pic>
                    <p:nvPicPr>
                      <p:cNvPr id="5" name="Objeto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ángulo 3" hidden="1"/>
          <p:cNvSpPr/>
          <p:nvPr>
            <p:custDataLst>
              <p:tags r:id="rId3"/>
            </p:custDataLst>
          </p:nvPr>
        </p:nvSpPr>
        <p:spPr>
          <a:xfrm>
            <a:off x="79342" y="-59124"/>
            <a:ext cx="65" cy="276999"/>
          </a:xfrm>
          <a:prstGeom prst="rect">
            <a:avLst/>
          </a:prstGeom>
          <a:solidFill>
            <a:schemeClr val="tx2"/>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200" b="0" i="0" u="none" strike="noStrike" kern="1200" cap="none" spc="0" normalizeH="0" baseline="0" noProof="0" dirty="0">
              <a:ln>
                <a:noFill/>
              </a:ln>
              <a:solidFill>
                <a:srgbClr val="D7192C"/>
              </a:solidFill>
              <a:effectLst/>
              <a:uLnTx/>
              <a:uFillTx/>
              <a:latin typeface="Iberia Headline" panose="020B0506040904020804" pitchFamily="34" charset="0"/>
              <a:ea typeface="+mn-ea"/>
              <a:cs typeface="Verdana" panose="020B0604030504040204" pitchFamily="34" charset="0"/>
              <a:sym typeface="Iberia Headline" panose="020B0506040904020804" pitchFamily="34" charset="0"/>
            </a:endParaRPr>
          </a:p>
        </p:txBody>
      </p:sp>
      <p:sp>
        <p:nvSpPr>
          <p:cNvPr id="78" name="Rectángulo 77">
            <a:extLst>
              <a:ext uri="{FF2B5EF4-FFF2-40B4-BE49-F238E27FC236}">
                <a16:creationId xmlns:a16="http://schemas.microsoft.com/office/drawing/2014/main" id="{35EAFDC7-DF5D-3000-9789-57B9811AED64}"/>
              </a:ext>
            </a:extLst>
          </p:cNvPr>
          <p:cNvSpPr/>
          <p:nvPr/>
        </p:nvSpPr>
        <p:spPr>
          <a:xfrm>
            <a:off x="177421" y="142915"/>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beria Text"/>
              <a:ea typeface="+mn-ea"/>
              <a:cs typeface="+mn-cs"/>
            </a:endParaRPr>
          </a:p>
        </p:txBody>
      </p:sp>
      <p:sp>
        <p:nvSpPr>
          <p:cNvPr id="79" name="Marcador de contenido 3">
            <a:extLst>
              <a:ext uri="{FF2B5EF4-FFF2-40B4-BE49-F238E27FC236}">
                <a16:creationId xmlns:a16="http://schemas.microsoft.com/office/drawing/2014/main" id="{F71A477A-F665-5A09-4726-C81F5EC60310}"/>
              </a:ext>
            </a:extLst>
          </p:cNvPr>
          <p:cNvSpPr txBox="1">
            <a:spLocks/>
          </p:cNvSpPr>
          <p:nvPr/>
        </p:nvSpPr>
        <p:spPr>
          <a:xfrm>
            <a:off x="9067800" y="2652760"/>
            <a:ext cx="2634851" cy="1068364"/>
          </a:xfr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lumMod val="50000"/>
                  </a:srgbClr>
                </a:solidFill>
                <a:effectLst/>
                <a:uLnTx/>
                <a:uFillTx/>
                <a:latin typeface="Iberia Text"/>
                <a:ea typeface="+mn-ea"/>
                <a:cs typeface="+mn-cs"/>
              </a:rPr>
              <a:t>9 bag pieces</a:t>
            </a:r>
          </a:p>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lumMod val="50000"/>
                  </a:srgbClr>
                </a:solidFill>
                <a:effectLst/>
                <a:uLnTx/>
                <a:uFillTx/>
                <a:latin typeface="Iberia Text"/>
                <a:ea typeface="+mn-ea"/>
                <a:cs typeface="+mn-cs"/>
              </a:rPr>
              <a:t>15, 23 and 32 kg Baggs</a:t>
            </a:r>
          </a:p>
          <a:p>
            <a:pPr marL="171450" marR="0" lvl="0" indent="-171450" algn="ctr"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FFFFFF">
                    <a:lumMod val="50000"/>
                  </a:srgbClr>
                </a:solidFill>
                <a:effectLst/>
                <a:uLnTx/>
                <a:uFillTx/>
                <a:latin typeface="Iberia Text"/>
                <a:ea typeface="+mn-ea"/>
                <a:cs typeface="+mn-cs"/>
              </a:rPr>
              <a:t>Priority Boarding</a:t>
            </a:r>
          </a:p>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FFFFF">
                    <a:lumMod val="50000"/>
                  </a:srgbClr>
                </a:solidFill>
                <a:effectLst/>
                <a:uLnTx/>
                <a:uFillTx/>
                <a:latin typeface="Iberia Text"/>
                <a:ea typeface="+mn-ea"/>
                <a:cs typeface="+mn-cs"/>
              </a:rPr>
              <a:t> </a:t>
            </a:r>
          </a:p>
        </p:txBody>
      </p:sp>
      <p:sp>
        <p:nvSpPr>
          <p:cNvPr id="80" name="Título 6">
            <a:extLst>
              <a:ext uri="{FF2B5EF4-FFF2-40B4-BE49-F238E27FC236}">
                <a16:creationId xmlns:a16="http://schemas.microsoft.com/office/drawing/2014/main" id="{070EE825-C118-697C-66B5-78E807D29AD2}"/>
              </a:ext>
            </a:extLst>
          </p:cNvPr>
          <p:cNvSpPr txBox="1">
            <a:spLocks/>
          </p:cNvSpPr>
          <p:nvPr/>
        </p:nvSpPr>
        <p:spPr>
          <a:xfrm>
            <a:off x="380169" y="430760"/>
            <a:ext cx="6296859" cy="78891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Content differentiation</a:t>
            </a:r>
          </a:p>
        </p:txBody>
      </p:sp>
      <p:sp>
        <p:nvSpPr>
          <p:cNvPr id="81" name="Rectángulo 80">
            <a:extLst>
              <a:ext uri="{FF2B5EF4-FFF2-40B4-BE49-F238E27FC236}">
                <a16:creationId xmlns:a16="http://schemas.microsoft.com/office/drawing/2014/main" id="{66859B9A-65D6-4107-5431-44A8683EAEDA}"/>
              </a:ext>
            </a:extLst>
          </p:cNvPr>
          <p:cNvSpPr/>
          <p:nvPr/>
        </p:nvSpPr>
        <p:spPr>
          <a:xfrm>
            <a:off x="590711" y="1964505"/>
            <a:ext cx="5361230" cy="270974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1CC71B75-E315-DA26-CC73-D3823A6AB2C3}"/>
              </a:ext>
            </a:extLst>
          </p:cNvPr>
          <p:cNvSpPr/>
          <p:nvPr/>
        </p:nvSpPr>
        <p:spPr>
          <a:xfrm>
            <a:off x="9067800" y="1964506"/>
            <a:ext cx="2634851" cy="175661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8AC8ECFE-9709-894C-0BDE-27979F7D7342}"/>
              </a:ext>
            </a:extLst>
          </p:cNvPr>
          <p:cNvSpPr/>
          <p:nvPr/>
        </p:nvSpPr>
        <p:spPr>
          <a:xfrm>
            <a:off x="6192445" y="196450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Marcador de texto 2">
            <a:extLst>
              <a:ext uri="{FF2B5EF4-FFF2-40B4-BE49-F238E27FC236}">
                <a16:creationId xmlns:a16="http://schemas.microsoft.com/office/drawing/2014/main" id="{2621FFD5-005E-3246-83CA-5A4E4EC2DE43}"/>
              </a:ext>
            </a:extLst>
          </p:cNvPr>
          <p:cNvSpPr txBox="1">
            <a:spLocks/>
          </p:cNvSpPr>
          <p:nvPr/>
        </p:nvSpPr>
        <p:spPr>
          <a:xfrm>
            <a:off x="1393700" y="2223867"/>
            <a:ext cx="2258102"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Additional</a:t>
            </a:r>
            <a:r>
              <a:rPr kumimoji="0" lang="es-ES" sz="1600" b="0" i="0" u="none" strike="noStrike" kern="1200" cap="none" spc="0" normalizeH="0" baseline="0" noProof="0" dirty="0">
                <a:ln>
                  <a:noFill/>
                </a:ln>
                <a:solidFill>
                  <a:srgbClr val="D7192C"/>
                </a:solidFill>
                <a:effectLst/>
                <a:uLnTx/>
                <a:uFillTx/>
                <a:latin typeface="Iberia Text"/>
                <a:ea typeface="+mn-ea"/>
                <a:cs typeface="+mn-cs"/>
              </a:rPr>
              <a:t> Price </a:t>
            </a: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Points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86" name="Imagen 85">
            <a:extLst>
              <a:ext uri="{FF2B5EF4-FFF2-40B4-BE49-F238E27FC236}">
                <a16:creationId xmlns:a16="http://schemas.microsoft.com/office/drawing/2014/main" id="{729134DA-B37B-59C2-4FB8-6A70CF7DA7B2}"/>
              </a:ext>
            </a:extLst>
          </p:cNvPr>
          <p:cNvPicPr>
            <a:picLocks noChangeAspect="1"/>
          </p:cNvPicPr>
          <p:nvPr/>
        </p:nvPicPr>
        <p:blipFill>
          <a:blip r:embed="rId8"/>
          <a:srcRect/>
          <a:stretch/>
        </p:blipFill>
        <p:spPr>
          <a:xfrm>
            <a:off x="1121013" y="2621804"/>
            <a:ext cx="4095834" cy="1715431"/>
          </a:xfrm>
          <a:prstGeom prst="rect">
            <a:avLst/>
          </a:prstGeom>
        </p:spPr>
      </p:pic>
      <p:sp>
        <p:nvSpPr>
          <p:cNvPr id="87" name="Marcador de texto 2">
            <a:extLst>
              <a:ext uri="{FF2B5EF4-FFF2-40B4-BE49-F238E27FC236}">
                <a16:creationId xmlns:a16="http://schemas.microsoft.com/office/drawing/2014/main" id="{D4EB865A-310C-F26A-6BD4-608D1C4FA561}"/>
              </a:ext>
            </a:extLst>
          </p:cNvPr>
          <p:cNvSpPr txBox="1">
            <a:spLocks/>
          </p:cNvSpPr>
          <p:nvPr/>
        </p:nvSpPr>
        <p:spPr>
          <a:xfrm>
            <a:off x="1201479"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8" name="Marcador de texto 2">
            <a:extLst>
              <a:ext uri="{FF2B5EF4-FFF2-40B4-BE49-F238E27FC236}">
                <a16:creationId xmlns:a16="http://schemas.microsoft.com/office/drawing/2014/main" id="{71E23131-34DE-6E08-56B8-17B091E2EE63}"/>
              </a:ext>
            </a:extLst>
          </p:cNvPr>
          <p:cNvSpPr txBox="1">
            <a:spLocks/>
          </p:cNvSpPr>
          <p:nvPr/>
        </p:nvSpPr>
        <p:spPr>
          <a:xfrm>
            <a:off x="182880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89" name="Marcador de texto 2">
            <a:extLst>
              <a:ext uri="{FF2B5EF4-FFF2-40B4-BE49-F238E27FC236}">
                <a16:creationId xmlns:a16="http://schemas.microsoft.com/office/drawing/2014/main" id="{8128AAAE-91A9-F508-ABBE-C999295F287D}"/>
              </a:ext>
            </a:extLst>
          </p:cNvPr>
          <p:cNvSpPr txBox="1">
            <a:spLocks/>
          </p:cNvSpPr>
          <p:nvPr/>
        </p:nvSpPr>
        <p:spPr>
          <a:xfrm>
            <a:off x="2434856"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0" name="Marcador de texto 2">
            <a:extLst>
              <a:ext uri="{FF2B5EF4-FFF2-40B4-BE49-F238E27FC236}">
                <a16:creationId xmlns:a16="http://schemas.microsoft.com/office/drawing/2014/main" id="{F3427822-2E2B-C580-0369-19CE757A4B3C}"/>
              </a:ext>
            </a:extLst>
          </p:cNvPr>
          <p:cNvSpPr txBox="1">
            <a:spLocks/>
          </p:cNvSpPr>
          <p:nvPr/>
        </p:nvSpPr>
        <p:spPr>
          <a:xfrm>
            <a:off x="3339571"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1" name="Marcador de texto 2">
            <a:extLst>
              <a:ext uri="{FF2B5EF4-FFF2-40B4-BE49-F238E27FC236}">
                <a16:creationId xmlns:a16="http://schemas.microsoft.com/office/drawing/2014/main" id="{A1024BF4-0C37-20FE-EACE-88113D35618D}"/>
              </a:ext>
            </a:extLst>
          </p:cNvPr>
          <p:cNvSpPr txBox="1">
            <a:spLocks/>
          </p:cNvSpPr>
          <p:nvPr/>
        </p:nvSpPr>
        <p:spPr>
          <a:xfrm>
            <a:off x="349528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2" name="Marcador de texto 2">
            <a:extLst>
              <a:ext uri="{FF2B5EF4-FFF2-40B4-BE49-F238E27FC236}">
                <a16:creationId xmlns:a16="http://schemas.microsoft.com/office/drawing/2014/main" id="{BC7A90A5-18F2-7DD9-5CBA-3F1AF3F53834}"/>
              </a:ext>
            </a:extLst>
          </p:cNvPr>
          <p:cNvSpPr txBox="1">
            <a:spLocks/>
          </p:cNvSpPr>
          <p:nvPr/>
        </p:nvSpPr>
        <p:spPr>
          <a:xfrm>
            <a:off x="3664186"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T3’’</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3" name="Marcador de texto 2">
            <a:extLst>
              <a:ext uri="{FF2B5EF4-FFF2-40B4-BE49-F238E27FC236}">
                <a16:creationId xmlns:a16="http://schemas.microsoft.com/office/drawing/2014/main" id="{D6CEE452-6874-3D79-8B19-4F4BC2662AD8}"/>
              </a:ext>
            </a:extLst>
          </p:cNvPr>
          <p:cNvSpPr txBox="1">
            <a:spLocks/>
          </p:cNvSpPr>
          <p:nvPr/>
        </p:nvSpPr>
        <p:spPr>
          <a:xfrm>
            <a:off x="3974409" y="4341755"/>
            <a:ext cx="248139"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4" name="Marcador de texto 2">
            <a:extLst>
              <a:ext uri="{FF2B5EF4-FFF2-40B4-BE49-F238E27FC236}">
                <a16:creationId xmlns:a16="http://schemas.microsoft.com/office/drawing/2014/main" id="{A464FDA3-9CC2-2CEC-5939-7DB12E4B0F53}"/>
              </a:ext>
            </a:extLst>
          </p:cNvPr>
          <p:cNvSpPr txBox="1">
            <a:spLocks/>
          </p:cNvSpPr>
          <p:nvPr/>
        </p:nvSpPr>
        <p:spPr>
          <a:xfrm>
            <a:off x="4130122"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5" name="Marcador de texto 2">
            <a:extLst>
              <a:ext uri="{FF2B5EF4-FFF2-40B4-BE49-F238E27FC236}">
                <a16:creationId xmlns:a16="http://schemas.microsoft.com/office/drawing/2014/main" id="{B9E0AFD2-B920-15D1-8A96-1EF2CC5AF5AF}"/>
              </a:ext>
            </a:extLst>
          </p:cNvPr>
          <p:cNvSpPr txBox="1">
            <a:spLocks/>
          </p:cNvSpPr>
          <p:nvPr/>
        </p:nvSpPr>
        <p:spPr>
          <a:xfrm>
            <a:off x="4299024" y="4341755"/>
            <a:ext cx="283295" cy="18186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T2’’</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6" name="Marcador de texto 2">
            <a:extLst>
              <a:ext uri="{FF2B5EF4-FFF2-40B4-BE49-F238E27FC236}">
                <a16:creationId xmlns:a16="http://schemas.microsoft.com/office/drawing/2014/main" id="{CBBF3992-04B6-9E54-C8BD-BF9ECAE5D120}"/>
              </a:ext>
            </a:extLst>
          </p:cNvPr>
          <p:cNvSpPr txBox="1">
            <a:spLocks/>
          </p:cNvSpPr>
          <p:nvPr/>
        </p:nvSpPr>
        <p:spPr>
          <a:xfrm>
            <a:off x="4601460" y="4341754"/>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0" i="0" u="none" strike="noStrike" kern="1200" cap="none" spc="0" normalizeH="0" baseline="0" noProof="0" dirty="0">
                <a:ln>
                  <a:noFill/>
                </a:ln>
                <a:solidFill>
                  <a:srgbClr val="FFFFFF">
                    <a:lumMod val="50000"/>
                  </a:srgbClr>
                </a:solidFill>
                <a:effectLst/>
                <a:uLnTx/>
                <a:uFillTx/>
                <a:latin typeface="Iberia Text"/>
                <a:ea typeface="+mn-ea"/>
                <a:cs typeface="+mn-cs"/>
              </a:rPr>
              <a:t>Tarifa 1</a:t>
            </a:r>
            <a:endParaRPr kumimoji="0" lang="es-ES" sz="6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97" name="Marcador de texto 2">
            <a:extLst>
              <a:ext uri="{FF2B5EF4-FFF2-40B4-BE49-F238E27FC236}">
                <a16:creationId xmlns:a16="http://schemas.microsoft.com/office/drawing/2014/main" id="{F82BD9BC-4406-E870-BF64-1C85D2AB116F}"/>
              </a:ext>
            </a:extLst>
          </p:cNvPr>
          <p:cNvSpPr txBox="1">
            <a:spLocks/>
          </p:cNvSpPr>
          <p:nvPr/>
        </p:nvSpPr>
        <p:spPr>
          <a:xfrm>
            <a:off x="2434856"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8" name="Marcador de texto 2">
            <a:extLst>
              <a:ext uri="{FF2B5EF4-FFF2-40B4-BE49-F238E27FC236}">
                <a16:creationId xmlns:a16="http://schemas.microsoft.com/office/drawing/2014/main" id="{30149B03-B41E-3B2F-B7DF-7859D7FD0631}"/>
              </a:ext>
            </a:extLst>
          </p:cNvPr>
          <p:cNvSpPr txBox="1">
            <a:spLocks/>
          </p:cNvSpPr>
          <p:nvPr/>
        </p:nvSpPr>
        <p:spPr>
          <a:xfrm>
            <a:off x="4618933" y="3972778"/>
            <a:ext cx="532461" cy="29632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_tradnl" sz="600" b="1" i="0" u="none" strike="noStrike" kern="1200" cap="none" spc="0" normalizeH="0" baseline="0" noProof="0" dirty="0">
                <a:ln>
                  <a:noFill/>
                </a:ln>
                <a:solidFill>
                  <a:srgbClr val="FFFFFF"/>
                </a:solidFill>
                <a:effectLst/>
                <a:uLnTx/>
                <a:uFillTx/>
                <a:latin typeface="Iberia Text"/>
                <a:ea typeface="+mn-ea"/>
                <a:cs typeface="+mn-cs"/>
              </a:rPr>
              <a:t>SOLD OUT</a:t>
            </a:r>
            <a:endParaRPr kumimoji="0" lang="es-ES" sz="600" b="1" i="0" u="none" strike="noStrike" kern="1200" cap="none" spc="0" normalizeH="0" baseline="0" noProof="0" dirty="0">
              <a:ln>
                <a:noFill/>
              </a:ln>
              <a:solidFill>
                <a:srgbClr val="FFFFFF"/>
              </a:solidFill>
              <a:effectLst/>
              <a:uLnTx/>
              <a:uFillTx/>
              <a:latin typeface="Iberia Text"/>
              <a:ea typeface="+mn-ea"/>
              <a:cs typeface="+mn-cs"/>
            </a:endParaRPr>
          </a:p>
        </p:txBody>
      </p:sp>
      <p:sp>
        <p:nvSpPr>
          <p:cNvPr id="99" name="Marcador de texto 2">
            <a:extLst>
              <a:ext uri="{FF2B5EF4-FFF2-40B4-BE49-F238E27FC236}">
                <a16:creationId xmlns:a16="http://schemas.microsoft.com/office/drawing/2014/main" id="{3B876F64-DBE7-CD58-04F7-83F47452F688}"/>
              </a:ext>
            </a:extLst>
          </p:cNvPr>
          <p:cNvSpPr txBox="1">
            <a:spLocks/>
          </p:cNvSpPr>
          <p:nvPr/>
        </p:nvSpPr>
        <p:spPr>
          <a:xfrm>
            <a:off x="2053171" y="2669964"/>
            <a:ext cx="958400"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NON NDC</a:t>
            </a:r>
          </a:p>
        </p:txBody>
      </p:sp>
      <p:sp>
        <p:nvSpPr>
          <p:cNvPr id="100" name="Marcador de texto 2">
            <a:extLst>
              <a:ext uri="{FF2B5EF4-FFF2-40B4-BE49-F238E27FC236}">
                <a16:creationId xmlns:a16="http://schemas.microsoft.com/office/drawing/2014/main" id="{AEC7219C-324F-6E8C-B4D5-75291B727529}"/>
              </a:ext>
            </a:extLst>
          </p:cNvPr>
          <p:cNvSpPr txBox="1">
            <a:spLocks/>
          </p:cNvSpPr>
          <p:nvPr/>
        </p:nvSpPr>
        <p:spPr>
          <a:xfrm>
            <a:off x="4078821" y="2669964"/>
            <a:ext cx="59590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rgbClr val="D7192C"/>
                </a:solidFill>
                <a:effectLst/>
                <a:uLnTx/>
                <a:uFillTx/>
                <a:latin typeface="Iberia Text"/>
                <a:ea typeface="+mn-ea"/>
                <a:cs typeface="+mn-cs"/>
              </a:rPr>
              <a:t>NDC</a:t>
            </a:r>
          </a:p>
        </p:txBody>
      </p:sp>
      <p:pic>
        <p:nvPicPr>
          <p:cNvPr id="101" name="Imagen 100">
            <a:extLst>
              <a:ext uri="{FF2B5EF4-FFF2-40B4-BE49-F238E27FC236}">
                <a16:creationId xmlns:a16="http://schemas.microsoft.com/office/drawing/2014/main" id="{6AAC6299-F639-2918-3D65-90D8BB924FC1}"/>
              </a:ext>
            </a:extLst>
          </p:cNvPr>
          <p:cNvPicPr>
            <a:picLocks noChangeAspect="1"/>
          </p:cNvPicPr>
          <p:nvPr/>
        </p:nvPicPr>
        <p:blipFill>
          <a:blip r:embed="rId9"/>
          <a:stretch>
            <a:fillRect/>
          </a:stretch>
        </p:blipFill>
        <p:spPr>
          <a:xfrm>
            <a:off x="6366970" y="2087378"/>
            <a:ext cx="406072" cy="557169"/>
          </a:xfrm>
          <a:prstGeom prst="rect">
            <a:avLst/>
          </a:prstGeom>
        </p:spPr>
      </p:pic>
      <p:sp>
        <p:nvSpPr>
          <p:cNvPr id="102" name="Marcador de texto 2">
            <a:extLst>
              <a:ext uri="{FF2B5EF4-FFF2-40B4-BE49-F238E27FC236}">
                <a16:creationId xmlns:a16="http://schemas.microsoft.com/office/drawing/2014/main" id="{0568698D-0064-64D2-E395-58E0E8D35367}"/>
              </a:ext>
            </a:extLst>
          </p:cNvPr>
          <p:cNvSpPr txBox="1">
            <a:spLocks/>
          </p:cNvSpPr>
          <p:nvPr/>
        </p:nvSpPr>
        <p:spPr>
          <a:xfrm>
            <a:off x="7011113" y="2258371"/>
            <a:ext cx="789609"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No DTC</a:t>
            </a:r>
          </a:p>
        </p:txBody>
      </p:sp>
      <p:sp>
        <p:nvSpPr>
          <p:cNvPr id="104" name="Marcador de texto 2">
            <a:extLst>
              <a:ext uri="{FF2B5EF4-FFF2-40B4-BE49-F238E27FC236}">
                <a16:creationId xmlns:a16="http://schemas.microsoft.com/office/drawing/2014/main" id="{F989B858-D02E-02EC-C53B-076DF9E08899}"/>
              </a:ext>
            </a:extLst>
          </p:cNvPr>
          <p:cNvSpPr txBox="1">
            <a:spLocks/>
          </p:cNvSpPr>
          <p:nvPr/>
        </p:nvSpPr>
        <p:spPr>
          <a:xfrm>
            <a:off x="9756499" y="2215238"/>
            <a:ext cx="1255377" cy="35529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err="1">
                <a:ln>
                  <a:noFill/>
                </a:ln>
                <a:solidFill>
                  <a:srgbClr val="D7192C"/>
                </a:solidFill>
                <a:effectLst/>
                <a:uLnTx/>
                <a:uFillTx/>
                <a:latin typeface="Iberia Text"/>
                <a:ea typeface="+mn-ea"/>
                <a:cs typeface="+mn-cs"/>
              </a:rPr>
              <a:t>Ancillaries</a:t>
            </a:r>
            <a:endParaRPr kumimoji="0" lang="es-ES" sz="1600" b="0" i="0" u="none" strike="noStrike" kern="1200" cap="none" spc="0" normalizeH="0" baseline="0" noProof="0" dirty="0">
              <a:ln>
                <a:noFill/>
              </a:ln>
              <a:solidFill>
                <a:srgbClr val="D7192C"/>
              </a:solidFill>
              <a:effectLst/>
              <a:uLnTx/>
              <a:uFillTx/>
              <a:latin typeface="Iberia Text"/>
              <a:ea typeface="+mn-ea"/>
              <a:cs typeface="+mn-cs"/>
            </a:endParaRPr>
          </a:p>
        </p:txBody>
      </p:sp>
      <p:sp>
        <p:nvSpPr>
          <p:cNvPr id="105" name="Rectángulo 104">
            <a:extLst>
              <a:ext uri="{FF2B5EF4-FFF2-40B4-BE49-F238E27FC236}">
                <a16:creationId xmlns:a16="http://schemas.microsoft.com/office/drawing/2014/main" id="{F1606CBC-36AA-DEFE-66F9-5D9709952C01}"/>
              </a:ext>
            </a:extLst>
          </p:cNvPr>
          <p:cNvSpPr/>
          <p:nvPr/>
        </p:nvSpPr>
        <p:spPr>
          <a:xfrm>
            <a:off x="6192445" y="2904783"/>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6" name="Marcador de texto 2">
            <a:extLst>
              <a:ext uri="{FF2B5EF4-FFF2-40B4-BE49-F238E27FC236}">
                <a16:creationId xmlns:a16="http://schemas.microsoft.com/office/drawing/2014/main" id="{9B79A49B-5377-DD54-9BFC-BFBA2D82DE3D}"/>
              </a:ext>
            </a:extLst>
          </p:cNvPr>
          <p:cNvSpPr txBox="1">
            <a:spLocks/>
          </p:cNvSpPr>
          <p:nvPr/>
        </p:nvSpPr>
        <p:spPr>
          <a:xfrm>
            <a:off x="7011113" y="3054846"/>
            <a:ext cx="1413513" cy="57485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Payment with Voucher IB</a:t>
            </a:r>
          </a:p>
        </p:txBody>
      </p:sp>
      <p:pic>
        <p:nvPicPr>
          <p:cNvPr id="108" name="Imagen 107">
            <a:extLst>
              <a:ext uri="{FF2B5EF4-FFF2-40B4-BE49-F238E27FC236}">
                <a16:creationId xmlns:a16="http://schemas.microsoft.com/office/drawing/2014/main" id="{F03CD5E1-D6E2-E045-2CA5-DE19731F21A6}"/>
              </a:ext>
            </a:extLst>
          </p:cNvPr>
          <p:cNvPicPr>
            <a:picLocks noChangeAspect="1"/>
          </p:cNvPicPr>
          <p:nvPr/>
        </p:nvPicPr>
        <p:blipFill>
          <a:blip r:embed="rId10"/>
          <a:srcRect/>
          <a:stretch/>
        </p:blipFill>
        <p:spPr>
          <a:xfrm>
            <a:off x="863138" y="2097248"/>
            <a:ext cx="525679" cy="525679"/>
          </a:xfrm>
          <a:prstGeom prst="rect">
            <a:avLst/>
          </a:prstGeom>
        </p:spPr>
      </p:pic>
      <p:pic>
        <p:nvPicPr>
          <p:cNvPr id="109" name="Imagen 108">
            <a:extLst>
              <a:ext uri="{FF2B5EF4-FFF2-40B4-BE49-F238E27FC236}">
                <a16:creationId xmlns:a16="http://schemas.microsoft.com/office/drawing/2014/main" id="{88C71227-77DA-C67C-52D9-E1832022C284}"/>
              </a:ext>
            </a:extLst>
          </p:cNvPr>
          <p:cNvPicPr>
            <a:picLocks noChangeAspect="1"/>
          </p:cNvPicPr>
          <p:nvPr/>
        </p:nvPicPr>
        <p:blipFill>
          <a:blip r:embed="rId11"/>
          <a:srcRect/>
          <a:stretch/>
        </p:blipFill>
        <p:spPr>
          <a:xfrm>
            <a:off x="9327113" y="2063959"/>
            <a:ext cx="406072" cy="517741"/>
          </a:xfrm>
          <a:prstGeom prst="rect">
            <a:avLst/>
          </a:prstGeom>
        </p:spPr>
      </p:pic>
      <p:pic>
        <p:nvPicPr>
          <p:cNvPr id="110" name="Imagen 109" descr="Icono&#10;&#10;Descripción generada automáticamente">
            <a:extLst>
              <a:ext uri="{FF2B5EF4-FFF2-40B4-BE49-F238E27FC236}">
                <a16:creationId xmlns:a16="http://schemas.microsoft.com/office/drawing/2014/main" id="{0C51A4F1-ECE3-F052-57AA-C8C69F69524C}"/>
              </a:ext>
            </a:extLst>
          </p:cNvPr>
          <p:cNvPicPr>
            <a:picLocks noChangeAspect="1"/>
          </p:cNvPicPr>
          <p:nvPr/>
        </p:nvPicPr>
        <p:blipFill>
          <a:blip r:embed="rId12"/>
          <a:stretch>
            <a:fillRect/>
          </a:stretch>
        </p:blipFill>
        <p:spPr>
          <a:xfrm>
            <a:off x="6301939" y="3092646"/>
            <a:ext cx="536135" cy="536135"/>
          </a:xfrm>
          <a:prstGeom prst="rect">
            <a:avLst/>
          </a:prstGeom>
        </p:spPr>
      </p:pic>
      <p:sp>
        <p:nvSpPr>
          <p:cNvPr id="111" name="Rectángulo 110">
            <a:extLst>
              <a:ext uri="{FF2B5EF4-FFF2-40B4-BE49-F238E27FC236}">
                <a16:creationId xmlns:a16="http://schemas.microsoft.com/office/drawing/2014/main" id="{3C7D724A-0CDF-620F-F34A-199B61E054B7}"/>
              </a:ext>
            </a:extLst>
          </p:cNvPr>
          <p:cNvSpPr/>
          <p:nvPr/>
        </p:nvSpPr>
        <p:spPr>
          <a:xfrm>
            <a:off x="7306812" y="669925"/>
            <a:ext cx="4513714" cy="10445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571" b="0" i="0" u="none" strike="noStrike" kern="1200" cap="none" spc="0" normalizeH="0" baseline="0" noProof="0">
              <a:ln>
                <a:noFill/>
              </a:ln>
              <a:solidFill>
                <a:srgbClr val="FFFFFF"/>
              </a:solidFill>
              <a:effectLst/>
              <a:uLnTx/>
              <a:uFillTx/>
              <a:latin typeface="Iberia Text"/>
              <a:ea typeface="+mn-ea"/>
              <a:cs typeface="+mn-cs"/>
            </a:endParaRPr>
          </a:p>
        </p:txBody>
      </p:sp>
      <p:grpSp>
        <p:nvGrpSpPr>
          <p:cNvPr id="113" name="Grupo 112">
            <a:extLst>
              <a:ext uri="{FF2B5EF4-FFF2-40B4-BE49-F238E27FC236}">
                <a16:creationId xmlns:a16="http://schemas.microsoft.com/office/drawing/2014/main" id="{75DC2A72-827B-DF6F-A005-3C2C0B18D000}"/>
              </a:ext>
            </a:extLst>
          </p:cNvPr>
          <p:cNvGrpSpPr/>
          <p:nvPr/>
        </p:nvGrpSpPr>
        <p:grpSpPr>
          <a:xfrm>
            <a:off x="7091168" y="407868"/>
            <a:ext cx="453090" cy="453090"/>
            <a:chOff x="7438457" y="-1067642"/>
            <a:chExt cx="587950" cy="587950"/>
          </a:xfrm>
        </p:grpSpPr>
        <p:sp>
          <p:nvSpPr>
            <p:cNvPr id="114" name="Elipse 113">
              <a:extLst>
                <a:ext uri="{FF2B5EF4-FFF2-40B4-BE49-F238E27FC236}">
                  <a16:creationId xmlns:a16="http://schemas.microsoft.com/office/drawing/2014/main" id="{0CB4E98B-7B46-0C0B-2418-D91BE1E533A9}"/>
                </a:ext>
              </a:extLst>
            </p:cNvPr>
            <p:cNvSpPr/>
            <p:nvPr/>
          </p:nvSpPr>
          <p:spPr>
            <a:xfrm>
              <a:off x="7467258" y="-1038455"/>
              <a:ext cx="530348" cy="5303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pic>
          <p:nvPicPr>
            <p:cNvPr id="115" name="Imagen 114">
              <a:extLst>
                <a:ext uri="{FF2B5EF4-FFF2-40B4-BE49-F238E27FC236}">
                  <a16:creationId xmlns:a16="http://schemas.microsoft.com/office/drawing/2014/main" id="{DBB00E26-E863-B1B3-CBB4-298FE259513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38457" y="-1067642"/>
              <a:ext cx="587950" cy="587950"/>
            </a:xfrm>
            <a:prstGeom prst="rect">
              <a:avLst/>
            </a:prstGeom>
          </p:spPr>
        </p:pic>
      </p:grpSp>
      <p:grpSp>
        <p:nvGrpSpPr>
          <p:cNvPr id="116" name="Grupo 115">
            <a:extLst>
              <a:ext uri="{FF2B5EF4-FFF2-40B4-BE49-F238E27FC236}">
                <a16:creationId xmlns:a16="http://schemas.microsoft.com/office/drawing/2014/main" id="{3FB90866-7C30-9912-945F-DC1E87AD5BE8}"/>
              </a:ext>
            </a:extLst>
          </p:cNvPr>
          <p:cNvGrpSpPr/>
          <p:nvPr/>
        </p:nvGrpSpPr>
        <p:grpSpPr>
          <a:xfrm>
            <a:off x="5102497" y="5879721"/>
            <a:ext cx="1986282" cy="713448"/>
            <a:chOff x="11479475" y="162696"/>
            <a:chExt cx="2335354" cy="838830"/>
          </a:xfrm>
        </p:grpSpPr>
        <p:grpSp>
          <p:nvGrpSpPr>
            <p:cNvPr id="117" name="Grupo 116">
              <a:extLst>
                <a:ext uri="{FF2B5EF4-FFF2-40B4-BE49-F238E27FC236}">
                  <a16:creationId xmlns:a16="http://schemas.microsoft.com/office/drawing/2014/main" id="{52423581-56E7-7C40-0FC0-F2E72C65FB18}"/>
                </a:ext>
              </a:extLst>
            </p:cNvPr>
            <p:cNvGrpSpPr/>
            <p:nvPr/>
          </p:nvGrpSpPr>
          <p:grpSpPr>
            <a:xfrm>
              <a:off x="12291642" y="162696"/>
              <a:ext cx="1523187" cy="838830"/>
              <a:chOff x="12291642" y="162696"/>
              <a:chExt cx="1523187" cy="838830"/>
            </a:xfrm>
          </p:grpSpPr>
          <p:pic>
            <p:nvPicPr>
              <p:cNvPr id="119" name="Imagen 118">
                <a:extLst>
                  <a:ext uri="{FF2B5EF4-FFF2-40B4-BE49-F238E27FC236}">
                    <a16:creationId xmlns:a16="http://schemas.microsoft.com/office/drawing/2014/main" id="{FDFE41CF-C266-AAEF-FCFF-534F185218A4}"/>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20" name="Imagen 119">
                <a:extLst>
                  <a:ext uri="{FF2B5EF4-FFF2-40B4-BE49-F238E27FC236}">
                    <a16:creationId xmlns:a16="http://schemas.microsoft.com/office/drawing/2014/main" id="{5B48EE12-AD44-FA6E-C3C9-107864824BC5}"/>
                  </a:ext>
                </a:extLst>
              </p:cNvPr>
              <p:cNvPicPr/>
              <p:nvPr/>
            </p:nvPicPr>
            <p:blipFill>
              <a:blip r:embed="rId15"/>
              <a:stretch>
                <a:fillRect/>
              </a:stretch>
            </p:blipFill>
            <p:spPr bwMode="auto">
              <a:xfrm>
                <a:off x="12291642" y="235352"/>
                <a:ext cx="697527" cy="693518"/>
              </a:xfrm>
              <a:prstGeom prst="rect">
                <a:avLst/>
              </a:prstGeom>
              <a:noFill/>
              <a:ln>
                <a:noFill/>
              </a:ln>
            </p:spPr>
          </p:pic>
        </p:grpSp>
        <p:pic>
          <p:nvPicPr>
            <p:cNvPr id="118" name="Picture 2" descr="image004">
              <a:extLst>
                <a:ext uri="{FF2B5EF4-FFF2-40B4-BE49-F238E27FC236}">
                  <a16:creationId xmlns:a16="http://schemas.microsoft.com/office/drawing/2014/main" id="{698A5FCE-3617-BAD9-86D5-690E3B6AE56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Rectángulo 48">
            <a:extLst>
              <a:ext uri="{FF2B5EF4-FFF2-40B4-BE49-F238E27FC236}">
                <a16:creationId xmlns:a16="http://schemas.microsoft.com/office/drawing/2014/main" id="{8AC8ECFE-9709-894C-0BDE-27979F7D7342}"/>
              </a:ext>
            </a:extLst>
          </p:cNvPr>
          <p:cNvSpPr/>
          <p:nvPr/>
        </p:nvSpPr>
        <p:spPr>
          <a:xfrm>
            <a:off x="6192445" y="384721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0" name="Rectángulo 49">
            <a:extLst>
              <a:ext uri="{FF2B5EF4-FFF2-40B4-BE49-F238E27FC236}">
                <a16:creationId xmlns:a16="http://schemas.microsoft.com/office/drawing/2014/main" id="{F1606CBC-36AA-DEFE-66F9-5D9709952C01}"/>
              </a:ext>
            </a:extLst>
          </p:cNvPr>
          <p:cNvSpPr/>
          <p:nvPr/>
        </p:nvSpPr>
        <p:spPr>
          <a:xfrm>
            <a:off x="6192445" y="481337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1" name="Rectángulo 50">
            <a:extLst>
              <a:ext uri="{FF2B5EF4-FFF2-40B4-BE49-F238E27FC236}">
                <a16:creationId xmlns:a16="http://schemas.microsoft.com/office/drawing/2014/main" id="{8AC8ECFE-9709-894C-0BDE-27979F7D7342}"/>
              </a:ext>
            </a:extLst>
          </p:cNvPr>
          <p:cNvSpPr/>
          <p:nvPr/>
        </p:nvSpPr>
        <p:spPr>
          <a:xfrm>
            <a:off x="9067800" y="3857909"/>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2" name="Rectángulo 51">
            <a:extLst>
              <a:ext uri="{FF2B5EF4-FFF2-40B4-BE49-F238E27FC236}">
                <a16:creationId xmlns:a16="http://schemas.microsoft.com/office/drawing/2014/main" id="{F1606CBC-36AA-DEFE-66F9-5D9709952C01}"/>
              </a:ext>
            </a:extLst>
          </p:cNvPr>
          <p:cNvSpPr/>
          <p:nvPr/>
        </p:nvSpPr>
        <p:spPr>
          <a:xfrm>
            <a:off x="9067800" y="4824065"/>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3" name="Rectángulo 52">
            <a:extLst>
              <a:ext uri="{FF2B5EF4-FFF2-40B4-BE49-F238E27FC236}">
                <a16:creationId xmlns:a16="http://schemas.microsoft.com/office/drawing/2014/main" id="{F1606CBC-36AA-DEFE-66F9-5D9709952C01}"/>
              </a:ext>
            </a:extLst>
          </p:cNvPr>
          <p:cNvSpPr/>
          <p:nvPr/>
        </p:nvSpPr>
        <p:spPr>
          <a:xfrm>
            <a:off x="576833" y="481129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4" name="Rectángulo 53">
            <a:extLst>
              <a:ext uri="{FF2B5EF4-FFF2-40B4-BE49-F238E27FC236}">
                <a16:creationId xmlns:a16="http://schemas.microsoft.com/office/drawing/2014/main" id="{F1606CBC-36AA-DEFE-66F9-5D9709952C01}"/>
              </a:ext>
            </a:extLst>
          </p:cNvPr>
          <p:cNvSpPr/>
          <p:nvPr/>
        </p:nvSpPr>
        <p:spPr>
          <a:xfrm>
            <a:off x="3322798" y="4821984"/>
            <a:ext cx="2634851" cy="816341"/>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55" name="Marcador de texto 4">
            <a:extLst>
              <a:ext uri="{FF2B5EF4-FFF2-40B4-BE49-F238E27FC236}">
                <a16:creationId xmlns:a16="http://schemas.microsoft.com/office/drawing/2014/main" id="{A7CEEF9E-384D-17ED-E5AC-3CD7BD71A602}"/>
              </a:ext>
            </a:extLst>
          </p:cNvPr>
          <p:cNvSpPr txBox="1">
            <a:spLocks/>
          </p:cNvSpPr>
          <p:nvPr/>
        </p:nvSpPr>
        <p:spPr>
          <a:xfrm>
            <a:off x="7011113" y="4067575"/>
            <a:ext cx="189240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s-ES" sz="1600" b="0" i="0" u="none" strike="noStrike" kern="1200" cap="none" spc="0" normalizeH="0" baseline="0" noProof="0" dirty="0">
                <a:ln>
                  <a:noFill/>
                </a:ln>
                <a:solidFill>
                  <a:srgbClr val="D7192C"/>
                </a:solidFill>
                <a:effectLst/>
                <a:uLnTx/>
                <a:uFillTx/>
                <a:latin typeface="Iberia Text"/>
                <a:ea typeface="+mn-ea"/>
                <a:cs typeface="+mn-cs"/>
              </a:rPr>
              <a:t>TKTL</a:t>
            </a:r>
          </a:p>
        </p:txBody>
      </p:sp>
      <p:pic>
        <p:nvPicPr>
          <p:cNvPr id="56" name="Imagen 55">
            <a:extLst>
              <a:ext uri="{FF2B5EF4-FFF2-40B4-BE49-F238E27FC236}">
                <a16:creationId xmlns:a16="http://schemas.microsoft.com/office/drawing/2014/main" id="{F43B5A05-D81F-10B7-1661-8C6A6D8132EC}"/>
              </a:ext>
            </a:extLst>
          </p:cNvPr>
          <p:cNvPicPr>
            <a:picLocks noChangeAspect="1"/>
          </p:cNvPicPr>
          <p:nvPr/>
        </p:nvPicPr>
        <p:blipFill>
          <a:blip r:embed="rId17"/>
          <a:srcRect/>
          <a:stretch/>
        </p:blipFill>
        <p:spPr>
          <a:xfrm>
            <a:off x="6229643" y="3897654"/>
            <a:ext cx="680727" cy="680727"/>
          </a:xfrm>
          <a:prstGeom prst="rect">
            <a:avLst/>
          </a:prstGeom>
        </p:spPr>
      </p:pic>
      <p:pic>
        <p:nvPicPr>
          <p:cNvPr id="57" name="Imagen 56" descr="Icono&#10;&#10;Descripción generada automáticamente">
            <a:extLst>
              <a:ext uri="{FF2B5EF4-FFF2-40B4-BE49-F238E27FC236}">
                <a16:creationId xmlns:a16="http://schemas.microsoft.com/office/drawing/2014/main" id="{647BDB4F-95B8-E1C3-E80A-E88636E68A00}"/>
              </a:ext>
            </a:extLst>
          </p:cNvPr>
          <p:cNvPicPr>
            <a:picLocks noChangeAspect="1"/>
          </p:cNvPicPr>
          <p:nvPr/>
        </p:nvPicPr>
        <p:blipFill>
          <a:blip r:embed="rId18"/>
          <a:stretch>
            <a:fillRect/>
          </a:stretch>
        </p:blipFill>
        <p:spPr>
          <a:xfrm>
            <a:off x="9058550" y="3986023"/>
            <a:ext cx="560111" cy="560111"/>
          </a:xfrm>
          <a:prstGeom prst="rect">
            <a:avLst/>
          </a:prstGeom>
        </p:spPr>
      </p:pic>
      <p:sp>
        <p:nvSpPr>
          <p:cNvPr id="58" name="Marcador de texto 4">
            <a:extLst>
              <a:ext uri="{FF2B5EF4-FFF2-40B4-BE49-F238E27FC236}">
                <a16:creationId xmlns:a16="http://schemas.microsoft.com/office/drawing/2014/main" id="{28A52AD4-E4E6-B459-07BC-7CEE5D32A909}"/>
              </a:ext>
            </a:extLst>
          </p:cNvPr>
          <p:cNvSpPr txBox="1">
            <a:spLocks/>
          </p:cNvSpPr>
          <p:nvPr/>
        </p:nvSpPr>
        <p:spPr>
          <a:xfrm>
            <a:off x="9521057" y="4074772"/>
            <a:ext cx="2246034" cy="43634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Final Price commitment</a:t>
            </a:r>
          </a:p>
        </p:txBody>
      </p:sp>
      <p:pic>
        <p:nvPicPr>
          <p:cNvPr id="59" name="Imagen 58" descr="Icono&#10;&#10;Descripción generada automáticamente">
            <a:extLst>
              <a:ext uri="{FF2B5EF4-FFF2-40B4-BE49-F238E27FC236}">
                <a16:creationId xmlns:a16="http://schemas.microsoft.com/office/drawing/2014/main" id="{D446F8EA-D86C-EA69-1A1B-77777F283B05}"/>
              </a:ext>
            </a:extLst>
          </p:cNvPr>
          <p:cNvPicPr>
            <a:picLocks noChangeAspect="1"/>
          </p:cNvPicPr>
          <p:nvPr/>
        </p:nvPicPr>
        <p:blipFill>
          <a:blip r:embed="rId19"/>
          <a:stretch>
            <a:fillRect/>
          </a:stretch>
        </p:blipFill>
        <p:spPr>
          <a:xfrm>
            <a:off x="9405052" y="4981762"/>
            <a:ext cx="458857" cy="458857"/>
          </a:xfrm>
          <a:prstGeom prst="rect">
            <a:avLst/>
          </a:prstGeom>
        </p:spPr>
      </p:pic>
      <p:sp>
        <p:nvSpPr>
          <p:cNvPr id="60" name="Marcador de texto 4">
            <a:extLst>
              <a:ext uri="{FF2B5EF4-FFF2-40B4-BE49-F238E27FC236}">
                <a16:creationId xmlns:a16="http://schemas.microsoft.com/office/drawing/2014/main" id="{2B700B66-8AAE-9DCE-D96A-D6DE01803AA9}"/>
              </a:ext>
            </a:extLst>
          </p:cNvPr>
          <p:cNvSpPr txBox="1">
            <a:spLocks/>
          </p:cNvSpPr>
          <p:nvPr/>
        </p:nvSpPr>
        <p:spPr>
          <a:xfrm>
            <a:off x="6878607" y="5030711"/>
            <a:ext cx="180098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Cool-off period</a:t>
            </a:r>
          </a:p>
        </p:txBody>
      </p:sp>
      <p:sp>
        <p:nvSpPr>
          <p:cNvPr id="61" name="Marcador de texto 4">
            <a:extLst>
              <a:ext uri="{FF2B5EF4-FFF2-40B4-BE49-F238E27FC236}">
                <a16:creationId xmlns:a16="http://schemas.microsoft.com/office/drawing/2014/main" id="{8DA371CE-3809-97D4-5797-6538BA867754}"/>
              </a:ext>
            </a:extLst>
          </p:cNvPr>
          <p:cNvSpPr txBox="1">
            <a:spLocks/>
          </p:cNvSpPr>
          <p:nvPr/>
        </p:nvSpPr>
        <p:spPr>
          <a:xfrm>
            <a:off x="9937663" y="5030711"/>
            <a:ext cx="1074214"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No ADMs</a:t>
            </a:r>
          </a:p>
        </p:txBody>
      </p:sp>
      <p:pic>
        <p:nvPicPr>
          <p:cNvPr id="62" name="Imagen 61" descr="Icono&#10;&#10;Descripción generada automáticamente">
            <a:extLst>
              <a:ext uri="{FF2B5EF4-FFF2-40B4-BE49-F238E27FC236}">
                <a16:creationId xmlns:a16="http://schemas.microsoft.com/office/drawing/2014/main" id="{E18230ED-D565-90A4-5909-FDA520932A09}"/>
              </a:ext>
            </a:extLst>
          </p:cNvPr>
          <p:cNvPicPr>
            <a:picLocks noChangeAspect="1"/>
          </p:cNvPicPr>
          <p:nvPr/>
        </p:nvPicPr>
        <p:blipFill>
          <a:blip r:embed="rId20"/>
          <a:stretch>
            <a:fillRect/>
          </a:stretch>
        </p:blipFill>
        <p:spPr>
          <a:xfrm>
            <a:off x="6335159" y="4957372"/>
            <a:ext cx="469695" cy="469695"/>
          </a:xfrm>
          <a:prstGeom prst="rect">
            <a:avLst/>
          </a:prstGeom>
        </p:spPr>
      </p:pic>
      <p:sp>
        <p:nvSpPr>
          <p:cNvPr id="63" name="Marcador de texto 4">
            <a:extLst>
              <a:ext uri="{FF2B5EF4-FFF2-40B4-BE49-F238E27FC236}">
                <a16:creationId xmlns:a16="http://schemas.microsoft.com/office/drawing/2014/main" id="{E8697C8E-2124-18EB-D4E3-B041D0CD1CF0}"/>
              </a:ext>
            </a:extLst>
          </p:cNvPr>
          <p:cNvSpPr txBox="1">
            <a:spLocks/>
          </p:cNvSpPr>
          <p:nvPr/>
        </p:nvSpPr>
        <p:spPr>
          <a:xfrm>
            <a:off x="1297754" y="4967791"/>
            <a:ext cx="1898631"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D7192C"/>
                </a:solidFill>
                <a:effectLst/>
                <a:uLnTx/>
                <a:uFillTx/>
                <a:latin typeface="Iberia Text"/>
                <a:ea typeface="+mn-ea"/>
                <a:cs typeface="+mn-cs"/>
              </a:rPr>
              <a:t>NDC-Only Net Fare Products</a:t>
            </a:r>
          </a:p>
        </p:txBody>
      </p:sp>
      <p:pic>
        <p:nvPicPr>
          <p:cNvPr id="64" name="Imagen 63" descr="Pantalla de video juego&#10;&#10;Descripción generada automáticamente con confianza media">
            <a:extLst>
              <a:ext uri="{FF2B5EF4-FFF2-40B4-BE49-F238E27FC236}">
                <a16:creationId xmlns:a16="http://schemas.microsoft.com/office/drawing/2014/main" id="{0D5C6BF4-CE4A-C2FD-3E48-F2FEDE907271}"/>
              </a:ext>
            </a:extLst>
          </p:cNvPr>
          <p:cNvPicPr>
            <a:picLocks noChangeAspect="1"/>
          </p:cNvPicPr>
          <p:nvPr/>
        </p:nvPicPr>
        <p:blipFill>
          <a:blip r:embed="rId21"/>
          <a:stretch>
            <a:fillRect/>
          </a:stretch>
        </p:blipFill>
        <p:spPr>
          <a:xfrm>
            <a:off x="707112" y="4987337"/>
            <a:ext cx="469695" cy="439195"/>
          </a:xfrm>
          <a:prstGeom prst="rect">
            <a:avLst/>
          </a:prstGeom>
        </p:spPr>
      </p:pic>
      <p:pic>
        <p:nvPicPr>
          <p:cNvPr id="65" name="Imagen 64" descr="Icono&#10;&#10;Descripción generada automáticamente">
            <a:extLst>
              <a:ext uri="{FF2B5EF4-FFF2-40B4-BE49-F238E27FC236}">
                <a16:creationId xmlns:a16="http://schemas.microsoft.com/office/drawing/2014/main" id="{919A7DDE-38C7-3CD4-69ED-7425CEA0AE96}"/>
              </a:ext>
            </a:extLst>
          </p:cNvPr>
          <p:cNvPicPr>
            <a:picLocks noChangeAspect="1"/>
          </p:cNvPicPr>
          <p:nvPr/>
        </p:nvPicPr>
        <p:blipFill>
          <a:blip r:embed="rId22"/>
          <a:stretch>
            <a:fillRect/>
          </a:stretch>
        </p:blipFill>
        <p:spPr>
          <a:xfrm>
            <a:off x="3398923" y="4973198"/>
            <a:ext cx="508463" cy="521335"/>
          </a:xfrm>
          <a:prstGeom prst="rect">
            <a:avLst/>
          </a:prstGeom>
        </p:spPr>
      </p:pic>
      <p:sp>
        <p:nvSpPr>
          <p:cNvPr id="66" name="Marcador de texto 4">
            <a:extLst>
              <a:ext uri="{FF2B5EF4-FFF2-40B4-BE49-F238E27FC236}">
                <a16:creationId xmlns:a16="http://schemas.microsoft.com/office/drawing/2014/main" id="{7E038550-5C7A-C091-5E3F-A42059755359}"/>
              </a:ext>
            </a:extLst>
          </p:cNvPr>
          <p:cNvSpPr txBox="1">
            <a:spLocks/>
          </p:cNvSpPr>
          <p:nvPr/>
        </p:nvSpPr>
        <p:spPr>
          <a:xfrm>
            <a:off x="4012864" y="4991645"/>
            <a:ext cx="1915266" cy="278850"/>
          </a:xfrm>
          <a:prstGeom prst="rect">
            <a:avLst/>
          </a:prstGeom>
        </p:spPr>
        <p:txBody>
          <a:bodyPr/>
          <a:lstStyle>
            <a:lvl1pPr marL="184695" indent="-184695" algn="l" defTabSz="738781" rtl="0" eaLnBrk="1" latinLnBrk="0" hangingPunct="1">
              <a:lnSpc>
                <a:spcPct val="100000"/>
              </a:lnSpc>
              <a:spcBef>
                <a:spcPts val="808"/>
              </a:spcBef>
              <a:buFont typeface="Arial" panose="020B0604020202020204" pitchFamily="34" charset="0"/>
              <a:buChar char="•"/>
              <a:defRPr sz="2263" kern="1200">
                <a:solidFill>
                  <a:schemeClr val="tx1"/>
                </a:solidFill>
                <a:latin typeface="+mn-lt"/>
                <a:ea typeface="+mn-ea"/>
                <a:cs typeface="+mn-cs"/>
              </a:defRPr>
            </a:lvl1pPr>
            <a:lvl2pPr marL="554085" indent="-184695" algn="l" defTabSz="738781" rtl="0" eaLnBrk="1" latinLnBrk="0" hangingPunct="1">
              <a:lnSpc>
                <a:spcPct val="100000"/>
              </a:lnSpc>
              <a:spcBef>
                <a:spcPts val="404"/>
              </a:spcBef>
              <a:buFont typeface="Arial" panose="020B0604020202020204" pitchFamily="34" charset="0"/>
              <a:buChar char="•"/>
              <a:defRPr sz="1939" kern="1200">
                <a:solidFill>
                  <a:schemeClr val="tx1"/>
                </a:solidFill>
                <a:latin typeface="+mn-lt"/>
                <a:ea typeface="+mn-ea"/>
                <a:cs typeface="+mn-cs"/>
              </a:defRPr>
            </a:lvl2pPr>
            <a:lvl3pPr marL="923476" indent="-184695" algn="l" defTabSz="738781" rtl="0" eaLnBrk="1" latinLnBrk="0" hangingPunct="1">
              <a:lnSpc>
                <a:spcPct val="100000"/>
              </a:lnSpc>
              <a:spcBef>
                <a:spcPts val="404"/>
              </a:spcBef>
              <a:buFont typeface="Arial" panose="020B0604020202020204" pitchFamily="34" charset="0"/>
              <a:buChar char="•"/>
              <a:defRPr sz="1616" kern="1200">
                <a:solidFill>
                  <a:schemeClr val="tx1"/>
                </a:solidFill>
                <a:latin typeface="+mn-lt"/>
                <a:ea typeface="+mn-ea"/>
                <a:cs typeface="+mn-cs"/>
              </a:defRPr>
            </a:lvl3pPr>
            <a:lvl4pPr marL="1292866"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4pPr>
            <a:lvl5pPr marL="1662257" indent="-184695" algn="l" defTabSz="738781" rtl="0" eaLnBrk="1" latinLnBrk="0" hangingPunct="1">
              <a:lnSpc>
                <a:spcPct val="100000"/>
              </a:lnSpc>
              <a:spcBef>
                <a:spcPts val="404"/>
              </a:spcBef>
              <a:buFont typeface="Arial" panose="020B0604020202020204" pitchFamily="34" charset="0"/>
              <a:buChar char="•"/>
              <a:defRPr sz="1455" kern="1200">
                <a:solidFill>
                  <a:schemeClr val="tx1"/>
                </a:solidFill>
                <a:latin typeface="+mn-lt"/>
                <a:ea typeface="+mn-ea"/>
                <a:cs typeface="+mn-cs"/>
              </a:defRPr>
            </a:lvl5pPr>
            <a:lvl6pPr marL="203164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6pPr>
            <a:lvl7pPr marL="240103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7pPr>
            <a:lvl8pPr marL="2770427"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8pPr>
            <a:lvl9pPr marL="3139818" indent="-184695" algn="l" defTabSz="738781" rtl="0" eaLnBrk="1" latinLnBrk="0" hangingPunct="1">
              <a:lnSpc>
                <a:spcPct val="90000"/>
              </a:lnSpc>
              <a:spcBef>
                <a:spcPts val="404"/>
              </a:spcBef>
              <a:buFont typeface="Arial" panose="020B0604020202020204" pitchFamily="34" charset="0"/>
              <a:buChar char="•"/>
              <a:defRPr sz="1455" kern="1200">
                <a:solidFill>
                  <a:schemeClr val="tx1"/>
                </a:solidFill>
                <a:latin typeface="+mn-lt"/>
                <a:ea typeface="+mn-ea"/>
                <a:cs typeface="+mn-cs"/>
              </a:defRPr>
            </a:lvl9pPr>
          </a:lstStyle>
          <a:p>
            <a:pPr marL="0" marR="0" lvl="0" indent="0" algn="l" defTabSz="738781" rtl="0" eaLnBrk="1" fontAlgn="auto" latinLnBrk="0" hangingPunct="1">
              <a:lnSpc>
                <a:spcPct val="100000"/>
              </a:lnSpc>
              <a:spcBef>
                <a:spcPts val="808"/>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D7192C"/>
                </a:solidFill>
                <a:effectLst/>
                <a:uLnTx/>
                <a:uFillTx/>
                <a:latin typeface="Iberia Text"/>
                <a:ea typeface="+mn-ea"/>
                <a:cs typeface="+mn-cs"/>
              </a:rPr>
              <a:t>NDC exclusive offers</a:t>
            </a:r>
          </a:p>
        </p:txBody>
      </p:sp>
      <p:sp>
        <p:nvSpPr>
          <p:cNvPr id="2" name="Marcador de texto 2">
            <a:extLst>
              <a:ext uri="{FF2B5EF4-FFF2-40B4-BE49-F238E27FC236}">
                <a16:creationId xmlns:a16="http://schemas.microsoft.com/office/drawing/2014/main" id="{B5AD46E4-D81D-BD66-A4CA-31C63AA7B977}"/>
              </a:ext>
            </a:extLst>
          </p:cNvPr>
          <p:cNvSpPr txBox="1">
            <a:spLocks/>
          </p:cNvSpPr>
          <p:nvPr/>
        </p:nvSpPr>
        <p:spPr>
          <a:xfrm>
            <a:off x="7395572" y="733469"/>
            <a:ext cx="4357841" cy="830941"/>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7192C"/>
                </a:solidFill>
                <a:effectLst/>
                <a:uLnTx/>
                <a:uFillTx/>
                <a:latin typeface="Iberia Text"/>
                <a:ea typeface="+mn-ea"/>
                <a:cs typeface="+mn-cs"/>
              </a:rPr>
              <a:t>Using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Iberia NDC</a:t>
            </a:r>
            <a:r>
              <a:rPr kumimoji="0" lang="en-US" sz="1100" b="0" i="0" u="none" strike="noStrike" kern="1200" cap="none" spc="0" normalizeH="0" baseline="0" noProof="0" dirty="0">
                <a:ln>
                  <a:noFill/>
                </a:ln>
                <a:solidFill>
                  <a:srgbClr val="D7192C"/>
                </a:solidFill>
                <a:effectLst/>
                <a:uLnTx/>
                <a:uFillTx/>
                <a:latin typeface="Iberia Text"/>
                <a:ea typeface="+mn-ea"/>
                <a:cs typeface="+mn-cs"/>
              </a:rPr>
              <a:t>, Travel Agencies may have access to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differential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prices and content. It is thanks to the power of this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new distribution channel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that we can provide more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flexibility and capabilities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to our clients and adapt our products to match our common </a:t>
            </a:r>
            <a:r>
              <a:rPr kumimoji="0" lang="en-US" sz="1100" b="1" i="0" u="none" strike="noStrike" kern="1200" cap="none" spc="0" normalizeH="0" baseline="0" noProof="0" dirty="0">
                <a:ln>
                  <a:noFill/>
                </a:ln>
                <a:solidFill>
                  <a:srgbClr val="D7192C"/>
                </a:solidFill>
                <a:effectLst/>
                <a:uLnTx/>
                <a:uFillTx/>
                <a:latin typeface="Iberia Text"/>
                <a:ea typeface="+mn-ea"/>
                <a:cs typeface="+mn-cs"/>
              </a:rPr>
              <a:t>customers’ needs.</a:t>
            </a:r>
          </a:p>
        </p:txBody>
      </p:sp>
    </p:spTree>
    <p:extLst>
      <p:ext uri="{BB962C8B-B14F-4D97-AF65-F5344CB8AC3E}">
        <p14:creationId xmlns:p14="http://schemas.microsoft.com/office/powerpoint/2010/main" val="353474623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889534AA-9A8B-5643-A850-A23111DAABC7}"/>
              </a:ext>
            </a:extLst>
          </p:cNvPr>
          <p:cNvGrpSpPr/>
          <p:nvPr/>
        </p:nvGrpSpPr>
        <p:grpSpPr>
          <a:xfrm>
            <a:off x="5102858" y="6004920"/>
            <a:ext cx="1986282" cy="713448"/>
            <a:chOff x="11479475" y="162696"/>
            <a:chExt cx="2335354" cy="838830"/>
          </a:xfrm>
        </p:grpSpPr>
        <p:grpSp>
          <p:nvGrpSpPr>
            <p:cNvPr id="41" name="Grupo 40">
              <a:extLst>
                <a:ext uri="{FF2B5EF4-FFF2-40B4-BE49-F238E27FC236}">
                  <a16:creationId xmlns:a16="http://schemas.microsoft.com/office/drawing/2014/main" id="{9AF780D3-D165-DE47-92A1-D0AE3C10E6EE}"/>
                </a:ext>
              </a:extLst>
            </p:cNvPr>
            <p:cNvGrpSpPr/>
            <p:nvPr/>
          </p:nvGrpSpPr>
          <p:grpSpPr>
            <a:xfrm>
              <a:off x="12291642" y="162696"/>
              <a:ext cx="1523187" cy="838830"/>
              <a:chOff x="12291642" y="162696"/>
              <a:chExt cx="1523187" cy="838830"/>
            </a:xfrm>
          </p:grpSpPr>
          <p:pic>
            <p:nvPicPr>
              <p:cNvPr id="43" name="Imagen 42">
                <a:extLst>
                  <a:ext uri="{FF2B5EF4-FFF2-40B4-BE49-F238E27FC236}">
                    <a16:creationId xmlns:a16="http://schemas.microsoft.com/office/drawing/2014/main" id="{FF5D8F07-61C4-724C-A577-ECCABD15C7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44" name="Imagen 43">
                <a:extLst>
                  <a:ext uri="{FF2B5EF4-FFF2-40B4-BE49-F238E27FC236}">
                    <a16:creationId xmlns:a16="http://schemas.microsoft.com/office/drawing/2014/main" id="{985498A9-0536-7648-AFD4-4B9038F9BBCF}"/>
                  </a:ext>
                </a:extLst>
              </p:cNvPr>
              <p:cNvPicPr/>
              <p:nvPr/>
            </p:nvPicPr>
            <p:blipFill>
              <a:blip r:embed="rId4"/>
              <a:stretch>
                <a:fillRect/>
              </a:stretch>
            </p:blipFill>
            <p:spPr bwMode="auto">
              <a:xfrm>
                <a:off x="12291642" y="235352"/>
                <a:ext cx="697527" cy="693518"/>
              </a:xfrm>
              <a:prstGeom prst="rect">
                <a:avLst/>
              </a:prstGeom>
              <a:noFill/>
              <a:ln>
                <a:noFill/>
              </a:ln>
            </p:spPr>
          </p:pic>
        </p:grpSp>
        <p:pic>
          <p:nvPicPr>
            <p:cNvPr id="42" name="Picture 2" descr="image004">
              <a:extLst>
                <a:ext uri="{FF2B5EF4-FFF2-40B4-BE49-F238E27FC236}">
                  <a16:creationId xmlns:a16="http://schemas.microsoft.com/office/drawing/2014/main" id="{1D932DA1-FE2C-3E40-AFF9-5F219973BB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ángulo 61">
            <a:extLst>
              <a:ext uri="{FF2B5EF4-FFF2-40B4-BE49-F238E27FC236}">
                <a16:creationId xmlns:a16="http://schemas.microsoft.com/office/drawing/2014/main" id="{AECC4381-2FA0-0840-B500-4A77DF1A77B2}"/>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7" name="Marcador de texto 2">
            <a:extLst>
              <a:ext uri="{FF2B5EF4-FFF2-40B4-BE49-F238E27FC236}">
                <a16:creationId xmlns:a16="http://schemas.microsoft.com/office/drawing/2014/main" id="{DB659D53-395D-9447-B7BA-3EE8C9C4D74A}"/>
              </a:ext>
            </a:extLst>
          </p:cNvPr>
          <p:cNvSpPr txBox="1">
            <a:spLocks/>
          </p:cNvSpPr>
          <p:nvPr/>
        </p:nvSpPr>
        <p:spPr>
          <a:xfrm>
            <a:off x="7126810" y="5017086"/>
            <a:ext cx="4840157" cy="682793"/>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68" name="Marcador de texto 2">
            <a:extLst>
              <a:ext uri="{FF2B5EF4-FFF2-40B4-BE49-F238E27FC236}">
                <a16:creationId xmlns:a16="http://schemas.microsoft.com/office/drawing/2014/main" id="{B7973A53-DCD1-394F-9A4F-B974A9CEF7A6}"/>
              </a:ext>
            </a:extLst>
          </p:cNvPr>
          <p:cNvSpPr txBox="1">
            <a:spLocks/>
          </p:cNvSpPr>
          <p:nvPr/>
        </p:nvSpPr>
        <p:spPr>
          <a:xfrm>
            <a:off x="446440" y="5559349"/>
            <a:ext cx="6503634" cy="2905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endPar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74" name="Pentágono 73">
            <a:extLst>
              <a:ext uri="{FF2B5EF4-FFF2-40B4-BE49-F238E27FC236}">
                <a16:creationId xmlns:a16="http://schemas.microsoft.com/office/drawing/2014/main" id="{25274CC9-F27F-8842-8A44-22F1BAAF103D}"/>
              </a:ext>
            </a:extLst>
          </p:cNvPr>
          <p:cNvSpPr/>
          <p:nvPr/>
        </p:nvSpPr>
        <p:spPr>
          <a:xfrm>
            <a:off x="-1" y="1268413"/>
            <a:ext cx="1731147" cy="446087"/>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75" name="Marcador de texto 2">
            <a:extLst>
              <a:ext uri="{FF2B5EF4-FFF2-40B4-BE49-F238E27FC236}">
                <a16:creationId xmlns:a16="http://schemas.microsoft.com/office/drawing/2014/main" id="{87528521-ECCB-934A-90C9-73F62E5D970C}"/>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rPr>
              <a:t>Shopping</a:t>
            </a:r>
          </a:p>
        </p:txBody>
      </p:sp>
      <p:sp>
        <p:nvSpPr>
          <p:cNvPr id="80" name="Marcador de texto 2">
            <a:extLst>
              <a:ext uri="{FF2B5EF4-FFF2-40B4-BE49-F238E27FC236}">
                <a16:creationId xmlns:a16="http://schemas.microsoft.com/office/drawing/2014/main" id="{3145B641-A61D-0847-B72B-D97B1B29F1A8}"/>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Search for Iberia fares and offers </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sp>
        <p:nvSpPr>
          <p:cNvPr id="81" name="Rectángulo 80">
            <a:extLst>
              <a:ext uri="{FF2B5EF4-FFF2-40B4-BE49-F238E27FC236}">
                <a16:creationId xmlns:a16="http://schemas.microsoft.com/office/drawing/2014/main" id="{A90D02CB-5BB5-5941-A3C4-9D37E3E9956D}"/>
              </a:ext>
            </a:extLst>
          </p:cNvPr>
          <p:cNvSpPr/>
          <p:nvPr/>
        </p:nvSpPr>
        <p:spPr>
          <a:xfrm>
            <a:off x="590711"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2" name="Rectángulo 81">
            <a:extLst>
              <a:ext uri="{FF2B5EF4-FFF2-40B4-BE49-F238E27FC236}">
                <a16:creationId xmlns:a16="http://schemas.microsoft.com/office/drawing/2014/main" id="{5FA07BCA-E303-0240-9B6F-D2B78C4E9A3A}"/>
              </a:ext>
            </a:extLst>
          </p:cNvPr>
          <p:cNvSpPr/>
          <p:nvPr/>
        </p:nvSpPr>
        <p:spPr>
          <a:xfrm>
            <a:off x="590711"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3" name="Rectángulo 82">
            <a:extLst>
              <a:ext uri="{FF2B5EF4-FFF2-40B4-BE49-F238E27FC236}">
                <a16:creationId xmlns:a16="http://schemas.microsoft.com/office/drawing/2014/main" id="{A59E3B77-2F9D-B142-922C-97B0ACE53114}"/>
              </a:ext>
            </a:extLst>
          </p:cNvPr>
          <p:cNvSpPr/>
          <p:nvPr/>
        </p:nvSpPr>
        <p:spPr>
          <a:xfrm>
            <a:off x="8029433"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4" name="Rectángulo 83">
            <a:extLst>
              <a:ext uri="{FF2B5EF4-FFF2-40B4-BE49-F238E27FC236}">
                <a16:creationId xmlns:a16="http://schemas.microsoft.com/office/drawing/2014/main" id="{DFFBB042-9420-E74D-B12A-0429BDE84424}"/>
              </a:ext>
            </a:extLst>
          </p:cNvPr>
          <p:cNvSpPr/>
          <p:nvPr/>
        </p:nvSpPr>
        <p:spPr>
          <a:xfrm>
            <a:off x="8029433"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5" name="Rectángulo 84">
            <a:extLst>
              <a:ext uri="{FF2B5EF4-FFF2-40B4-BE49-F238E27FC236}">
                <a16:creationId xmlns:a16="http://schemas.microsoft.com/office/drawing/2014/main" id="{079E00EB-151D-4A4E-AE91-77004D55F5E7}"/>
              </a:ext>
            </a:extLst>
          </p:cNvPr>
          <p:cNvSpPr/>
          <p:nvPr/>
        </p:nvSpPr>
        <p:spPr>
          <a:xfrm>
            <a:off x="4310072" y="1964505"/>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6" name="Rectángulo 85">
            <a:extLst>
              <a:ext uri="{FF2B5EF4-FFF2-40B4-BE49-F238E27FC236}">
                <a16:creationId xmlns:a16="http://schemas.microsoft.com/office/drawing/2014/main" id="{D1709EF1-4931-574C-AB6B-8E19CCBAA49A}"/>
              </a:ext>
            </a:extLst>
          </p:cNvPr>
          <p:cNvSpPr/>
          <p:nvPr/>
        </p:nvSpPr>
        <p:spPr>
          <a:xfrm>
            <a:off x="4310072" y="3771798"/>
            <a:ext cx="3571856" cy="158458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87" name="Marcador de texto 2">
            <a:extLst>
              <a:ext uri="{FF2B5EF4-FFF2-40B4-BE49-F238E27FC236}">
                <a16:creationId xmlns:a16="http://schemas.microsoft.com/office/drawing/2014/main" id="{5D6BF693-8DAE-E743-91D1-F52A350C128E}"/>
              </a:ext>
            </a:extLst>
          </p:cNvPr>
          <p:cNvSpPr txBox="1">
            <a:spLocks/>
          </p:cNvSpPr>
          <p:nvPr/>
        </p:nvSpPr>
        <p:spPr>
          <a:xfrm>
            <a:off x="8244564" y="2454897"/>
            <a:ext cx="3081190" cy="107343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Includes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multiple passenger types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(adult, child, infant) on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journeys </a:t>
            </a: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OW, RT, Multicity and Open Jaw</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 Prime Flights ,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CodeShare</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and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Intermodality</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(Bus and Train only in </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spain</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8" name="Marcador de texto 2">
            <a:extLst>
              <a:ext uri="{FF2B5EF4-FFF2-40B4-BE49-F238E27FC236}">
                <a16:creationId xmlns:a16="http://schemas.microsoft.com/office/drawing/2014/main" id="{FC65A671-C264-3D45-BCF1-B2FA1FB2DD3E}"/>
              </a:ext>
            </a:extLst>
          </p:cNvPr>
          <p:cNvSpPr txBox="1">
            <a:spLocks/>
          </p:cNvSpPr>
          <p:nvPr/>
        </p:nvSpPr>
        <p:spPr>
          <a:xfrm>
            <a:off x="8257309" y="4657098"/>
            <a:ext cx="3160778"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Enter the </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FFs of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one</a:t>
            </a:r>
            <a:r>
              <a:rPr kumimoji="0" lang="en-US" sz="1100" b="0"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world</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carriers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and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OnBusines</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1" i="0" u="none" strike="noStrike" kern="1200" cap="none" spc="0" normalizeH="0" baseline="0" noProof="0" dirty="0" err="1">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programme</a:t>
            </a: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only for earning points.</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89" name="Marcador de texto 2">
            <a:extLst>
              <a:ext uri="{FF2B5EF4-FFF2-40B4-BE49-F238E27FC236}">
                <a16:creationId xmlns:a16="http://schemas.microsoft.com/office/drawing/2014/main" id="{26DD3963-C7AC-754D-94B5-23298A70DE66}"/>
              </a:ext>
            </a:extLst>
          </p:cNvPr>
          <p:cNvSpPr txBox="1">
            <a:spLocks/>
          </p:cNvSpPr>
          <p:nvPr/>
        </p:nvSpPr>
        <p:spPr>
          <a:xfrm>
            <a:off x="4812143" y="4657098"/>
            <a:ext cx="2706257"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Use your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Iberia Plus frequent flyer </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number to receive the benefits associated with your tier level and earn AVIOS.</a:t>
            </a:r>
            <a:endParaRPr kumimoji="0" lang="es-E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0" name="Marcador de texto 2">
            <a:extLst>
              <a:ext uri="{FF2B5EF4-FFF2-40B4-BE49-F238E27FC236}">
                <a16:creationId xmlns:a16="http://schemas.microsoft.com/office/drawing/2014/main" id="{837F93B1-F250-4248-B4FC-A442F5165019}"/>
              </a:ext>
            </a:extLst>
          </p:cNvPr>
          <p:cNvSpPr txBox="1">
            <a:spLocks/>
          </p:cNvSpPr>
          <p:nvPr/>
        </p:nvSpPr>
        <p:spPr>
          <a:xfrm>
            <a:off x="1659517" y="4837096"/>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Large families </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1" name="Marcador de texto 2">
            <a:extLst>
              <a:ext uri="{FF2B5EF4-FFF2-40B4-BE49-F238E27FC236}">
                <a16:creationId xmlns:a16="http://schemas.microsoft.com/office/drawing/2014/main" id="{421E25A5-21C2-B344-9993-4881CB160841}"/>
              </a:ext>
            </a:extLst>
          </p:cNvPr>
          <p:cNvSpPr txBox="1">
            <a:spLocks/>
          </p:cNvSpPr>
          <p:nvPr/>
        </p:nvSpPr>
        <p:spPr>
          <a:xfrm>
            <a:off x="590831" y="3796272"/>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Apply</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for</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discounts</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for</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2" name="Marcador de texto 2">
            <a:extLst>
              <a:ext uri="{FF2B5EF4-FFF2-40B4-BE49-F238E27FC236}">
                <a16:creationId xmlns:a16="http://schemas.microsoft.com/office/drawing/2014/main" id="{3D973341-5938-884D-B278-73F5877BE246}"/>
              </a:ext>
            </a:extLst>
          </p:cNvPr>
          <p:cNvSpPr txBox="1">
            <a:spLocks/>
          </p:cNvSpPr>
          <p:nvPr/>
        </p:nvSpPr>
        <p:spPr>
          <a:xfrm>
            <a:off x="1659517" y="4298398"/>
            <a:ext cx="2503050" cy="44637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Residents</a:t>
            </a:r>
          </a:p>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(available only for the Spanish market).</a:t>
            </a:r>
            <a:endPar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93" name="Marcador de texto 2">
            <a:extLst>
              <a:ext uri="{FF2B5EF4-FFF2-40B4-BE49-F238E27FC236}">
                <a16:creationId xmlns:a16="http://schemas.microsoft.com/office/drawing/2014/main" id="{B2DAA49B-FD6A-6E49-98D0-D21465E1CE83}"/>
              </a:ext>
            </a:extLst>
          </p:cNvPr>
          <p:cNvSpPr txBox="1">
            <a:spLocks/>
          </p:cNvSpPr>
          <p:nvPr/>
        </p:nvSpPr>
        <p:spPr>
          <a:xfrm>
            <a:off x="4670195" y="2640981"/>
            <a:ext cx="2851610" cy="787319"/>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Upselling</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offers combining all fare families.</a:t>
            </a:r>
          </a:p>
          <a:p>
            <a:pPr marL="0" marR="0" lvl="0" indent="0" algn="ctr" defTabSz="69625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ctr" defTabSz="69625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 addition, ask for the </a:t>
            </a:r>
            <a:r>
              <a:rPr kumimoji="0" lang="en-US" sz="1100" b="1"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cheapest fate result of</a:t>
            </a:r>
            <a:r>
              <a:rPr kumimoji="0" lang="en-US" sz="11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combining different families.</a:t>
            </a:r>
          </a:p>
        </p:txBody>
      </p:sp>
      <p:sp>
        <p:nvSpPr>
          <p:cNvPr id="94" name="Marcador de texto 2">
            <a:extLst>
              <a:ext uri="{FF2B5EF4-FFF2-40B4-BE49-F238E27FC236}">
                <a16:creationId xmlns:a16="http://schemas.microsoft.com/office/drawing/2014/main" id="{12D7C928-9CC9-2347-9CCA-C9A88A7631D5}"/>
              </a:ext>
            </a:extLst>
          </p:cNvPr>
          <p:cNvSpPr txBox="1">
            <a:spLocks/>
          </p:cNvSpPr>
          <p:nvPr/>
        </p:nvSpPr>
        <p:spPr>
          <a:xfrm>
            <a:off x="952296" y="2211411"/>
            <a:ext cx="3200745" cy="1023405"/>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Public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including APPs (additional fares)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endParaRP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holiday fares such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as VFR or Tour Operation.</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Private corporate fares</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including APPs (except JBA routes).</a:t>
            </a:r>
          </a:p>
          <a:p>
            <a:pPr marL="0" marR="0" lvl="0" indent="0" algn="l" defTabSz="696252"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Seat Only fares </a:t>
            </a:r>
            <a:r>
              <a:rPr kumimoji="0" lang="en-U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for authorized agencies</a:t>
            </a:r>
            <a:r>
              <a:rPr kumimoji="0" lang="es-ES" sz="1100" b="0" i="0" u="none" strike="noStrike" kern="1200" cap="none" spc="0" normalizeH="0" baseline="0" noProof="0" dirty="0">
                <a:ln>
                  <a:noFill/>
                </a:ln>
                <a:solidFill>
                  <a:srgbClr val="FFFFFF">
                    <a:lumMod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sp>
        <p:nvSpPr>
          <p:cNvPr id="95" name="Marcador de texto 2">
            <a:extLst>
              <a:ext uri="{FF2B5EF4-FFF2-40B4-BE49-F238E27FC236}">
                <a16:creationId xmlns:a16="http://schemas.microsoft.com/office/drawing/2014/main" id="{8E0B124E-8D25-0144-BA9C-883BC42ED9CB}"/>
              </a:ext>
            </a:extLst>
          </p:cNvPr>
          <p:cNvSpPr txBox="1">
            <a:spLocks/>
          </p:cNvSpPr>
          <p:nvPr/>
        </p:nvSpPr>
        <p:spPr>
          <a:xfrm>
            <a:off x="656024" y="1981119"/>
            <a:ext cx="2503050" cy="519286"/>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Search</a:t>
            </a:r>
            <a:r>
              <a:rPr kumimoji="0" lang="es-ES" sz="11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a:t>
            </a:r>
          </a:p>
        </p:txBody>
      </p:sp>
      <p:pic>
        <p:nvPicPr>
          <p:cNvPr id="96" name="Imagen 95">
            <a:extLst>
              <a:ext uri="{FF2B5EF4-FFF2-40B4-BE49-F238E27FC236}">
                <a16:creationId xmlns:a16="http://schemas.microsoft.com/office/drawing/2014/main" id="{3BA15780-2990-5D49-9453-8648CAC4040D}"/>
              </a:ext>
            </a:extLst>
          </p:cNvPr>
          <p:cNvPicPr>
            <a:picLocks noChangeAspect="1"/>
          </p:cNvPicPr>
          <p:nvPr/>
        </p:nvPicPr>
        <p:blipFill>
          <a:blip r:embed="rId6"/>
          <a:stretch>
            <a:fillRect/>
          </a:stretch>
        </p:blipFill>
        <p:spPr>
          <a:xfrm>
            <a:off x="9367426" y="1998813"/>
            <a:ext cx="421777" cy="421777"/>
          </a:xfrm>
          <a:prstGeom prst="rect">
            <a:avLst/>
          </a:prstGeom>
        </p:spPr>
      </p:pic>
      <p:pic>
        <p:nvPicPr>
          <p:cNvPr id="97" name="Imagen 96">
            <a:extLst>
              <a:ext uri="{FF2B5EF4-FFF2-40B4-BE49-F238E27FC236}">
                <a16:creationId xmlns:a16="http://schemas.microsoft.com/office/drawing/2014/main" id="{F211F217-CDBF-784D-8693-C678EAB20A81}"/>
              </a:ext>
            </a:extLst>
          </p:cNvPr>
          <p:cNvPicPr>
            <a:picLocks noChangeAspect="1"/>
          </p:cNvPicPr>
          <p:nvPr/>
        </p:nvPicPr>
        <p:blipFill>
          <a:blip r:embed="rId7"/>
          <a:stretch>
            <a:fillRect/>
          </a:stretch>
        </p:blipFill>
        <p:spPr>
          <a:xfrm>
            <a:off x="5881557" y="1969613"/>
            <a:ext cx="406072" cy="557169"/>
          </a:xfrm>
          <a:prstGeom prst="rect">
            <a:avLst/>
          </a:prstGeom>
        </p:spPr>
      </p:pic>
      <p:pic>
        <p:nvPicPr>
          <p:cNvPr id="98" name="Imagen 97">
            <a:extLst>
              <a:ext uri="{FF2B5EF4-FFF2-40B4-BE49-F238E27FC236}">
                <a16:creationId xmlns:a16="http://schemas.microsoft.com/office/drawing/2014/main" id="{3EB452E0-BDF4-B842-8590-7A6A6536682C}"/>
              </a:ext>
            </a:extLst>
          </p:cNvPr>
          <p:cNvPicPr>
            <a:picLocks noChangeAspect="1"/>
          </p:cNvPicPr>
          <p:nvPr/>
        </p:nvPicPr>
        <p:blipFill>
          <a:blip r:embed="rId8"/>
          <a:stretch>
            <a:fillRect/>
          </a:stretch>
        </p:blipFill>
        <p:spPr>
          <a:xfrm>
            <a:off x="9451791" y="3888325"/>
            <a:ext cx="727137" cy="727137"/>
          </a:xfrm>
          <a:prstGeom prst="rect">
            <a:avLst/>
          </a:prstGeom>
        </p:spPr>
      </p:pic>
      <p:pic>
        <p:nvPicPr>
          <p:cNvPr id="99" name="Imagen 98">
            <a:extLst>
              <a:ext uri="{FF2B5EF4-FFF2-40B4-BE49-F238E27FC236}">
                <a16:creationId xmlns:a16="http://schemas.microsoft.com/office/drawing/2014/main" id="{12771E09-25D6-3546-928B-A88D7D6F43F0}"/>
              </a:ext>
            </a:extLst>
          </p:cNvPr>
          <p:cNvPicPr>
            <a:picLocks noChangeAspect="1"/>
          </p:cNvPicPr>
          <p:nvPr/>
        </p:nvPicPr>
        <p:blipFill>
          <a:blip r:embed="rId9"/>
          <a:stretch>
            <a:fillRect/>
          </a:stretch>
        </p:blipFill>
        <p:spPr>
          <a:xfrm>
            <a:off x="5821452" y="3961661"/>
            <a:ext cx="536533" cy="557169"/>
          </a:xfrm>
          <a:prstGeom prst="rect">
            <a:avLst/>
          </a:prstGeom>
        </p:spPr>
      </p:pic>
      <p:pic>
        <p:nvPicPr>
          <p:cNvPr id="100" name="Imagen 99">
            <a:extLst>
              <a:ext uri="{FF2B5EF4-FFF2-40B4-BE49-F238E27FC236}">
                <a16:creationId xmlns:a16="http://schemas.microsoft.com/office/drawing/2014/main" id="{BE1B0E1B-A2FE-844A-BF47-7392BADADD3A}"/>
              </a:ext>
            </a:extLst>
          </p:cNvPr>
          <p:cNvPicPr>
            <a:picLocks noChangeAspect="1"/>
          </p:cNvPicPr>
          <p:nvPr/>
        </p:nvPicPr>
        <p:blipFill>
          <a:blip r:embed="rId10"/>
          <a:stretch>
            <a:fillRect/>
          </a:stretch>
        </p:blipFill>
        <p:spPr>
          <a:xfrm>
            <a:off x="773913" y="4744770"/>
            <a:ext cx="825500" cy="457200"/>
          </a:xfrm>
          <a:prstGeom prst="rect">
            <a:avLst/>
          </a:prstGeom>
        </p:spPr>
      </p:pic>
      <p:pic>
        <p:nvPicPr>
          <p:cNvPr id="101" name="Imagen 100">
            <a:extLst>
              <a:ext uri="{FF2B5EF4-FFF2-40B4-BE49-F238E27FC236}">
                <a16:creationId xmlns:a16="http://schemas.microsoft.com/office/drawing/2014/main" id="{EBF35E82-0F86-5F4E-8793-9759B453763D}"/>
              </a:ext>
            </a:extLst>
          </p:cNvPr>
          <p:cNvPicPr>
            <a:picLocks noChangeAspect="1"/>
          </p:cNvPicPr>
          <p:nvPr/>
        </p:nvPicPr>
        <p:blipFill>
          <a:blip r:embed="rId11"/>
          <a:stretch>
            <a:fillRect/>
          </a:stretch>
        </p:blipFill>
        <p:spPr>
          <a:xfrm>
            <a:off x="1083865" y="4260016"/>
            <a:ext cx="501900" cy="317870"/>
          </a:xfrm>
          <a:prstGeom prst="rect">
            <a:avLst/>
          </a:prstGeom>
        </p:spPr>
      </p:pic>
      <p:pic>
        <p:nvPicPr>
          <p:cNvPr id="102" name="Imagen 101">
            <a:extLst>
              <a:ext uri="{FF2B5EF4-FFF2-40B4-BE49-F238E27FC236}">
                <a16:creationId xmlns:a16="http://schemas.microsoft.com/office/drawing/2014/main" id="{237CE0A6-3B39-9342-8967-66ABACF4CA59}"/>
              </a:ext>
            </a:extLst>
          </p:cNvPr>
          <p:cNvPicPr>
            <a:picLocks noChangeAspect="1"/>
          </p:cNvPicPr>
          <p:nvPr/>
        </p:nvPicPr>
        <p:blipFill>
          <a:blip r:embed="rId12"/>
          <a:stretch>
            <a:fillRect/>
          </a:stretch>
        </p:blipFill>
        <p:spPr>
          <a:xfrm>
            <a:off x="705335" y="2181539"/>
            <a:ext cx="303468" cy="303468"/>
          </a:xfrm>
          <a:prstGeom prst="rect">
            <a:avLst/>
          </a:prstGeom>
        </p:spPr>
      </p:pic>
      <p:pic>
        <p:nvPicPr>
          <p:cNvPr id="103" name="Imagen 102">
            <a:extLst>
              <a:ext uri="{FF2B5EF4-FFF2-40B4-BE49-F238E27FC236}">
                <a16:creationId xmlns:a16="http://schemas.microsoft.com/office/drawing/2014/main" id="{664F655F-28C2-114E-A41F-D3BF472E059E}"/>
              </a:ext>
            </a:extLst>
          </p:cNvPr>
          <p:cNvPicPr>
            <a:picLocks noChangeAspect="1"/>
          </p:cNvPicPr>
          <p:nvPr/>
        </p:nvPicPr>
        <p:blipFill>
          <a:blip r:embed="rId12"/>
          <a:stretch>
            <a:fillRect/>
          </a:stretch>
        </p:blipFill>
        <p:spPr>
          <a:xfrm>
            <a:off x="687819" y="2856820"/>
            <a:ext cx="303468" cy="303468"/>
          </a:xfrm>
          <a:prstGeom prst="rect">
            <a:avLst/>
          </a:prstGeom>
        </p:spPr>
      </p:pic>
      <p:pic>
        <p:nvPicPr>
          <p:cNvPr id="104" name="Imagen 103">
            <a:extLst>
              <a:ext uri="{FF2B5EF4-FFF2-40B4-BE49-F238E27FC236}">
                <a16:creationId xmlns:a16="http://schemas.microsoft.com/office/drawing/2014/main" id="{C05AE583-AA23-3444-9C54-71C4ABBBE567}"/>
              </a:ext>
            </a:extLst>
          </p:cNvPr>
          <p:cNvPicPr>
            <a:picLocks noChangeAspect="1"/>
          </p:cNvPicPr>
          <p:nvPr/>
        </p:nvPicPr>
        <p:blipFill>
          <a:blip r:embed="rId12"/>
          <a:stretch>
            <a:fillRect/>
          </a:stretch>
        </p:blipFill>
        <p:spPr>
          <a:xfrm>
            <a:off x="687819" y="2555982"/>
            <a:ext cx="303468" cy="303468"/>
          </a:xfrm>
          <a:prstGeom prst="rect">
            <a:avLst/>
          </a:prstGeom>
        </p:spPr>
      </p:pic>
      <p:pic>
        <p:nvPicPr>
          <p:cNvPr id="105" name="Imagen 104">
            <a:extLst>
              <a:ext uri="{FF2B5EF4-FFF2-40B4-BE49-F238E27FC236}">
                <a16:creationId xmlns:a16="http://schemas.microsoft.com/office/drawing/2014/main" id="{462ABFD0-366A-284C-A0E6-12F8058AE2EB}"/>
              </a:ext>
            </a:extLst>
          </p:cNvPr>
          <p:cNvPicPr>
            <a:picLocks noChangeAspect="1"/>
          </p:cNvPicPr>
          <p:nvPr/>
        </p:nvPicPr>
        <p:blipFill>
          <a:blip r:embed="rId12"/>
          <a:stretch>
            <a:fillRect/>
          </a:stretch>
        </p:blipFill>
        <p:spPr>
          <a:xfrm>
            <a:off x="686076" y="3186070"/>
            <a:ext cx="303468" cy="303468"/>
          </a:xfrm>
          <a:prstGeom prst="rect">
            <a:avLst/>
          </a:prstGeom>
        </p:spPr>
      </p:pic>
      <p:sp>
        <p:nvSpPr>
          <p:cNvPr id="39" name="Título 6">
            <a:extLst>
              <a:ext uri="{FF2B5EF4-FFF2-40B4-BE49-F238E27FC236}">
                <a16:creationId xmlns:a16="http://schemas.microsoft.com/office/drawing/2014/main" id="{B8A1E747-F69A-462E-849F-3EFFDCC43164}"/>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Capabilities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Tree>
    <p:extLst>
      <p:ext uri="{BB962C8B-B14F-4D97-AF65-F5344CB8AC3E}">
        <p14:creationId xmlns:p14="http://schemas.microsoft.com/office/powerpoint/2010/main" val="373743815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C79EB812-3255-5943-A413-3F0ED4444D2A}"/>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2" name="Pentágono 21">
            <a:extLst>
              <a:ext uri="{FF2B5EF4-FFF2-40B4-BE49-F238E27FC236}">
                <a16:creationId xmlns:a16="http://schemas.microsoft.com/office/drawing/2014/main" id="{B3634285-8ED7-024C-9C8A-99513886816B}"/>
              </a:ext>
            </a:extLst>
          </p:cNvPr>
          <p:cNvSpPr/>
          <p:nvPr/>
        </p:nvSpPr>
        <p:spPr>
          <a:xfrm>
            <a:off x="-1" y="1268413"/>
            <a:ext cx="1731147" cy="446087"/>
          </a:xfrm>
          <a:prstGeom prst="homePlate">
            <a:avLst/>
          </a:prstGeom>
          <a:solidFill>
            <a:srgbClr val="FCD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Marcador de texto 2">
            <a:extLst>
              <a:ext uri="{FF2B5EF4-FFF2-40B4-BE49-F238E27FC236}">
                <a16:creationId xmlns:a16="http://schemas.microsoft.com/office/drawing/2014/main" id="{66F7254D-93B5-8644-A0A0-DE4EB1C73E0B}"/>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mn-ea"/>
                <a:cs typeface="+mn-cs"/>
              </a:rPr>
              <a:t>Ordering</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25" name="Marcador de texto 2">
            <a:extLst>
              <a:ext uri="{FF2B5EF4-FFF2-40B4-BE49-F238E27FC236}">
                <a16:creationId xmlns:a16="http://schemas.microsoft.com/office/drawing/2014/main" id="{29BD56BF-9D1C-2A48-9ADD-09C2DF28BF21}"/>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Create your booking and issue tickets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6" name="Grupo 25">
            <a:extLst>
              <a:ext uri="{FF2B5EF4-FFF2-40B4-BE49-F238E27FC236}">
                <a16:creationId xmlns:a16="http://schemas.microsoft.com/office/drawing/2014/main" id="{13CCAD4E-079E-A640-8735-29F3C2C2185C}"/>
              </a:ext>
            </a:extLst>
          </p:cNvPr>
          <p:cNvGrpSpPr/>
          <p:nvPr/>
        </p:nvGrpSpPr>
        <p:grpSpPr>
          <a:xfrm>
            <a:off x="5102497" y="5879721"/>
            <a:ext cx="1986282" cy="713448"/>
            <a:chOff x="11479475" y="162696"/>
            <a:chExt cx="2335354" cy="838830"/>
          </a:xfrm>
        </p:grpSpPr>
        <p:grpSp>
          <p:nvGrpSpPr>
            <p:cNvPr id="27" name="Grupo 26">
              <a:extLst>
                <a:ext uri="{FF2B5EF4-FFF2-40B4-BE49-F238E27FC236}">
                  <a16:creationId xmlns:a16="http://schemas.microsoft.com/office/drawing/2014/main" id="{64C8A952-2D7C-BE47-8393-DF5C663FFC73}"/>
                </a:ext>
              </a:extLst>
            </p:cNvPr>
            <p:cNvGrpSpPr/>
            <p:nvPr/>
          </p:nvGrpSpPr>
          <p:grpSpPr>
            <a:xfrm>
              <a:off x="12291642" y="162696"/>
              <a:ext cx="1523187" cy="838830"/>
              <a:chOff x="12291642" y="162696"/>
              <a:chExt cx="1523187" cy="838830"/>
            </a:xfrm>
          </p:grpSpPr>
          <p:pic>
            <p:nvPicPr>
              <p:cNvPr id="29" name="Imagen 28">
                <a:extLst>
                  <a:ext uri="{FF2B5EF4-FFF2-40B4-BE49-F238E27FC236}">
                    <a16:creationId xmlns:a16="http://schemas.microsoft.com/office/drawing/2014/main" id="{932AB97C-FBB8-3543-988B-A81413782B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0" name="Imagen 29">
                <a:extLst>
                  <a:ext uri="{FF2B5EF4-FFF2-40B4-BE49-F238E27FC236}">
                    <a16:creationId xmlns:a16="http://schemas.microsoft.com/office/drawing/2014/main" id="{2B7D6B42-295F-2D48-821C-4336F43A388A}"/>
                  </a:ext>
                </a:extLst>
              </p:cNvPr>
              <p:cNvPicPr/>
              <p:nvPr/>
            </p:nvPicPr>
            <p:blipFill>
              <a:blip r:embed="rId4"/>
              <a:stretch>
                <a:fillRect/>
              </a:stretch>
            </p:blipFill>
            <p:spPr bwMode="auto">
              <a:xfrm>
                <a:off x="12291642" y="235352"/>
                <a:ext cx="697527" cy="693518"/>
              </a:xfrm>
              <a:prstGeom prst="rect">
                <a:avLst/>
              </a:prstGeom>
              <a:noFill/>
              <a:ln>
                <a:noFill/>
              </a:ln>
            </p:spPr>
          </p:pic>
        </p:grpSp>
        <p:pic>
          <p:nvPicPr>
            <p:cNvPr id="28" name="Picture 2" descr="image004">
              <a:extLst>
                <a:ext uri="{FF2B5EF4-FFF2-40B4-BE49-F238E27FC236}">
                  <a16:creationId xmlns:a16="http://schemas.microsoft.com/office/drawing/2014/main" id="{1D7FAF95-4748-8241-A9FA-F91F8F16A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ángulo 13">
            <a:extLst>
              <a:ext uri="{FF2B5EF4-FFF2-40B4-BE49-F238E27FC236}">
                <a16:creationId xmlns:a16="http://schemas.microsoft.com/office/drawing/2014/main" id="{32709ECC-D361-1642-877A-DDB547E086C3}"/>
              </a:ext>
            </a:extLst>
          </p:cNvPr>
          <p:cNvSpPr/>
          <p:nvPr/>
        </p:nvSpPr>
        <p:spPr>
          <a:xfrm>
            <a:off x="590711" y="1964505"/>
            <a:ext cx="2533489"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2" name="Rectángulo 31">
            <a:extLst>
              <a:ext uri="{FF2B5EF4-FFF2-40B4-BE49-F238E27FC236}">
                <a16:creationId xmlns:a16="http://schemas.microsoft.com/office/drawing/2014/main" id="{7E6C358A-5096-9641-B752-3B4ACAC9DDE1}"/>
              </a:ext>
            </a:extLst>
          </p:cNvPr>
          <p:cNvSpPr/>
          <p:nvPr/>
        </p:nvSpPr>
        <p:spPr>
          <a:xfrm>
            <a:off x="9067800"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Rectángulo 33">
            <a:extLst>
              <a:ext uri="{FF2B5EF4-FFF2-40B4-BE49-F238E27FC236}">
                <a16:creationId xmlns:a16="http://schemas.microsoft.com/office/drawing/2014/main" id="{D2540BE3-45E2-284F-B9AA-8F19D3443590}"/>
              </a:ext>
            </a:extLst>
          </p:cNvPr>
          <p:cNvSpPr/>
          <p:nvPr/>
        </p:nvSpPr>
        <p:spPr>
          <a:xfrm>
            <a:off x="3364704" y="1964505"/>
            <a:ext cx="2587237"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5" name="Rectángulo 34">
            <a:extLst>
              <a:ext uri="{FF2B5EF4-FFF2-40B4-BE49-F238E27FC236}">
                <a16:creationId xmlns:a16="http://schemas.microsoft.com/office/drawing/2014/main" id="{9B4C3AAA-2BC2-204E-AC74-54E385E393AF}"/>
              </a:ext>
            </a:extLst>
          </p:cNvPr>
          <p:cNvSpPr/>
          <p:nvPr/>
        </p:nvSpPr>
        <p:spPr>
          <a:xfrm>
            <a:off x="6192445" y="1964505"/>
            <a:ext cx="2634851" cy="11088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6" name="Marcador de texto 2">
            <a:extLst>
              <a:ext uri="{FF2B5EF4-FFF2-40B4-BE49-F238E27FC236}">
                <a16:creationId xmlns:a16="http://schemas.microsoft.com/office/drawing/2014/main" id="{0542F1DA-506F-BB4B-A3BF-7AEA28E15264}"/>
              </a:ext>
            </a:extLst>
          </p:cNvPr>
          <p:cNvSpPr txBox="1">
            <a:spLocks/>
          </p:cNvSpPr>
          <p:nvPr/>
        </p:nvSpPr>
        <p:spPr>
          <a:xfrm>
            <a:off x="1344944" y="2176076"/>
            <a:ext cx="1654082"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Create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instant purchase</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bookings and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on-hold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to issue later </a:t>
            </a:r>
            <a:endPar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7" name="Marcador de texto 2">
            <a:extLst>
              <a:ext uri="{FF2B5EF4-FFF2-40B4-BE49-F238E27FC236}">
                <a16:creationId xmlns:a16="http://schemas.microsoft.com/office/drawing/2014/main" id="{D0C6D1B4-7DF4-B847-A417-0F6F86EE5876}"/>
              </a:ext>
            </a:extLst>
          </p:cNvPr>
          <p:cNvSpPr txBox="1">
            <a:spLocks/>
          </p:cNvSpPr>
          <p:nvPr/>
        </p:nvSpPr>
        <p:spPr>
          <a:xfrm>
            <a:off x="3985779" y="2260781"/>
            <a:ext cx="1840987" cy="58917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Purchase Priority Boarding regardless the Group pre-assigned to board</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38" name="Marcador de texto 2">
            <a:extLst>
              <a:ext uri="{FF2B5EF4-FFF2-40B4-BE49-F238E27FC236}">
                <a16:creationId xmlns:a16="http://schemas.microsoft.com/office/drawing/2014/main" id="{04B3F37E-A264-8D49-9210-90722C9D56EC}"/>
              </a:ext>
            </a:extLst>
          </p:cNvPr>
          <p:cNvSpPr txBox="1">
            <a:spLocks/>
          </p:cNvSpPr>
          <p:nvPr/>
        </p:nvSpPr>
        <p:spPr>
          <a:xfrm>
            <a:off x="6293806" y="2466992"/>
            <a:ext cx="2533490" cy="59378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Purchase of luggage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(up to 9 pieces for 15, 23 and/or 32Kgs) and/or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selection of paid seats</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 (for instant payment only).</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9" name="Marcador de texto 2">
            <a:extLst>
              <a:ext uri="{FF2B5EF4-FFF2-40B4-BE49-F238E27FC236}">
                <a16:creationId xmlns:a16="http://schemas.microsoft.com/office/drawing/2014/main" id="{5FA041B4-7664-A54E-952C-4779F6A21700}"/>
              </a:ext>
            </a:extLst>
          </p:cNvPr>
          <p:cNvSpPr txBox="1">
            <a:spLocks/>
          </p:cNvSpPr>
          <p:nvPr/>
        </p:nvSpPr>
        <p:spPr>
          <a:xfrm>
            <a:off x="9140299" y="2851723"/>
            <a:ext cx="2558511" cy="27727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Accepted</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forms</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of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payment</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BSP/ARC Cash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(with BSP reporting and settlement, including basic commissions).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Credit card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(Visa, Mastercard, Amex, Dinners, UATP and ELO in Brazil). Reported to BSP/ARC for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Installment payments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Latin American markets.</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Iberia Vouchers and </a:t>
            </a:r>
            <a:r>
              <a:rPr kumimoji="0" lang="en-US" sz="1100" b="1" i="0" u="none" strike="noStrike" kern="1200" cap="none" spc="0" normalizeH="0" baseline="0" noProof="0" dirty="0" err="1">
                <a:ln>
                  <a:noFill/>
                </a:ln>
                <a:solidFill>
                  <a:srgbClr val="000000">
                    <a:tint val="75000"/>
                  </a:srgbClr>
                </a:solidFill>
                <a:effectLst/>
                <a:uLnTx/>
                <a:uFillTx/>
                <a:latin typeface="Iberia Text"/>
                <a:ea typeface="+mn-ea"/>
                <a:cs typeface="+mn-cs"/>
              </a:rPr>
              <a:t>Vouchers+Cash</a:t>
            </a:r>
            <a:endPar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l" defTabSz="914400" rtl="0" eaLnBrk="1" fontAlgn="auto" latinLnBrk="0" hangingPunct="1">
              <a:lnSpc>
                <a:spcPct val="100000"/>
              </a:lnSpc>
              <a:spcBef>
                <a:spcPts val="0"/>
              </a:spcBef>
              <a:spcAft>
                <a:spcPts val="0"/>
              </a:spcAft>
              <a:buClr>
                <a:srgbClr val="D7192C"/>
              </a:buClr>
              <a:buSzTx/>
              <a:buFontTx/>
              <a:buNone/>
              <a:tabLst/>
              <a:defRPr/>
            </a:pPr>
            <a:r>
              <a:rPr kumimoji="0" lang="en-US" sz="1100" b="1" i="0" u="none" strike="noStrike" kern="1200" cap="none" spc="0" normalizeH="0" baseline="0" noProof="0" dirty="0">
                <a:ln>
                  <a:noFill/>
                </a:ln>
                <a:solidFill>
                  <a:srgbClr val="C00000"/>
                </a:solidFill>
                <a:effectLst/>
                <a:uLnTx/>
                <a:uFillTx/>
                <a:latin typeface="Iberia Text"/>
                <a:ea typeface="+mn-ea"/>
                <a:cs typeface="+mn-cs"/>
              </a:rPr>
              <a:t>(*except US and PR markets).</a:t>
            </a:r>
            <a:endParaRPr kumimoji="0" lang="es-ES" sz="1100" b="0" i="0" u="none" strike="noStrike" kern="1200" cap="none" spc="0" normalizeH="0" baseline="0" noProof="0" dirty="0">
              <a:ln>
                <a:noFill/>
              </a:ln>
              <a:solidFill>
                <a:srgbClr val="C00000"/>
              </a:solidFill>
              <a:effectLst/>
              <a:uLnTx/>
              <a:uFillTx/>
              <a:latin typeface="Iberia Text"/>
              <a:ea typeface="+mn-ea"/>
              <a:cs typeface="+mn-cs"/>
            </a:endParaRPr>
          </a:p>
        </p:txBody>
      </p:sp>
      <p:sp>
        <p:nvSpPr>
          <p:cNvPr id="44" name="Rectángulo 43">
            <a:extLst>
              <a:ext uri="{FF2B5EF4-FFF2-40B4-BE49-F238E27FC236}">
                <a16:creationId xmlns:a16="http://schemas.microsoft.com/office/drawing/2014/main" id="{C7FA270D-1EAA-E34C-A272-83F327C79123}"/>
              </a:ext>
            </a:extLst>
          </p:cNvPr>
          <p:cNvSpPr/>
          <p:nvPr/>
        </p:nvSpPr>
        <p:spPr>
          <a:xfrm>
            <a:off x="590711" y="3310705"/>
            <a:ext cx="2533489" cy="1007247"/>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6" name="Rectángulo 45">
            <a:extLst>
              <a:ext uri="{FF2B5EF4-FFF2-40B4-BE49-F238E27FC236}">
                <a16:creationId xmlns:a16="http://schemas.microsoft.com/office/drawing/2014/main" id="{2B399D38-117C-BD45-8796-16874001C5EC}"/>
              </a:ext>
            </a:extLst>
          </p:cNvPr>
          <p:cNvSpPr/>
          <p:nvPr/>
        </p:nvSpPr>
        <p:spPr>
          <a:xfrm>
            <a:off x="3391577" y="3310705"/>
            <a:ext cx="5435719" cy="23138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7" name="Marcador de texto 2">
            <a:extLst>
              <a:ext uri="{FF2B5EF4-FFF2-40B4-BE49-F238E27FC236}">
                <a16:creationId xmlns:a16="http://schemas.microsoft.com/office/drawing/2014/main" id="{11208976-9274-7A4E-8320-0C845B8A3CAA}"/>
              </a:ext>
            </a:extLst>
          </p:cNvPr>
          <p:cNvSpPr txBox="1">
            <a:spLocks/>
          </p:cNvSpPr>
          <p:nvPr/>
        </p:nvSpPr>
        <p:spPr>
          <a:xfrm>
            <a:off x="3651790" y="4175617"/>
            <a:ext cx="4568574" cy="1268133"/>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Passenger email and telephone number: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operational notifications and emergency contact.</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Agency email for involuntary change </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notifications.</a:t>
            </a: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1714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You are allowed to choose who receives the e-mails - </a:t>
            </a:r>
            <a:r>
              <a:rPr kumimoji="0" lang="en-US" sz="1100" b="1" i="0" u="none" strike="noStrike" kern="1200" cap="none" spc="0" normalizeH="0" baseline="0" noProof="0" dirty="0">
                <a:ln>
                  <a:noFill/>
                </a:ln>
                <a:solidFill>
                  <a:srgbClr val="FFFFFF">
                    <a:lumMod val="50000"/>
                  </a:srgbClr>
                </a:solidFill>
                <a:effectLst/>
                <a:uLnTx/>
                <a:uFillTx/>
                <a:latin typeface="Iberia Text"/>
                <a:ea typeface="+mn-ea"/>
                <a:cs typeface="+mn-cs"/>
              </a:rPr>
              <a:t>the agency, the customer, or both,</a:t>
            </a: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 and whether to send only the itinerary or itinerary plus price.</a:t>
            </a:r>
            <a:endParaRPr kumimoji="0" lang="es-E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p:txBody>
      </p:sp>
      <p:sp>
        <p:nvSpPr>
          <p:cNvPr id="48" name="Rectángulo 47">
            <a:extLst>
              <a:ext uri="{FF2B5EF4-FFF2-40B4-BE49-F238E27FC236}">
                <a16:creationId xmlns:a16="http://schemas.microsoft.com/office/drawing/2014/main" id="{46BFC832-82D3-F143-8C88-3329EBEA1D33}"/>
              </a:ext>
            </a:extLst>
          </p:cNvPr>
          <p:cNvSpPr/>
          <p:nvPr/>
        </p:nvSpPr>
        <p:spPr>
          <a:xfrm>
            <a:off x="590711" y="4564481"/>
            <a:ext cx="2533489" cy="1060033"/>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49" name="Marcador de texto 2">
            <a:extLst>
              <a:ext uri="{FF2B5EF4-FFF2-40B4-BE49-F238E27FC236}">
                <a16:creationId xmlns:a16="http://schemas.microsoft.com/office/drawing/2014/main" id="{F01B6C25-93B3-604B-911F-9B25DD00FD7E}"/>
              </a:ext>
            </a:extLst>
          </p:cNvPr>
          <p:cNvSpPr txBox="1">
            <a:spLocks/>
          </p:cNvSpPr>
          <p:nvPr/>
        </p:nvSpPr>
        <p:spPr>
          <a:xfrm>
            <a:off x="590711" y="5003800"/>
            <a:ext cx="2533489" cy="60839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Use </a:t>
            </a: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up to 30 characters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to add a remark for internal use and for cross-reference purposes.</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pic>
        <p:nvPicPr>
          <p:cNvPr id="51" name="Imagen 50">
            <a:extLst>
              <a:ext uri="{FF2B5EF4-FFF2-40B4-BE49-F238E27FC236}">
                <a16:creationId xmlns:a16="http://schemas.microsoft.com/office/drawing/2014/main" id="{47944E2C-E891-D247-96C0-4B2176FCABE2}"/>
              </a:ext>
            </a:extLst>
          </p:cNvPr>
          <p:cNvPicPr>
            <a:picLocks noChangeAspect="1"/>
          </p:cNvPicPr>
          <p:nvPr/>
        </p:nvPicPr>
        <p:blipFill>
          <a:blip r:embed="rId6"/>
          <a:stretch>
            <a:fillRect/>
          </a:stretch>
        </p:blipFill>
        <p:spPr>
          <a:xfrm>
            <a:off x="684978" y="2289786"/>
            <a:ext cx="627234" cy="357818"/>
          </a:xfrm>
          <a:prstGeom prst="rect">
            <a:avLst/>
          </a:prstGeom>
        </p:spPr>
      </p:pic>
      <p:pic>
        <p:nvPicPr>
          <p:cNvPr id="52" name="Imagen 51">
            <a:extLst>
              <a:ext uri="{FF2B5EF4-FFF2-40B4-BE49-F238E27FC236}">
                <a16:creationId xmlns:a16="http://schemas.microsoft.com/office/drawing/2014/main" id="{FA97EE73-639A-FB41-B0CD-2E96FF02160F}"/>
              </a:ext>
            </a:extLst>
          </p:cNvPr>
          <p:cNvPicPr>
            <a:picLocks noChangeAspect="1"/>
          </p:cNvPicPr>
          <p:nvPr/>
        </p:nvPicPr>
        <p:blipFill>
          <a:blip r:embed="rId7"/>
          <a:stretch>
            <a:fillRect/>
          </a:stretch>
        </p:blipFill>
        <p:spPr>
          <a:xfrm>
            <a:off x="924875" y="3636032"/>
            <a:ext cx="420069" cy="448548"/>
          </a:xfrm>
          <a:prstGeom prst="rect">
            <a:avLst/>
          </a:prstGeom>
        </p:spPr>
      </p:pic>
      <p:pic>
        <p:nvPicPr>
          <p:cNvPr id="55" name="Imagen 54">
            <a:extLst>
              <a:ext uri="{FF2B5EF4-FFF2-40B4-BE49-F238E27FC236}">
                <a16:creationId xmlns:a16="http://schemas.microsoft.com/office/drawing/2014/main" id="{87665D5C-29C8-2C4D-A655-A3601C5BCF2C}"/>
              </a:ext>
            </a:extLst>
          </p:cNvPr>
          <p:cNvPicPr>
            <a:picLocks noChangeAspect="1"/>
          </p:cNvPicPr>
          <p:nvPr/>
        </p:nvPicPr>
        <p:blipFill>
          <a:blip r:embed="rId8"/>
          <a:stretch>
            <a:fillRect/>
          </a:stretch>
        </p:blipFill>
        <p:spPr>
          <a:xfrm>
            <a:off x="9980549" y="2094693"/>
            <a:ext cx="642176" cy="642176"/>
          </a:xfrm>
          <a:prstGeom prst="rect">
            <a:avLst/>
          </a:prstGeom>
        </p:spPr>
      </p:pic>
      <p:grpSp>
        <p:nvGrpSpPr>
          <p:cNvPr id="7" name="Grupo 6">
            <a:extLst>
              <a:ext uri="{FF2B5EF4-FFF2-40B4-BE49-F238E27FC236}">
                <a16:creationId xmlns:a16="http://schemas.microsoft.com/office/drawing/2014/main" id="{DC532229-F770-9243-8D6C-517A8CCBB950}"/>
              </a:ext>
            </a:extLst>
          </p:cNvPr>
          <p:cNvGrpSpPr/>
          <p:nvPr/>
        </p:nvGrpSpPr>
        <p:grpSpPr>
          <a:xfrm>
            <a:off x="7054025" y="2015311"/>
            <a:ext cx="871941" cy="516341"/>
            <a:chOff x="7117525" y="2015311"/>
            <a:chExt cx="871941" cy="516341"/>
          </a:xfrm>
        </p:grpSpPr>
        <p:pic>
          <p:nvPicPr>
            <p:cNvPr id="6" name="Imagen 5">
              <a:extLst>
                <a:ext uri="{FF2B5EF4-FFF2-40B4-BE49-F238E27FC236}">
                  <a16:creationId xmlns:a16="http://schemas.microsoft.com/office/drawing/2014/main" id="{7495F398-6002-BB44-92CC-D42F52CF63A3}"/>
                </a:ext>
              </a:extLst>
            </p:cNvPr>
            <p:cNvPicPr>
              <a:picLocks noChangeAspect="1"/>
            </p:cNvPicPr>
            <p:nvPr/>
          </p:nvPicPr>
          <p:blipFill>
            <a:blip r:embed="rId9"/>
            <a:stretch>
              <a:fillRect/>
            </a:stretch>
          </p:blipFill>
          <p:spPr>
            <a:xfrm>
              <a:off x="7117525" y="2040711"/>
              <a:ext cx="490941" cy="490941"/>
            </a:xfrm>
            <a:prstGeom prst="rect">
              <a:avLst/>
            </a:prstGeom>
          </p:spPr>
        </p:pic>
        <p:pic>
          <p:nvPicPr>
            <p:cNvPr id="56" name="Imagen 55">
              <a:extLst>
                <a:ext uri="{FF2B5EF4-FFF2-40B4-BE49-F238E27FC236}">
                  <a16:creationId xmlns:a16="http://schemas.microsoft.com/office/drawing/2014/main" id="{9A5C9CAB-DA9C-2748-B33B-8EEE432AFD9A}"/>
                </a:ext>
              </a:extLst>
            </p:cNvPr>
            <p:cNvPicPr>
              <a:picLocks noChangeAspect="1"/>
            </p:cNvPicPr>
            <p:nvPr/>
          </p:nvPicPr>
          <p:blipFill>
            <a:blip r:embed="rId10"/>
            <a:stretch>
              <a:fillRect/>
            </a:stretch>
          </p:blipFill>
          <p:spPr>
            <a:xfrm>
              <a:off x="7498525" y="2015311"/>
              <a:ext cx="490941" cy="490941"/>
            </a:xfrm>
            <a:prstGeom prst="rect">
              <a:avLst/>
            </a:prstGeom>
          </p:spPr>
        </p:pic>
      </p:grpSp>
      <p:sp>
        <p:nvSpPr>
          <p:cNvPr id="57" name="Marcador de texto 2">
            <a:extLst>
              <a:ext uri="{FF2B5EF4-FFF2-40B4-BE49-F238E27FC236}">
                <a16:creationId xmlns:a16="http://schemas.microsoft.com/office/drawing/2014/main" id="{C2952BE0-304D-3042-8790-048015DFC28A}"/>
              </a:ext>
            </a:extLst>
          </p:cNvPr>
          <p:cNvSpPr txBox="1">
            <a:spLocks/>
          </p:cNvSpPr>
          <p:nvPr/>
        </p:nvSpPr>
        <p:spPr>
          <a:xfrm>
            <a:off x="1408905" y="3628657"/>
            <a:ext cx="1563213" cy="42849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tint val="75000"/>
                  </a:srgbClr>
                </a:solidFill>
                <a:effectLst/>
                <a:uLnTx/>
                <a:uFillTx/>
                <a:latin typeface="Iberia Text"/>
                <a:ea typeface="+mn-ea"/>
                <a:cs typeface="+mn-cs"/>
              </a:rPr>
              <a:t>Add mandatory special services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(SSR) as WCHR.</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grpSp>
        <p:nvGrpSpPr>
          <p:cNvPr id="8" name="Grupo 7">
            <a:extLst>
              <a:ext uri="{FF2B5EF4-FFF2-40B4-BE49-F238E27FC236}">
                <a16:creationId xmlns:a16="http://schemas.microsoft.com/office/drawing/2014/main" id="{E73B9191-2A2F-CC4A-91D2-781934B26D5D}"/>
              </a:ext>
            </a:extLst>
          </p:cNvPr>
          <p:cNvGrpSpPr/>
          <p:nvPr/>
        </p:nvGrpSpPr>
        <p:grpSpPr>
          <a:xfrm>
            <a:off x="1366479" y="4670228"/>
            <a:ext cx="1031079" cy="321250"/>
            <a:chOff x="1366479" y="4682928"/>
            <a:chExt cx="1031079" cy="321250"/>
          </a:xfrm>
        </p:grpSpPr>
        <p:pic>
          <p:nvPicPr>
            <p:cNvPr id="58" name="Imagen 57">
              <a:extLst>
                <a:ext uri="{FF2B5EF4-FFF2-40B4-BE49-F238E27FC236}">
                  <a16:creationId xmlns:a16="http://schemas.microsoft.com/office/drawing/2014/main" id="{DAEA1307-C0CE-FB49-9030-B95628C43B36}"/>
                </a:ext>
              </a:extLst>
            </p:cNvPr>
            <p:cNvPicPr>
              <a:picLocks noChangeAspect="1"/>
            </p:cNvPicPr>
            <p:nvPr/>
          </p:nvPicPr>
          <p:blipFill>
            <a:blip r:embed="rId11"/>
            <a:stretch>
              <a:fillRect/>
            </a:stretch>
          </p:blipFill>
          <p:spPr>
            <a:xfrm>
              <a:off x="1366479" y="4682928"/>
              <a:ext cx="294479" cy="321250"/>
            </a:xfrm>
            <a:prstGeom prst="rect">
              <a:avLst/>
            </a:prstGeom>
          </p:spPr>
        </p:pic>
        <p:pic>
          <p:nvPicPr>
            <p:cNvPr id="59" name="Imagen 58">
              <a:extLst>
                <a:ext uri="{FF2B5EF4-FFF2-40B4-BE49-F238E27FC236}">
                  <a16:creationId xmlns:a16="http://schemas.microsoft.com/office/drawing/2014/main" id="{23D4EFED-E55C-034B-B01E-C6729EAF814B}"/>
                </a:ext>
              </a:extLst>
            </p:cNvPr>
            <p:cNvPicPr>
              <a:picLocks noChangeAspect="1"/>
            </p:cNvPicPr>
            <p:nvPr/>
          </p:nvPicPr>
          <p:blipFill>
            <a:blip r:embed="rId11"/>
            <a:stretch>
              <a:fillRect/>
            </a:stretch>
          </p:blipFill>
          <p:spPr>
            <a:xfrm>
              <a:off x="1734779" y="4682928"/>
              <a:ext cx="294479" cy="321250"/>
            </a:xfrm>
            <a:prstGeom prst="rect">
              <a:avLst/>
            </a:prstGeom>
          </p:spPr>
        </p:pic>
        <p:pic>
          <p:nvPicPr>
            <p:cNvPr id="60" name="Imagen 59">
              <a:extLst>
                <a:ext uri="{FF2B5EF4-FFF2-40B4-BE49-F238E27FC236}">
                  <a16:creationId xmlns:a16="http://schemas.microsoft.com/office/drawing/2014/main" id="{1749699A-E55D-7549-A923-7ED06223AECF}"/>
                </a:ext>
              </a:extLst>
            </p:cNvPr>
            <p:cNvPicPr>
              <a:picLocks noChangeAspect="1"/>
            </p:cNvPicPr>
            <p:nvPr/>
          </p:nvPicPr>
          <p:blipFill>
            <a:blip r:embed="rId11"/>
            <a:stretch>
              <a:fillRect/>
            </a:stretch>
          </p:blipFill>
          <p:spPr>
            <a:xfrm>
              <a:off x="2103079" y="4682928"/>
              <a:ext cx="294479" cy="321250"/>
            </a:xfrm>
            <a:prstGeom prst="rect">
              <a:avLst/>
            </a:prstGeom>
          </p:spPr>
        </p:pic>
      </p:grpSp>
      <p:pic>
        <p:nvPicPr>
          <p:cNvPr id="10" name="Imagen 9">
            <a:extLst>
              <a:ext uri="{FF2B5EF4-FFF2-40B4-BE49-F238E27FC236}">
                <a16:creationId xmlns:a16="http://schemas.microsoft.com/office/drawing/2014/main" id="{27CB87D9-D38F-4143-954A-15F1B56F6CB0}"/>
              </a:ext>
            </a:extLst>
          </p:cNvPr>
          <p:cNvPicPr>
            <a:picLocks noChangeAspect="1"/>
          </p:cNvPicPr>
          <p:nvPr/>
        </p:nvPicPr>
        <p:blipFill>
          <a:blip r:embed="rId12"/>
          <a:stretch>
            <a:fillRect/>
          </a:stretch>
        </p:blipFill>
        <p:spPr>
          <a:xfrm>
            <a:off x="3687815" y="3545361"/>
            <a:ext cx="511794" cy="511794"/>
          </a:xfrm>
          <a:prstGeom prst="rect">
            <a:avLst/>
          </a:prstGeom>
        </p:spPr>
      </p:pic>
      <p:sp>
        <p:nvSpPr>
          <p:cNvPr id="61" name="Marcador de texto 2">
            <a:extLst>
              <a:ext uri="{FF2B5EF4-FFF2-40B4-BE49-F238E27FC236}">
                <a16:creationId xmlns:a16="http://schemas.microsoft.com/office/drawing/2014/main" id="{896944A6-817B-F341-8CF3-A502739BC412}"/>
              </a:ext>
            </a:extLst>
          </p:cNvPr>
          <p:cNvSpPr txBox="1">
            <a:spLocks/>
          </p:cNvSpPr>
          <p:nvPr/>
        </p:nvSpPr>
        <p:spPr>
          <a:xfrm>
            <a:off x="4230494" y="3874812"/>
            <a:ext cx="2181439" cy="23828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
                <a:srgbClr val="D7192C"/>
              </a:buClr>
              <a:buSzTx/>
              <a:buFontTx/>
              <a:buNone/>
              <a:tabLst/>
              <a:defRPr/>
            </a:pP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Add</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contact</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 </a:t>
            </a:r>
            <a:r>
              <a:rPr kumimoji="0" lang="es-ES" sz="1100" b="1" i="0" u="none" strike="noStrike" kern="1200" cap="none" spc="0" normalizeH="0" baseline="0" noProof="0" dirty="0" err="1">
                <a:ln>
                  <a:noFill/>
                </a:ln>
                <a:solidFill>
                  <a:srgbClr val="FFFFFF">
                    <a:lumMod val="50000"/>
                  </a:srgbClr>
                </a:solidFill>
                <a:effectLst/>
                <a:uLnTx/>
                <a:uFillTx/>
                <a:latin typeface="Iberia Text"/>
                <a:ea typeface="+mn-ea"/>
                <a:cs typeface="+mn-cs"/>
              </a:rPr>
              <a:t>information</a:t>
            </a:r>
            <a:r>
              <a:rPr kumimoji="0" lang="es-ES" sz="1100" b="1" i="0" u="none" strike="noStrike" kern="1200" cap="none" spc="0" normalizeH="0" baseline="0" noProof="0" dirty="0">
                <a:ln>
                  <a:noFill/>
                </a:ln>
                <a:solidFill>
                  <a:srgbClr val="FFFFFF">
                    <a:lumMod val="50000"/>
                  </a:srgbClr>
                </a:solidFill>
                <a:effectLst/>
                <a:uLnTx/>
                <a:uFillTx/>
                <a:latin typeface="Iberia Text"/>
                <a:ea typeface="+mn-ea"/>
                <a:cs typeface="+mn-cs"/>
              </a:rPr>
              <a:t>:</a:t>
            </a:r>
          </a:p>
        </p:txBody>
      </p:sp>
      <p:sp>
        <p:nvSpPr>
          <p:cNvPr id="41" name="Título 6">
            <a:extLst>
              <a:ext uri="{FF2B5EF4-FFF2-40B4-BE49-F238E27FC236}">
                <a16:creationId xmlns:a16="http://schemas.microsoft.com/office/drawing/2014/main" id="{ED296D0A-F44B-48F5-86FB-13B2EAA73993}"/>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Capabilities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pic>
        <p:nvPicPr>
          <p:cNvPr id="2" name="Imagen 1">
            <a:extLst>
              <a:ext uri="{FF2B5EF4-FFF2-40B4-BE49-F238E27FC236}">
                <a16:creationId xmlns:a16="http://schemas.microsoft.com/office/drawing/2014/main" id="{119E1578-1201-22F6-932A-AD269C0415FE}"/>
              </a:ext>
            </a:extLst>
          </p:cNvPr>
          <p:cNvPicPr>
            <a:picLocks noChangeAspect="1"/>
          </p:cNvPicPr>
          <p:nvPr/>
        </p:nvPicPr>
        <p:blipFill>
          <a:blip r:embed="rId13"/>
          <a:stretch>
            <a:fillRect/>
          </a:stretch>
        </p:blipFill>
        <p:spPr>
          <a:xfrm>
            <a:off x="3533774" y="2262886"/>
            <a:ext cx="395048" cy="410242"/>
          </a:xfrm>
          <a:prstGeom prst="rect">
            <a:avLst/>
          </a:prstGeom>
        </p:spPr>
      </p:pic>
    </p:spTree>
    <p:extLst>
      <p:ext uri="{BB962C8B-B14F-4D97-AF65-F5344CB8AC3E}">
        <p14:creationId xmlns:p14="http://schemas.microsoft.com/office/powerpoint/2010/main" val="143567323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D40DF20-D852-21C6-C344-3F404F314EF9}"/>
              </a:ext>
            </a:extLst>
          </p:cNvPr>
          <p:cNvGraphicFramePr>
            <a:graphicFrameLocks noChangeAspect="1"/>
          </p:cNvGraphicFramePr>
          <p:nvPr>
            <p:custDataLst>
              <p:tags r:id="rId2"/>
            </p:custDataLst>
            <p:extLst>
              <p:ext uri="{D42A27DB-BD31-4B8C-83A1-F6EECF244321}">
                <p14:modId xmlns:p14="http://schemas.microsoft.com/office/powerpoint/2010/main" val="885189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2" name="Objeto 1" hidden="1">
                        <a:extLst>
                          <a:ext uri="{FF2B5EF4-FFF2-40B4-BE49-F238E27FC236}">
                            <a16:creationId xmlns:a16="http://schemas.microsoft.com/office/drawing/2014/main" id="{6D40DF20-D852-21C6-C344-3F404F314E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Picture 5">
            <a:extLst>
              <a:ext uri="{FF2B5EF4-FFF2-40B4-BE49-F238E27FC236}">
                <a16:creationId xmlns:a16="http://schemas.microsoft.com/office/drawing/2014/main" id="{CB5E1FA5-5784-BC4F-A2EE-A9FE22FE4D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79192" y="5721354"/>
            <a:ext cx="546871" cy="248409"/>
          </a:xfrm>
          <a:prstGeom prst="rect">
            <a:avLst/>
          </a:prstGeom>
        </p:spPr>
      </p:pic>
      <p:sp>
        <p:nvSpPr>
          <p:cNvPr id="21" name="Marcador de texto 2">
            <a:extLst>
              <a:ext uri="{FF2B5EF4-FFF2-40B4-BE49-F238E27FC236}">
                <a16:creationId xmlns:a16="http://schemas.microsoft.com/office/drawing/2014/main" id="{05C9AF89-298D-5A44-8428-BBBF93CEFC23}"/>
              </a:ext>
            </a:extLst>
          </p:cNvPr>
          <p:cNvSpPr txBox="1">
            <a:spLocks/>
          </p:cNvSpPr>
          <p:nvPr/>
        </p:nvSpPr>
        <p:spPr>
          <a:xfrm>
            <a:off x="4909933" y="1804452"/>
            <a:ext cx="6503634" cy="4287600"/>
          </a:xfrm>
          <a:prstGeom prst="rect">
            <a:avLst/>
          </a:prstGeom>
        </p:spPr>
        <p:txBody>
          <a:bodyPr vert="horz" lIns="79793" tIns="39897" rIns="79793" bIns="39897"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los detalles de la reserva a través de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OrderRetrieve</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Obtén una lista de reservas activas utilizando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OrderList</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Cambios voluntarios (antes y/o después de la emisión):</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maletas adicionales y/o asientos de a una reserva existente.</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Corrección de nombre tras la emisión (hasta 3 caracteres) gratis.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a todos o a algunos pasajeros en un reserva </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multi-pasajero</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Cancela reservas sin volar o parcialmente utilizadas.</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de vuelo, fecha y clase con:</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Emisión de EMD por el valor residual.</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222" b="0" i="0" u="none" strike="noStrike" kern="1200" cap="none" spc="0" normalizeH="0" baseline="0" noProof="0" dirty="0">
                <a:ln>
                  <a:noFill/>
                </a:ln>
                <a:solidFill>
                  <a:srgbClr val="C00000"/>
                </a:solidFill>
                <a:effectLst/>
                <a:uLnTx/>
                <a:uFillTx/>
                <a:latin typeface="Iberia Text" panose="02000506040000020004" pitchFamily="2" charset="77"/>
                <a:ea typeface="Verdana" panose="020B0604030504040204" pitchFamily="34" charset="0"/>
                <a:cs typeface="Verdana" panose="020B0604030504040204" pitchFamily="34" charset="0"/>
              </a:rPr>
              <a:t>-</a:t>
            </a:r>
            <a:r>
              <a:rPr kumimoji="0" lang="es-ES" sz="1222"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   </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Cargo del sobrecoste adicional.</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Haz Split y cambia (Vuelo, Fecha y Clase) para algunos pasajeros en una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Agrega o modifica la información de contacto del Pasajero o Agencia/</a:t>
            </a:r>
            <a:r>
              <a:rPr kumimoji="0" lang="es-ES" sz="1134" b="0" i="0" u="none" strike="noStrike" kern="1200" cap="none" spc="0" normalizeH="0" baseline="0" noProof="0" dirty="0" err="1">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Seller</a:t>
            </a: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fecha/hora antes de la emisión de la reserva.</a:t>
            </a:r>
          </a:p>
          <a:p>
            <a:pPr marL="648298" marR="0" lvl="1" indent="-249345" algn="l" defTabSz="696252" rtl="0" eaLnBrk="1" fontAlgn="auto" latinLnBrk="0" hangingPunct="1">
              <a:lnSpc>
                <a:spcPct val="120000"/>
              </a:lnSpc>
              <a:spcBef>
                <a:spcPts val="0"/>
              </a:spcBef>
              <a:spcAft>
                <a:spcPts val="0"/>
              </a:spcAft>
              <a:buClr>
                <a:srgbClr val="D7192C"/>
              </a:buClr>
              <a:buSzTx/>
              <a:buFont typeface="Arial" panose="020B0604020202020204" pitchFamily="34" charset="0"/>
              <a:buChar char="•"/>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Cambio de Ruta: cambio de Aeropuerto dentro de la misma cuidad o cambio del número de segmentos en una misma ruta.</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Se mantienen los Servicios Especiales incluidos en la reserva después del cambio.</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Cambia múltiples veces.</a:t>
            </a:r>
          </a:p>
          <a:p>
            <a:pPr marL="0" marR="0" lvl="0" indent="0" algn="l" defTabSz="696252" rtl="0" eaLnBrk="1" fontAlgn="auto" latinLnBrk="0" hangingPunct="1">
              <a:lnSpc>
                <a:spcPct val="120000"/>
              </a:lnSpc>
              <a:spcBef>
                <a:spcPts val="0"/>
              </a:spcBef>
              <a:spcAft>
                <a:spcPts val="0"/>
              </a:spcAft>
              <a:buClrTx/>
              <a:buSzTx/>
              <a:buFontTx/>
              <a:buNone/>
              <a:tabLst/>
              <a:defRPr/>
            </a:pPr>
            <a:r>
              <a:rPr kumimoji="0" lang="es-ES" sz="1134" b="0" i="0" u="none" strike="noStrike" kern="1200" cap="none" spc="0" normalizeH="0" baseline="0" noProof="0" dirty="0">
                <a:ln>
                  <a:noFill/>
                </a:ln>
                <a:solidFill>
                  <a:srgbClr val="595147"/>
                </a:solidFill>
                <a:effectLst/>
                <a:uLnTx/>
                <a:uFillTx/>
                <a:latin typeface="Iberia Text" panose="02000506040000020004" pitchFamily="2" charset="77"/>
                <a:ea typeface="Verdana" panose="020B0604030504040204" pitchFamily="34" charset="0"/>
                <a:cs typeface="Verdana" panose="020B0604030504040204" pitchFamily="34" charset="0"/>
              </a:rPr>
              <a:t>Los cambios involuntarios de itinerario se informarán a la Agencia y al pasajero por correo electrónico.</a:t>
            </a:r>
          </a:p>
        </p:txBody>
      </p:sp>
      <p:sp>
        <p:nvSpPr>
          <p:cNvPr id="22" name="Rectángulo 21">
            <a:extLst>
              <a:ext uri="{FF2B5EF4-FFF2-40B4-BE49-F238E27FC236}">
                <a16:creationId xmlns:a16="http://schemas.microsoft.com/office/drawing/2014/main" id="{888E5171-3A03-FD48-91B8-FF9E46ECB4C6}"/>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3" name="Título 6">
            <a:extLst>
              <a:ext uri="{FF2B5EF4-FFF2-40B4-BE49-F238E27FC236}">
                <a16:creationId xmlns:a16="http://schemas.microsoft.com/office/drawing/2014/main" id="{7538533D-B3F4-2B4E-8F2A-7E2A46048C7A}"/>
              </a:ext>
            </a:extLst>
          </p:cNvPr>
          <p:cNvSpPr txBox="1">
            <a:spLocks/>
          </p:cNvSpPr>
          <p:nvPr/>
        </p:nvSpPr>
        <p:spPr>
          <a:xfrm>
            <a:off x="380169" y="430759"/>
            <a:ext cx="8204537"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5000" b="0" i="0" u="none" strike="noStrike" kern="1200" cap="none" spc="0" normalizeH="0" baseline="0" noProof="0" dirty="0">
                <a:ln>
                  <a:noFill/>
                </a:ln>
                <a:solidFill>
                  <a:srgbClr val="D7192C"/>
                </a:solidFill>
                <a:effectLst/>
                <a:uLnTx/>
                <a:uFillTx/>
                <a:latin typeface="Iberia Headline"/>
                <a:ea typeface="+mj-ea"/>
                <a:cs typeface="+mj-cs"/>
              </a:rPr>
              <a:t>NDC </a:t>
            </a:r>
            <a:r>
              <a:rPr kumimoji="0" lang="es-ES" sz="5000" b="0" i="0" u="none" strike="noStrike" kern="1200" cap="none" spc="0" normalizeH="0" baseline="0" noProof="0" dirty="0" err="1">
                <a:ln>
                  <a:noFill/>
                </a:ln>
                <a:solidFill>
                  <a:srgbClr val="D7192C"/>
                </a:solidFill>
                <a:effectLst/>
                <a:uLnTx/>
                <a:uFillTx/>
                <a:latin typeface="Iberia Headline"/>
                <a:ea typeface="+mj-ea"/>
                <a:cs typeface="+mj-cs"/>
              </a:rPr>
              <a:t>Capabilities</a:t>
            </a:r>
            <a:endParaRPr kumimoji="0" lang="es-ES" sz="5000" b="0" i="0" u="none" strike="noStrike" kern="1200" cap="none" spc="0" normalizeH="0" baseline="0" noProof="0" dirty="0">
              <a:ln>
                <a:noFill/>
              </a:ln>
              <a:solidFill>
                <a:srgbClr val="D7192C"/>
              </a:solidFill>
              <a:effectLst/>
              <a:uLnTx/>
              <a:uFillTx/>
              <a:latin typeface="Iberia Headline"/>
              <a:ea typeface="+mj-ea"/>
              <a:cs typeface="+mj-cs"/>
            </a:endParaRPr>
          </a:p>
        </p:txBody>
      </p:sp>
      <p:sp>
        <p:nvSpPr>
          <p:cNvPr id="25" name="Pentágono 24">
            <a:extLst>
              <a:ext uri="{FF2B5EF4-FFF2-40B4-BE49-F238E27FC236}">
                <a16:creationId xmlns:a16="http://schemas.microsoft.com/office/drawing/2014/main" id="{C4026255-5086-FD4A-8507-3B3F04AB79D2}"/>
              </a:ext>
            </a:extLst>
          </p:cNvPr>
          <p:cNvSpPr/>
          <p:nvPr/>
        </p:nvSpPr>
        <p:spPr>
          <a:xfrm>
            <a:off x="-1" y="1268413"/>
            <a:ext cx="1731147" cy="446087"/>
          </a:xfrm>
          <a:prstGeom prst="homePlate">
            <a:avLst/>
          </a:prstGeom>
          <a:solidFill>
            <a:srgbClr val="FC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6" name="Marcador de texto 2">
            <a:extLst>
              <a:ext uri="{FF2B5EF4-FFF2-40B4-BE49-F238E27FC236}">
                <a16:creationId xmlns:a16="http://schemas.microsoft.com/office/drawing/2014/main" id="{100DADB7-9309-6443-ABCE-8F96FC9844B6}"/>
              </a:ext>
            </a:extLst>
          </p:cNvPr>
          <p:cNvSpPr txBox="1">
            <a:spLocks/>
          </p:cNvSpPr>
          <p:nvPr/>
        </p:nvSpPr>
        <p:spPr>
          <a:xfrm>
            <a:off x="407989" y="1268413"/>
            <a:ext cx="111009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mn-ea"/>
                <a:cs typeface="+mn-cs"/>
              </a:rPr>
              <a:t>Servicing</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mn-ea"/>
              <a:cs typeface="+mn-cs"/>
            </a:endParaRPr>
          </a:p>
        </p:txBody>
      </p:sp>
      <p:sp>
        <p:nvSpPr>
          <p:cNvPr id="27" name="Marcador de texto 2">
            <a:extLst>
              <a:ext uri="{FF2B5EF4-FFF2-40B4-BE49-F238E27FC236}">
                <a16:creationId xmlns:a16="http://schemas.microsoft.com/office/drawing/2014/main" id="{1D039873-4B6B-E74C-8F21-54261F8BB46A}"/>
              </a:ext>
            </a:extLst>
          </p:cNvPr>
          <p:cNvSpPr txBox="1">
            <a:spLocks/>
          </p:cNvSpPr>
          <p:nvPr/>
        </p:nvSpPr>
        <p:spPr>
          <a:xfrm>
            <a:off x="1784028" y="1268413"/>
            <a:ext cx="3924314" cy="446087"/>
          </a:xfrm>
          <a:prstGeom prst="rect">
            <a:avLst/>
          </a:prstGeom>
        </p:spPr>
        <p:txBody>
          <a:bodyPr vert="horz" lIns="91440" tIns="45720" rIns="91440" bIns="45720" rtlCol="0" anchor="ctr"/>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Manage</a:t>
            </a: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 </a:t>
            </a: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your</a:t>
            </a:r>
            <a:r>
              <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rPr>
              <a:t> </a:t>
            </a:r>
            <a:r>
              <a:rPr kumimoji="0" lang="es-ES" sz="1600" b="1" i="0" u="none" strike="noStrike" kern="1200" cap="none" spc="0" normalizeH="0" baseline="0" noProof="0" dirty="0" err="1">
                <a:ln>
                  <a:noFill/>
                </a:ln>
                <a:solidFill>
                  <a:srgbClr val="575756"/>
                </a:solidFill>
                <a:effectLst/>
                <a:uLnTx/>
                <a:uFillTx/>
                <a:latin typeface="Iberia Text" panose="02000506040000020004" pitchFamily="2" charset="77"/>
                <a:ea typeface="+mn-ea"/>
                <a:cs typeface="+mn-cs"/>
              </a:rPr>
              <a:t>bookings</a:t>
            </a:r>
            <a:endParaRPr kumimoji="0" lang="es-ES" sz="1600" b="1" i="0" u="none" strike="noStrike" kern="1200" cap="none" spc="0" normalizeH="0" baseline="0" noProof="0" dirty="0">
              <a:ln>
                <a:noFill/>
              </a:ln>
              <a:solidFill>
                <a:srgbClr val="575756"/>
              </a:solidFill>
              <a:effectLst/>
              <a:uLnTx/>
              <a:uFillTx/>
              <a:latin typeface="Iberia Text" panose="02000506040000020004" pitchFamily="2" charset="77"/>
              <a:ea typeface="+mn-ea"/>
              <a:cs typeface="+mn-cs"/>
            </a:endParaRPr>
          </a:p>
        </p:txBody>
      </p:sp>
      <p:grpSp>
        <p:nvGrpSpPr>
          <p:cNvPr id="28" name="Grupo 27">
            <a:extLst>
              <a:ext uri="{FF2B5EF4-FFF2-40B4-BE49-F238E27FC236}">
                <a16:creationId xmlns:a16="http://schemas.microsoft.com/office/drawing/2014/main" id="{D5882018-AEBA-B845-A3F1-B54D5DAEFDA7}"/>
              </a:ext>
            </a:extLst>
          </p:cNvPr>
          <p:cNvGrpSpPr/>
          <p:nvPr/>
        </p:nvGrpSpPr>
        <p:grpSpPr>
          <a:xfrm>
            <a:off x="5102497" y="5879721"/>
            <a:ext cx="1986282" cy="713448"/>
            <a:chOff x="11479475" y="162696"/>
            <a:chExt cx="2335354" cy="838830"/>
          </a:xfrm>
        </p:grpSpPr>
        <p:grpSp>
          <p:nvGrpSpPr>
            <p:cNvPr id="29" name="Grupo 28">
              <a:extLst>
                <a:ext uri="{FF2B5EF4-FFF2-40B4-BE49-F238E27FC236}">
                  <a16:creationId xmlns:a16="http://schemas.microsoft.com/office/drawing/2014/main" id="{51754A1E-8E68-2742-81D7-3F7F15D4B9B7}"/>
                </a:ext>
              </a:extLst>
            </p:cNvPr>
            <p:cNvGrpSpPr/>
            <p:nvPr/>
          </p:nvGrpSpPr>
          <p:grpSpPr>
            <a:xfrm>
              <a:off x="12291642" y="162696"/>
              <a:ext cx="1523187" cy="838830"/>
              <a:chOff x="12291642" y="162696"/>
              <a:chExt cx="1523187" cy="838830"/>
            </a:xfrm>
          </p:grpSpPr>
          <p:pic>
            <p:nvPicPr>
              <p:cNvPr id="31" name="Imagen 30">
                <a:extLst>
                  <a:ext uri="{FF2B5EF4-FFF2-40B4-BE49-F238E27FC236}">
                    <a16:creationId xmlns:a16="http://schemas.microsoft.com/office/drawing/2014/main" id="{94E27F7D-4D7D-2749-8BDF-1552E87962F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32" name="Imagen 31">
                <a:extLst>
                  <a:ext uri="{FF2B5EF4-FFF2-40B4-BE49-F238E27FC236}">
                    <a16:creationId xmlns:a16="http://schemas.microsoft.com/office/drawing/2014/main" id="{6F90053E-CB7D-1644-B577-A37C098E29D4}"/>
                  </a:ext>
                </a:extLst>
              </p:cNvPr>
              <p:cNvPicPr/>
              <p:nvPr/>
            </p:nvPicPr>
            <p:blipFill>
              <a:blip r:embed="rId8"/>
              <a:stretch>
                <a:fillRect/>
              </a:stretch>
            </p:blipFill>
            <p:spPr bwMode="auto">
              <a:xfrm>
                <a:off x="12291642" y="235352"/>
                <a:ext cx="697527" cy="693518"/>
              </a:xfrm>
              <a:prstGeom prst="rect">
                <a:avLst/>
              </a:prstGeom>
              <a:noFill/>
              <a:ln>
                <a:noFill/>
              </a:ln>
            </p:spPr>
          </p:pic>
        </p:grpSp>
        <p:pic>
          <p:nvPicPr>
            <p:cNvPr id="30" name="Picture 2" descr="image004">
              <a:extLst>
                <a:ext uri="{FF2B5EF4-FFF2-40B4-BE49-F238E27FC236}">
                  <a16:creationId xmlns:a16="http://schemas.microsoft.com/office/drawing/2014/main" id="{F0E4EC2D-72D1-4A46-8B66-639B394DDE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ángulo 14">
            <a:extLst>
              <a:ext uri="{FF2B5EF4-FFF2-40B4-BE49-F238E27FC236}">
                <a16:creationId xmlns:a16="http://schemas.microsoft.com/office/drawing/2014/main" id="{F856498E-D0F6-BC45-9AF6-0424DF705C83}"/>
              </a:ext>
            </a:extLst>
          </p:cNvPr>
          <p:cNvSpPr/>
          <p:nvPr/>
        </p:nvSpPr>
        <p:spPr>
          <a:xfrm>
            <a:off x="590711" y="1964505"/>
            <a:ext cx="2533489"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6" name="Rectángulo 15">
            <a:extLst>
              <a:ext uri="{FF2B5EF4-FFF2-40B4-BE49-F238E27FC236}">
                <a16:creationId xmlns:a16="http://schemas.microsoft.com/office/drawing/2014/main" id="{5948395C-BBA6-5942-B737-61B7B79E060F}"/>
              </a:ext>
            </a:extLst>
          </p:cNvPr>
          <p:cNvSpPr/>
          <p:nvPr/>
        </p:nvSpPr>
        <p:spPr>
          <a:xfrm>
            <a:off x="3416407" y="1964505"/>
            <a:ext cx="5359185" cy="366000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9" name="Rectángulo 18">
            <a:extLst>
              <a:ext uri="{FF2B5EF4-FFF2-40B4-BE49-F238E27FC236}">
                <a16:creationId xmlns:a16="http://schemas.microsoft.com/office/drawing/2014/main" id="{30B9C704-1998-714F-B1AE-1ED5B63CF205}"/>
              </a:ext>
            </a:extLst>
          </p:cNvPr>
          <p:cNvSpPr/>
          <p:nvPr/>
        </p:nvSpPr>
        <p:spPr>
          <a:xfrm>
            <a:off x="9067800" y="1964505"/>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20" name="Marcador de texto 2">
            <a:extLst>
              <a:ext uri="{FF2B5EF4-FFF2-40B4-BE49-F238E27FC236}">
                <a16:creationId xmlns:a16="http://schemas.microsoft.com/office/drawing/2014/main" id="{999D31AA-DCD8-0F4F-8D66-2206E0275969}"/>
              </a:ext>
            </a:extLst>
          </p:cNvPr>
          <p:cNvSpPr txBox="1">
            <a:spLocks/>
          </p:cNvSpPr>
          <p:nvPr/>
        </p:nvSpPr>
        <p:spPr>
          <a:xfrm>
            <a:off x="590711" y="3987430"/>
            <a:ext cx="2524321" cy="1562542"/>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Add extra bags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(up to 9 </a:t>
            </a:r>
            <a:r>
              <a:rPr kumimoji="0" lang="en-US" sz="1200" b="0" i="0" u="none" strike="noStrike" kern="1200" cap="none" spc="0" normalizeH="0" baseline="0" noProof="0">
                <a:ln>
                  <a:noFill/>
                </a:ln>
                <a:solidFill>
                  <a:srgbClr val="000000">
                    <a:lumMod val="50000"/>
                    <a:lumOff val="50000"/>
                  </a:srgbClr>
                </a:solidFill>
                <a:effectLst/>
                <a:uLnTx/>
                <a:uFillTx/>
                <a:latin typeface="Iberia Text"/>
                <a:ea typeface="+mn-ea"/>
                <a:cs typeface="+mn-cs"/>
              </a:rPr>
              <a:t>pieces 23 kgs</a:t>
            </a: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t>
            </a:r>
            <a:r>
              <a:rPr kumimoji="0" lang="en-US" sz="1200" b="1"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and/or paid seats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to an existing Order</a:t>
            </a:r>
            <a:b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b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r>
              <a:rPr kumimoji="0" lang="es-ES" sz="1200" b="0" i="0" u="none" strike="noStrike" kern="1200" cap="none" spc="0" normalizeH="0" baseline="0" noProof="0" dirty="0" err="1">
                <a:ln>
                  <a:noFill/>
                </a:ln>
                <a:solidFill>
                  <a:srgbClr val="000000">
                    <a:lumMod val="50000"/>
                    <a:lumOff val="50000"/>
                  </a:srgbClr>
                </a:solidFill>
                <a:effectLst/>
                <a:uLnTx/>
                <a:uFillTx/>
                <a:latin typeface="Iberia Text"/>
                <a:ea typeface="+mn-ea"/>
                <a:cs typeface="+mn-cs"/>
              </a:rPr>
              <a:t>only</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 </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after </a:t>
            </a:r>
            <a:r>
              <a:rPr kumimoji="0" lang="es-ES" sz="1200" b="0" i="0" u="none" strike="noStrike" kern="1200" cap="none" spc="0" normalizeH="0" baseline="0" noProof="0" dirty="0" err="1">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issuing</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panose="02000506040000020004" pitchFamily="2" charset="77"/>
                <a:ea typeface="Verdana" panose="020B0604030504040204" pitchFamily="34" charset="0"/>
                <a:cs typeface="Verdana" panose="020B0604030504040204" pitchFamily="34" charset="0"/>
              </a:rPr>
              <a:t> TKT</a:t>
            </a:r>
            <a:r>
              <a:rPr kumimoji="0" lang="es-ES" sz="1200" b="0" i="0" u="none" strike="noStrike" kern="1200" cap="none" spc="0" normalizeH="0" baseline="0" noProof="0" dirty="0">
                <a:ln>
                  <a:noFill/>
                </a:ln>
                <a:solidFill>
                  <a:srgbClr val="000000">
                    <a:lumMod val="50000"/>
                    <a:lumOff val="50000"/>
                  </a:srgbClr>
                </a:solidFill>
                <a:effectLst/>
                <a:uLnTx/>
                <a:uFillTx/>
                <a:latin typeface="Iberia Text"/>
                <a:ea typeface="+mn-ea"/>
                <a:cs typeface="+mn-cs"/>
              </a:rPr>
              <a:t>).</a:t>
            </a:r>
          </a:p>
        </p:txBody>
      </p:sp>
      <p:sp>
        <p:nvSpPr>
          <p:cNvPr id="24" name="Marcador de texto 2">
            <a:extLst>
              <a:ext uri="{FF2B5EF4-FFF2-40B4-BE49-F238E27FC236}">
                <a16:creationId xmlns:a16="http://schemas.microsoft.com/office/drawing/2014/main" id="{00E64B04-6C87-E44B-8079-E6A159C12667}"/>
              </a:ext>
            </a:extLst>
          </p:cNvPr>
          <p:cNvSpPr txBox="1">
            <a:spLocks/>
          </p:cNvSpPr>
          <p:nvPr/>
        </p:nvSpPr>
        <p:spPr>
          <a:xfrm>
            <a:off x="3582315" y="2648548"/>
            <a:ext cx="5193277" cy="2987276"/>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Name Correction (up to 3 characters) for free.</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Changing of schedule, Date and/or Class/Cabin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Split:</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to Cancel and refund/void one passengers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to change something  in one of the pax</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Route Change: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0" i="0" u="none" strike="noStrike" kern="1200" cap="none" spc="0" normalizeH="0" baseline="0" dirty="0">
                <a:ln>
                  <a:noFill/>
                </a:ln>
                <a:solidFill>
                  <a:srgbClr val="000000">
                    <a:tint val="75000"/>
                  </a:srgbClr>
                </a:solidFill>
                <a:effectLst/>
                <a:uLnTx/>
                <a:uFillTx/>
                <a:latin typeface="Iberia Text"/>
                <a:ea typeface="+mn-ea"/>
                <a:cs typeface="+mn-cs"/>
              </a:rPr>
              <a:t>Airport within the </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same city </a:t>
            </a: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Change the number of segments in a same </a:t>
            </a:r>
            <a:r>
              <a:rPr kumimoji="0" lang="en-US" sz="1100" b="1" i="0" u="none" strike="noStrike" kern="1200" cap="none" spc="0" normalizeH="0" baseline="0" dirty="0" err="1">
                <a:ln>
                  <a:noFill/>
                </a:ln>
                <a:solidFill>
                  <a:srgbClr val="000000">
                    <a:tint val="75000"/>
                  </a:srgbClr>
                </a:solidFill>
                <a:effectLst/>
                <a:uLnTx/>
                <a:uFillTx/>
                <a:latin typeface="Iberia Text"/>
                <a:ea typeface="+mn-ea"/>
                <a:cs typeface="+mn-cs"/>
              </a:rPr>
              <a:t>OnD</a:t>
            </a: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628650" marR="0" lvl="1"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Changes of FF or </a:t>
            </a:r>
            <a:r>
              <a:rPr kumimoji="0" lang="en-US" sz="1100" b="1" i="0" u="none" strike="noStrike" kern="1200" cap="none" spc="0" normalizeH="0" baseline="0" dirty="0" err="1">
                <a:ln>
                  <a:noFill/>
                </a:ln>
                <a:solidFill>
                  <a:srgbClr val="000000">
                    <a:tint val="75000"/>
                  </a:srgbClr>
                </a:solidFill>
                <a:effectLst/>
                <a:uLnTx/>
                <a:uFillTx/>
                <a:latin typeface="Iberia Text"/>
                <a:ea typeface="+mn-ea"/>
                <a:cs typeface="+mn-cs"/>
              </a:rPr>
              <a:t>Onbusiness</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 number.</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Changes in </a:t>
            </a:r>
            <a:r>
              <a:rPr kumimoji="0" lang="en-US" sz="1100" b="1" i="0" u="none" strike="noStrike" kern="1200" cap="none" spc="0" normalizeH="0" baseline="0" dirty="0" err="1">
                <a:ln>
                  <a:noFill/>
                </a:ln>
                <a:solidFill>
                  <a:srgbClr val="000000">
                    <a:tint val="75000"/>
                  </a:srgbClr>
                </a:solidFill>
                <a:effectLst/>
                <a:uLnTx/>
                <a:uFillTx/>
                <a:latin typeface="Iberia Text"/>
                <a:ea typeface="+mn-ea"/>
                <a:cs typeface="+mn-cs"/>
              </a:rPr>
              <a:t>passeger</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 contact information</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n-US" sz="1100" b="1" i="0" u="none" strike="noStrike" kern="1200" cap="none" spc="0" normalizeH="0" baseline="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Cancel and refund/void </a:t>
            </a:r>
            <a:r>
              <a:rPr kumimoji="0" lang="en-US" sz="1100" b="0" i="0" u="none" strike="noStrike" kern="1200" cap="none" spc="0" normalizeH="0" baseline="0" dirty="0">
                <a:ln>
                  <a:noFill/>
                </a:ln>
                <a:solidFill>
                  <a:srgbClr val="000000">
                    <a:tint val="75000"/>
                  </a:srgbClr>
                </a:solidFill>
                <a:effectLst/>
                <a:uLnTx/>
                <a:uFillTx/>
                <a:latin typeface="Iberia Text"/>
                <a:ea typeface="+mn-ea"/>
                <a:cs typeface="+mn-cs"/>
              </a:rPr>
              <a:t>all passengers</a:t>
            </a:r>
            <a:r>
              <a:rPr kumimoji="0" lang="en-US" sz="1100" b="1" i="0" u="none" strike="noStrike" kern="1200" cap="none" spc="0" normalizeH="0" baseline="0" dirty="0">
                <a:ln>
                  <a:noFill/>
                </a:ln>
                <a:solidFill>
                  <a:srgbClr val="000000">
                    <a:tint val="75000"/>
                  </a:srgbClr>
                </a:solidFill>
                <a:effectLst/>
                <a:uLnTx/>
                <a:uFillTx/>
                <a:latin typeface="Iberia Text"/>
                <a:ea typeface="+mn-ea"/>
                <a:cs typeface="+mn-cs"/>
              </a:rPr>
              <a:t>. </a:t>
            </a:r>
          </a:p>
          <a:p>
            <a:pPr marL="171450" marR="0" lvl="0" indent="-171450" algn="l" defTabSz="914400" rtl="0" eaLnBrk="1" fontAlgn="auto" latinLnBrk="0" hangingPunct="1">
              <a:lnSpc>
                <a:spcPct val="100000"/>
              </a:lnSpc>
              <a:spcBef>
                <a:spcPts val="0"/>
              </a:spcBef>
              <a:spcAft>
                <a:spcPts val="0"/>
              </a:spcAft>
              <a:buClr>
                <a:srgbClr val="D7192C"/>
              </a:buClr>
              <a:buSzTx/>
              <a:buFont typeface="Arial" panose="020B0604020202020204" pitchFamily="34" charset="0"/>
              <a:buChar char="•"/>
              <a:tabLst/>
              <a:defRPr/>
            </a:pP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3" name="Rectángulo 32">
            <a:extLst>
              <a:ext uri="{FF2B5EF4-FFF2-40B4-BE49-F238E27FC236}">
                <a16:creationId xmlns:a16="http://schemas.microsoft.com/office/drawing/2014/main" id="{C370A85F-A030-834A-BF48-04E8613D5A44}"/>
              </a:ext>
            </a:extLst>
          </p:cNvPr>
          <p:cNvSpPr/>
          <p:nvPr/>
        </p:nvSpPr>
        <p:spPr>
          <a:xfrm>
            <a:off x="9067800" y="3969518"/>
            <a:ext cx="2533489" cy="1654995"/>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34" name="Marcador de texto 2">
            <a:extLst>
              <a:ext uri="{FF2B5EF4-FFF2-40B4-BE49-F238E27FC236}">
                <a16:creationId xmlns:a16="http://schemas.microsoft.com/office/drawing/2014/main" id="{89AC5152-D34C-0A47-8966-2741549617C6}"/>
              </a:ext>
            </a:extLst>
          </p:cNvPr>
          <p:cNvSpPr txBox="1">
            <a:spLocks/>
          </p:cNvSpPr>
          <p:nvPr/>
        </p:nvSpPr>
        <p:spPr>
          <a:xfrm>
            <a:off x="9057829" y="2296410"/>
            <a:ext cx="2533490" cy="1323090"/>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Involuntary Changes: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Cancelation and Refund 100%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solidFill>
                <a:srgbClr val="000000">
                  <a:tint val="75000"/>
                </a:srgbClr>
              </a:solidFill>
              <a:latin typeface="Iberia Text"/>
            </a:endParaRPr>
          </a:p>
          <a:p>
            <a:pPr marL="171450" indent="-171450" algn="l">
              <a:buFont typeface="Arial" panose="020B0604020202020204" pitchFamily="34" charset="0"/>
              <a:buChar char="•"/>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Will be informed to the Agency and to the passenger by email.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200" b="1"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35" name="Marcador de texto 2">
            <a:extLst>
              <a:ext uri="{FF2B5EF4-FFF2-40B4-BE49-F238E27FC236}">
                <a16:creationId xmlns:a16="http://schemas.microsoft.com/office/drawing/2014/main" id="{9D19CD03-E3FA-0049-8697-1BEA4D2E66F9}"/>
              </a:ext>
            </a:extLst>
          </p:cNvPr>
          <p:cNvSpPr txBox="1">
            <a:spLocks/>
          </p:cNvSpPr>
          <p:nvPr/>
        </p:nvSpPr>
        <p:spPr>
          <a:xfrm>
            <a:off x="9067799" y="4906864"/>
            <a:ext cx="2533490" cy="724385"/>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And now we also Inform involuntary changes via </a:t>
            </a: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OCN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n-US" sz="1200" b="0" i="0" u="none" strike="noStrike" kern="1200" cap="none" spc="0" normalizeH="0" baseline="0" noProof="0" dirty="0" err="1">
                <a:ln>
                  <a:noFill/>
                </a:ln>
                <a:solidFill>
                  <a:srgbClr val="000000">
                    <a:tint val="75000"/>
                  </a:srgbClr>
                </a:solidFill>
                <a:effectLst/>
                <a:uLnTx/>
                <a:uFillTx/>
                <a:latin typeface="Iberia Text"/>
                <a:ea typeface="+mn-ea"/>
                <a:cs typeface="+mn-cs"/>
              </a:rPr>
              <a:t>OrderChangeNotification</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a:t>
            </a:r>
            <a:r>
              <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grpSp>
        <p:nvGrpSpPr>
          <p:cNvPr id="36" name="Grupo 35">
            <a:extLst>
              <a:ext uri="{FF2B5EF4-FFF2-40B4-BE49-F238E27FC236}">
                <a16:creationId xmlns:a16="http://schemas.microsoft.com/office/drawing/2014/main" id="{40CC70C8-EED4-DB47-BA2F-F61EACB857E5}"/>
              </a:ext>
            </a:extLst>
          </p:cNvPr>
          <p:cNvGrpSpPr/>
          <p:nvPr/>
        </p:nvGrpSpPr>
        <p:grpSpPr>
          <a:xfrm>
            <a:off x="1221057" y="3121557"/>
            <a:ext cx="1407843" cy="833688"/>
            <a:chOff x="7117525" y="2015311"/>
            <a:chExt cx="871941" cy="516341"/>
          </a:xfrm>
        </p:grpSpPr>
        <p:pic>
          <p:nvPicPr>
            <p:cNvPr id="37" name="Imagen 36">
              <a:extLst>
                <a:ext uri="{FF2B5EF4-FFF2-40B4-BE49-F238E27FC236}">
                  <a16:creationId xmlns:a16="http://schemas.microsoft.com/office/drawing/2014/main" id="{CA6A239E-42BB-024E-86E5-8A42199C77D5}"/>
                </a:ext>
              </a:extLst>
            </p:cNvPr>
            <p:cNvPicPr>
              <a:picLocks noChangeAspect="1"/>
            </p:cNvPicPr>
            <p:nvPr/>
          </p:nvPicPr>
          <p:blipFill>
            <a:blip r:embed="rId10"/>
            <a:stretch>
              <a:fillRect/>
            </a:stretch>
          </p:blipFill>
          <p:spPr>
            <a:xfrm>
              <a:off x="7117525" y="2040711"/>
              <a:ext cx="490941" cy="490941"/>
            </a:xfrm>
            <a:prstGeom prst="rect">
              <a:avLst/>
            </a:prstGeom>
          </p:spPr>
        </p:pic>
        <p:pic>
          <p:nvPicPr>
            <p:cNvPr id="38" name="Imagen 37">
              <a:extLst>
                <a:ext uri="{FF2B5EF4-FFF2-40B4-BE49-F238E27FC236}">
                  <a16:creationId xmlns:a16="http://schemas.microsoft.com/office/drawing/2014/main" id="{B5EBD43C-D05D-E14F-A14C-B67F4594DDC6}"/>
                </a:ext>
              </a:extLst>
            </p:cNvPr>
            <p:cNvPicPr>
              <a:picLocks noChangeAspect="1"/>
            </p:cNvPicPr>
            <p:nvPr/>
          </p:nvPicPr>
          <p:blipFill>
            <a:blip r:embed="rId11"/>
            <a:stretch>
              <a:fillRect/>
            </a:stretch>
          </p:blipFill>
          <p:spPr>
            <a:xfrm>
              <a:off x="7498525" y="2015311"/>
              <a:ext cx="490941" cy="490941"/>
            </a:xfrm>
            <a:prstGeom prst="rect">
              <a:avLst/>
            </a:prstGeom>
          </p:spPr>
        </p:pic>
      </p:grpSp>
      <p:pic>
        <p:nvPicPr>
          <p:cNvPr id="39" name="Imagen 38">
            <a:extLst>
              <a:ext uri="{FF2B5EF4-FFF2-40B4-BE49-F238E27FC236}">
                <a16:creationId xmlns:a16="http://schemas.microsoft.com/office/drawing/2014/main" id="{93BE1C79-9BD9-CD46-946E-6FFCA241310D}"/>
              </a:ext>
            </a:extLst>
          </p:cNvPr>
          <p:cNvPicPr>
            <a:picLocks noChangeAspect="1"/>
          </p:cNvPicPr>
          <p:nvPr/>
        </p:nvPicPr>
        <p:blipFill>
          <a:blip r:embed="rId12"/>
          <a:stretch>
            <a:fillRect/>
          </a:stretch>
        </p:blipFill>
        <p:spPr>
          <a:xfrm>
            <a:off x="10150334" y="2004064"/>
            <a:ext cx="360602" cy="282824"/>
          </a:xfrm>
          <a:prstGeom prst="rect">
            <a:avLst/>
          </a:prstGeom>
        </p:spPr>
      </p:pic>
      <p:pic>
        <p:nvPicPr>
          <p:cNvPr id="3" name="Imagen 2">
            <a:extLst>
              <a:ext uri="{FF2B5EF4-FFF2-40B4-BE49-F238E27FC236}">
                <a16:creationId xmlns:a16="http://schemas.microsoft.com/office/drawing/2014/main" id="{08350F7B-E1A9-D746-9EA3-407ADE0B2C16}"/>
              </a:ext>
            </a:extLst>
          </p:cNvPr>
          <p:cNvPicPr>
            <a:picLocks noChangeAspect="1"/>
          </p:cNvPicPr>
          <p:nvPr/>
        </p:nvPicPr>
        <p:blipFill>
          <a:blip r:embed="rId13"/>
          <a:stretch>
            <a:fillRect/>
          </a:stretch>
        </p:blipFill>
        <p:spPr>
          <a:xfrm>
            <a:off x="9916687" y="3973496"/>
            <a:ext cx="835713" cy="835713"/>
          </a:xfrm>
          <a:prstGeom prst="rect">
            <a:avLst/>
          </a:prstGeom>
        </p:spPr>
      </p:pic>
      <p:pic>
        <p:nvPicPr>
          <p:cNvPr id="5" name="Imagen 4">
            <a:extLst>
              <a:ext uri="{FF2B5EF4-FFF2-40B4-BE49-F238E27FC236}">
                <a16:creationId xmlns:a16="http://schemas.microsoft.com/office/drawing/2014/main" id="{E9E65486-25A4-D74C-9F34-248B8CA7308E}"/>
              </a:ext>
            </a:extLst>
          </p:cNvPr>
          <p:cNvPicPr>
            <a:picLocks noChangeAspect="1"/>
          </p:cNvPicPr>
          <p:nvPr/>
        </p:nvPicPr>
        <p:blipFill>
          <a:blip r:embed="rId14"/>
          <a:stretch>
            <a:fillRect/>
          </a:stretch>
        </p:blipFill>
        <p:spPr>
          <a:xfrm>
            <a:off x="3537490" y="2056628"/>
            <a:ext cx="1184721" cy="492760"/>
          </a:xfrm>
          <a:prstGeom prst="rect">
            <a:avLst/>
          </a:prstGeom>
        </p:spPr>
      </p:pic>
      <p:sp>
        <p:nvSpPr>
          <p:cNvPr id="40" name="Marcador de texto 2">
            <a:extLst>
              <a:ext uri="{FF2B5EF4-FFF2-40B4-BE49-F238E27FC236}">
                <a16:creationId xmlns:a16="http://schemas.microsoft.com/office/drawing/2014/main" id="{654B62AF-69FA-AF44-86B9-576EE06E29FB}"/>
              </a:ext>
            </a:extLst>
          </p:cNvPr>
          <p:cNvSpPr txBox="1">
            <a:spLocks/>
          </p:cNvSpPr>
          <p:nvPr/>
        </p:nvSpPr>
        <p:spPr>
          <a:xfrm>
            <a:off x="4969909" y="2070622"/>
            <a:ext cx="3732213" cy="482178"/>
          </a:xfrm>
          <a:prstGeom prst="rect">
            <a:avLst/>
          </a:prstGeom>
        </p:spPr>
        <p:txBody>
          <a:bodyPr vert="horz" lIns="79793" tIns="39897" rIns="79793" bIns="39897"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tint val="75000"/>
                  </a:srgbClr>
                </a:solidFill>
                <a:effectLst/>
                <a:uLnTx/>
                <a:uFillTx/>
                <a:latin typeface="Iberia Text"/>
                <a:ea typeface="+mn-ea"/>
                <a:cs typeface="+mn-cs"/>
              </a:rPr>
              <a:t>Voluntary changes (before and/or after issuing and</a:t>
            </a:r>
            <a:r>
              <a:rPr kumimoji="0" lang="en-US" sz="1200" b="0" i="0" u="none" strike="noStrike" kern="1200" cap="none" spc="0" normalizeH="0" baseline="0" noProof="0" dirty="0">
                <a:ln>
                  <a:noFill/>
                </a:ln>
                <a:solidFill>
                  <a:srgbClr val="000000">
                    <a:tint val="75000"/>
                  </a:srgbClr>
                </a:solidFill>
                <a:effectLst/>
                <a:uLnTx/>
                <a:uFillTx/>
                <a:latin typeface="Iberia Text"/>
                <a:ea typeface="+mn-ea"/>
                <a:cs typeface="+mn-cs"/>
              </a:rPr>
              <a:t> with a flown a segment.</a:t>
            </a:r>
            <a:endParaRPr kumimoji="0" lang="es-ES" sz="12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Tree>
    <p:extLst>
      <p:ext uri="{BB962C8B-B14F-4D97-AF65-F5344CB8AC3E}">
        <p14:creationId xmlns:p14="http://schemas.microsoft.com/office/powerpoint/2010/main" val="139948556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F3FC4003-5B3D-81CB-022D-8902286817D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7" name="Objeto 6" hidden="1">
                        <a:extLst>
                          <a:ext uri="{FF2B5EF4-FFF2-40B4-BE49-F238E27FC236}">
                            <a16:creationId xmlns:a16="http://schemas.microsoft.com/office/drawing/2014/main" id="{F3FC4003-5B3D-81CB-022D-8902286817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ángulo 4">
            <a:extLst>
              <a:ext uri="{FF2B5EF4-FFF2-40B4-BE49-F238E27FC236}">
                <a16:creationId xmlns:a16="http://schemas.microsoft.com/office/drawing/2014/main" id="{5F173BF3-E189-ACF9-B1D8-1C1655EBD35C}"/>
              </a:ext>
            </a:extLst>
          </p:cNvPr>
          <p:cNvSpPr/>
          <p:nvPr/>
        </p:nvSpPr>
        <p:spPr>
          <a:xfrm>
            <a:off x="177421" y="177421"/>
            <a:ext cx="11789546" cy="5882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6" name="Título 6">
            <a:extLst>
              <a:ext uri="{FF2B5EF4-FFF2-40B4-BE49-F238E27FC236}">
                <a16:creationId xmlns:a16="http://schemas.microsoft.com/office/drawing/2014/main" id="{21CAA3A9-074E-668F-102F-E52BC245FC36}"/>
              </a:ext>
            </a:extLst>
          </p:cNvPr>
          <p:cNvSpPr txBox="1">
            <a:spLocks/>
          </p:cNvSpPr>
          <p:nvPr/>
        </p:nvSpPr>
        <p:spPr>
          <a:xfrm>
            <a:off x="320855" y="301005"/>
            <a:ext cx="11789546" cy="830941"/>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2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D7192C"/>
                </a:solidFill>
                <a:effectLst/>
                <a:uLnTx/>
                <a:uFillTx/>
                <a:latin typeface="Iberia Headline"/>
                <a:ea typeface="+mj-ea"/>
                <a:cs typeface="+mj-cs"/>
              </a:rPr>
              <a:t>Support for Travel Agencies connected to NDC</a:t>
            </a:r>
          </a:p>
        </p:txBody>
      </p:sp>
      <p:sp>
        <p:nvSpPr>
          <p:cNvPr id="9" name="Rectángulo 8">
            <a:extLst>
              <a:ext uri="{FF2B5EF4-FFF2-40B4-BE49-F238E27FC236}">
                <a16:creationId xmlns:a16="http://schemas.microsoft.com/office/drawing/2014/main" id="{1524BD9A-F9CD-3363-4F18-7A218273BEA9}"/>
              </a:ext>
            </a:extLst>
          </p:cNvPr>
          <p:cNvSpPr/>
          <p:nvPr/>
        </p:nvSpPr>
        <p:spPr>
          <a:xfrm>
            <a:off x="590712" y="1953135"/>
            <a:ext cx="2308134" cy="367720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0" name="Marcador de texto 2">
            <a:extLst>
              <a:ext uri="{FF2B5EF4-FFF2-40B4-BE49-F238E27FC236}">
                <a16:creationId xmlns:a16="http://schemas.microsoft.com/office/drawing/2014/main" id="{44D776E3-999B-BF54-6923-0A4205573CB8}"/>
              </a:ext>
            </a:extLst>
          </p:cNvPr>
          <p:cNvSpPr txBox="1">
            <a:spLocks/>
          </p:cNvSpPr>
          <p:nvPr/>
        </p:nvSpPr>
        <p:spPr>
          <a:xfrm>
            <a:off x="587376" y="2022061"/>
            <a:ext cx="2404106" cy="56454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Technical and </a:t>
            </a:r>
            <a:r>
              <a:rPr kumimoji="0" lang="en-US" sz="16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Funcional</a:t>
            </a: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 Support  </a:t>
            </a:r>
            <a:r>
              <a:rPr kumimoji="0" lang="en-US" sz="12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(Direct Connections)</a:t>
            </a:r>
          </a:p>
        </p:txBody>
      </p:sp>
      <p:sp>
        <p:nvSpPr>
          <p:cNvPr id="12" name="Rectángulo 11">
            <a:extLst>
              <a:ext uri="{FF2B5EF4-FFF2-40B4-BE49-F238E27FC236}">
                <a16:creationId xmlns:a16="http://schemas.microsoft.com/office/drawing/2014/main" id="{5D72B7BC-CDC6-CA9F-5C4B-8CB1FFAC6A4D}"/>
              </a:ext>
            </a:extLst>
          </p:cNvPr>
          <p:cNvSpPr/>
          <p:nvPr/>
        </p:nvSpPr>
        <p:spPr>
          <a:xfrm>
            <a:off x="3053728" y="1949437"/>
            <a:ext cx="2308134" cy="367507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3" name="Marcador de texto 2">
            <a:extLst>
              <a:ext uri="{FF2B5EF4-FFF2-40B4-BE49-F238E27FC236}">
                <a16:creationId xmlns:a16="http://schemas.microsoft.com/office/drawing/2014/main" id="{F897CBCA-884A-CEC3-99F7-2C245B636C69}"/>
              </a:ext>
            </a:extLst>
          </p:cNvPr>
          <p:cNvSpPr txBox="1">
            <a:spLocks/>
          </p:cNvSpPr>
          <p:nvPr/>
        </p:nvSpPr>
        <p:spPr>
          <a:xfrm>
            <a:off x="3227110" y="2016640"/>
            <a:ext cx="2044616" cy="32816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Latest News</a:t>
            </a:r>
          </a:p>
        </p:txBody>
      </p:sp>
      <p:sp>
        <p:nvSpPr>
          <p:cNvPr id="15" name="Rectángulo 14">
            <a:extLst>
              <a:ext uri="{FF2B5EF4-FFF2-40B4-BE49-F238E27FC236}">
                <a16:creationId xmlns:a16="http://schemas.microsoft.com/office/drawing/2014/main" id="{783EA71F-40B8-2286-B546-BE80B7484C82}"/>
              </a:ext>
            </a:extLst>
          </p:cNvPr>
          <p:cNvSpPr/>
          <p:nvPr/>
        </p:nvSpPr>
        <p:spPr>
          <a:xfrm>
            <a:off x="5526121" y="1952625"/>
            <a:ext cx="6078503" cy="2609183"/>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7" name="Rectángulo 16">
            <a:extLst>
              <a:ext uri="{FF2B5EF4-FFF2-40B4-BE49-F238E27FC236}">
                <a16:creationId xmlns:a16="http://schemas.microsoft.com/office/drawing/2014/main" id="{701CD7B4-A4C8-5114-243C-F0D4D1CAF174}"/>
              </a:ext>
            </a:extLst>
          </p:cNvPr>
          <p:cNvSpPr/>
          <p:nvPr/>
        </p:nvSpPr>
        <p:spPr>
          <a:xfrm>
            <a:off x="5526121" y="4719976"/>
            <a:ext cx="6078504" cy="915882"/>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Iberia Text"/>
              <a:ea typeface="+mn-ea"/>
              <a:cs typeface="+mn-cs"/>
            </a:endParaRPr>
          </a:p>
        </p:txBody>
      </p:sp>
      <p:sp>
        <p:nvSpPr>
          <p:cNvPr id="18" name="Marcador de texto 2">
            <a:extLst>
              <a:ext uri="{FF2B5EF4-FFF2-40B4-BE49-F238E27FC236}">
                <a16:creationId xmlns:a16="http://schemas.microsoft.com/office/drawing/2014/main" id="{00468AB6-AB42-39D2-4685-146CF15B92D8}"/>
              </a:ext>
            </a:extLst>
          </p:cNvPr>
          <p:cNvSpPr txBox="1">
            <a:spLocks/>
          </p:cNvSpPr>
          <p:nvPr/>
        </p:nvSpPr>
        <p:spPr>
          <a:xfrm>
            <a:off x="5594254" y="4782997"/>
            <a:ext cx="3222931"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BA NDC </a:t>
            </a:r>
            <a:r>
              <a:rPr kumimoji="0" lang="es-ES" sz="1600" b="1" i="0" u="none" strike="noStrike" kern="1200" cap="none" spc="0" normalizeH="0" baseline="0" noProof="0" dirty="0" err="1">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Contacts</a:t>
            </a:r>
            <a:endParaRPr kumimoji="0" lang="es-ES" sz="1600" b="1" i="0" u="none" strike="noStrike" kern="1200" cap="none" spc="0" normalizeH="0" baseline="0" noProof="0" dirty="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endParaRPr>
          </a:p>
        </p:txBody>
      </p:sp>
      <p:sp>
        <p:nvSpPr>
          <p:cNvPr id="20" name="Marcador de texto 2">
            <a:extLst>
              <a:ext uri="{FF2B5EF4-FFF2-40B4-BE49-F238E27FC236}">
                <a16:creationId xmlns:a16="http://schemas.microsoft.com/office/drawing/2014/main" id="{6587BB36-E799-6262-54DD-1176CFF4FB64}"/>
              </a:ext>
            </a:extLst>
          </p:cNvPr>
          <p:cNvSpPr txBox="1">
            <a:spLocks/>
          </p:cNvSpPr>
          <p:nvPr/>
        </p:nvSpPr>
        <p:spPr>
          <a:xfrm>
            <a:off x="652367" y="2987753"/>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For more information please visit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hlinkClick r:id="rId6"/>
              </a:rPr>
              <a:t>Iberia NDC Support</a:t>
            </a: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Service Desk in JIRA.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hlinkClick r:id="rId7"/>
              </a:rPr>
              <a:t>https://id.atlassian.com/login</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lumMod val="50000"/>
                  </a:srgbClr>
                </a:solidFill>
                <a:effectLst/>
                <a:uLnTx/>
                <a:uFillTx/>
                <a:latin typeface="Iberia Text"/>
                <a:ea typeface="+mn-ea"/>
                <a:cs typeface="+mn-cs"/>
              </a:rPr>
              <a:t>With your provided JIRA user.</a:t>
            </a: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Onboarding doubts at </a:t>
            </a:r>
            <a:r>
              <a:rPr kumimoji="0" lang="en-US" sz="1100" b="0" i="0" u="none" strike="noStrike" kern="1200" cap="none" spc="0" normalizeH="0" baseline="0" noProof="0" dirty="0" err="1">
                <a:ln>
                  <a:noFill/>
                </a:ln>
                <a:solidFill>
                  <a:srgbClr val="D7192C"/>
                </a:solidFill>
                <a:effectLst/>
                <a:uLnTx/>
                <a:uFillTx/>
                <a:latin typeface="Iberia Text"/>
                <a:ea typeface="+mn-ea"/>
                <a:cs typeface="+mn-cs"/>
              </a:rPr>
              <a:t>New.Distribution@iberia.es</a:t>
            </a:r>
            <a:endParaRPr kumimoji="0" lang="es-ES" sz="1100" b="0" i="0" u="none" strike="noStrike" kern="1200" cap="none" spc="0" normalizeH="0" baseline="0" noProof="0" dirty="0">
              <a:ln>
                <a:noFill/>
              </a:ln>
              <a:solidFill>
                <a:srgbClr val="D7192C"/>
              </a:solidFill>
              <a:effectLst/>
              <a:uLnTx/>
              <a:uFillTx/>
              <a:latin typeface="Iberia Text"/>
              <a:ea typeface="+mn-ea"/>
              <a:cs typeface="+mn-cs"/>
            </a:endParaRPr>
          </a:p>
        </p:txBody>
      </p:sp>
      <p:pic>
        <p:nvPicPr>
          <p:cNvPr id="27" name="Imagen 26">
            <a:extLst>
              <a:ext uri="{FF2B5EF4-FFF2-40B4-BE49-F238E27FC236}">
                <a16:creationId xmlns:a16="http://schemas.microsoft.com/office/drawing/2014/main" id="{C3C3C8C2-9A86-51EB-3716-8FDFB931B555}"/>
              </a:ext>
            </a:extLst>
          </p:cNvPr>
          <p:cNvPicPr>
            <a:picLocks noChangeAspect="1"/>
          </p:cNvPicPr>
          <p:nvPr/>
        </p:nvPicPr>
        <p:blipFill>
          <a:blip r:embed="rId8"/>
          <a:srcRect/>
          <a:stretch/>
        </p:blipFill>
        <p:spPr>
          <a:xfrm>
            <a:off x="3932101" y="2630130"/>
            <a:ext cx="368790" cy="373458"/>
          </a:xfrm>
          <a:prstGeom prst="rect">
            <a:avLst/>
          </a:prstGeom>
        </p:spPr>
      </p:pic>
      <p:sp>
        <p:nvSpPr>
          <p:cNvPr id="33" name="Marcador de texto 2">
            <a:extLst>
              <a:ext uri="{FF2B5EF4-FFF2-40B4-BE49-F238E27FC236}">
                <a16:creationId xmlns:a16="http://schemas.microsoft.com/office/drawing/2014/main" id="{F8D10265-0852-7343-2862-243DE24C89E4}"/>
              </a:ext>
            </a:extLst>
          </p:cNvPr>
          <p:cNvSpPr txBox="1">
            <a:spLocks/>
          </p:cNvSpPr>
          <p:nvPr/>
        </p:nvSpPr>
        <p:spPr>
          <a:xfrm>
            <a:off x="5687897" y="5140359"/>
            <a:ext cx="1389060" cy="274311"/>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575756"/>
                </a:solidFill>
                <a:effectLst/>
                <a:uLnTx/>
                <a:uFillTx/>
                <a:latin typeface="Iberia Text"/>
                <a:ea typeface="ＭＳ Ｐゴシック" charset="0"/>
                <a:cs typeface="+mn-cs"/>
              </a:rPr>
              <a:t>https://</a:t>
            </a:r>
            <a:r>
              <a:rPr kumimoji="0" lang="es-ES" sz="1100" b="1" i="0" u="none" strike="noStrike" kern="1200" cap="none" spc="0" normalizeH="0" baseline="0" noProof="0" dirty="0" err="1">
                <a:ln>
                  <a:noFill/>
                </a:ln>
                <a:solidFill>
                  <a:srgbClr val="575756"/>
                </a:solidFill>
                <a:effectLst/>
                <a:uLnTx/>
                <a:uFillTx/>
                <a:latin typeface="Iberia Text"/>
                <a:ea typeface="ＭＳ Ｐゴシック" charset="0"/>
                <a:cs typeface="+mn-cs"/>
              </a:rPr>
              <a:t>ndc.ba.com</a:t>
            </a:r>
            <a:r>
              <a:rPr kumimoji="0" lang="es-ES" sz="1100" b="1" i="0" u="none" strike="noStrike" kern="1200" cap="none" spc="0" normalizeH="0" baseline="0" noProof="0" dirty="0">
                <a:ln>
                  <a:noFill/>
                </a:ln>
                <a:solidFill>
                  <a:srgbClr val="575756"/>
                </a:solidFill>
                <a:effectLst/>
                <a:uLnTx/>
                <a:uFillTx/>
                <a:latin typeface="Iberia Text"/>
                <a:ea typeface="ＭＳ Ｐゴシック" charset="0"/>
                <a:cs typeface="+mn-cs"/>
              </a:rPr>
              <a:t>/</a:t>
            </a:r>
          </a:p>
        </p:txBody>
      </p:sp>
      <p:sp>
        <p:nvSpPr>
          <p:cNvPr id="35" name="Marcador de texto 2">
            <a:extLst>
              <a:ext uri="{FF2B5EF4-FFF2-40B4-BE49-F238E27FC236}">
                <a16:creationId xmlns:a16="http://schemas.microsoft.com/office/drawing/2014/main" id="{F1CA0D76-F4E4-623A-6C0C-AC233019B327}"/>
              </a:ext>
            </a:extLst>
          </p:cNvPr>
          <p:cNvSpPr txBox="1">
            <a:spLocks/>
          </p:cNvSpPr>
          <p:nvPr/>
        </p:nvSpPr>
        <p:spPr>
          <a:xfrm>
            <a:off x="5601511" y="2029750"/>
            <a:ext cx="4369485" cy="37164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96252"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D7192C"/>
                </a:solidFill>
                <a:effectLst/>
                <a:uLnTx/>
                <a:uFillTx/>
                <a:latin typeface="Iberia Text" panose="02000506040000020004" pitchFamily="2" charset="77"/>
                <a:ea typeface="Verdana" panose="020B0604030504040204" pitchFamily="34" charset="0"/>
                <a:cs typeface="Verdana" panose="020B0604030504040204" pitchFamily="34" charset="0"/>
              </a:rPr>
              <a:t>IB NDC Support for Travel Agencies</a:t>
            </a:r>
          </a:p>
        </p:txBody>
      </p:sp>
      <p:sp>
        <p:nvSpPr>
          <p:cNvPr id="39" name="Marcador de texto 2">
            <a:extLst>
              <a:ext uri="{FF2B5EF4-FFF2-40B4-BE49-F238E27FC236}">
                <a16:creationId xmlns:a16="http://schemas.microsoft.com/office/drawing/2014/main" id="{2E50907A-D271-05F5-A277-607625B860ED}"/>
              </a:ext>
            </a:extLst>
          </p:cNvPr>
          <p:cNvSpPr txBox="1">
            <a:spLocks/>
          </p:cNvSpPr>
          <p:nvPr/>
        </p:nvSpPr>
        <p:spPr>
          <a:xfrm>
            <a:off x="6064176" y="2386979"/>
            <a:ext cx="5475457" cy="531754"/>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Travel Agencies can use IAG Portal as their Servicing Tool in case their Service Provider doesn´t provide yet the functionality you need.</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0" name="Marcador de texto 2">
            <a:extLst>
              <a:ext uri="{FF2B5EF4-FFF2-40B4-BE49-F238E27FC236}">
                <a16:creationId xmlns:a16="http://schemas.microsoft.com/office/drawing/2014/main" id="{8909D66A-2C75-D8E7-E743-17E971F10969}"/>
              </a:ext>
            </a:extLst>
          </p:cNvPr>
          <p:cNvSpPr txBox="1">
            <a:spLocks/>
          </p:cNvSpPr>
          <p:nvPr/>
        </p:nvSpPr>
        <p:spPr>
          <a:xfrm>
            <a:off x="3080706" y="3068326"/>
            <a:ext cx="2178492" cy="2458993"/>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Monthly</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 Tarde </a:t>
            </a:r>
            <a:r>
              <a:rPr kumimoji="0" lang="es-ES" sz="1100" b="1" i="0" u="none" strike="noStrike" kern="1200" cap="none" spc="0" normalizeH="0" baseline="0" noProof="0" dirty="0" err="1">
                <a:ln>
                  <a:noFill/>
                </a:ln>
                <a:solidFill>
                  <a:srgbClr val="000000">
                    <a:tint val="75000"/>
                  </a:srgbClr>
                </a:solidFill>
                <a:effectLst/>
                <a:uLnTx/>
                <a:uFillTx/>
                <a:latin typeface="Iberia Text"/>
                <a:ea typeface="+mn-ea"/>
                <a:cs typeface="+mn-cs"/>
              </a:rPr>
              <a:t>Newsletter</a:t>
            </a:r>
            <a:r>
              <a:rPr kumimoji="0" lang="es-ES" sz="1100" b="1"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Exclusive Comms with new capabilities</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err="1">
                <a:ln>
                  <a:noFill/>
                </a:ln>
                <a:solidFill>
                  <a:srgbClr val="000000">
                    <a:tint val="75000"/>
                  </a:srgbClr>
                </a:solidFill>
                <a:effectLst/>
                <a:uLnTx/>
                <a:uFillTx/>
                <a:latin typeface="Iberia Text"/>
                <a:ea typeface="+mn-ea"/>
                <a:cs typeface="+mn-cs"/>
              </a:rPr>
              <a:t>Visit</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 </a:t>
            </a:r>
            <a:r>
              <a:rPr kumimoji="0" lang="es-ES" sz="1100" b="0" i="0" u="sng" strike="noStrike" kern="1200" cap="none" spc="0" normalizeH="0" baseline="0" noProof="0" dirty="0" err="1">
                <a:ln>
                  <a:noFill/>
                </a:ln>
                <a:solidFill>
                  <a:srgbClr val="D7192C"/>
                </a:solidFill>
                <a:effectLst/>
                <a:uLnTx/>
                <a:uFillTx/>
                <a:latin typeface="Iberia Text"/>
                <a:ea typeface="+mn-ea"/>
                <a:cs typeface="+mn-cs"/>
              </a:rPr>
              <a:t>Iberiagencias.com</a:t>
            </a:r>
            <a:endParaRPr kumimoji="0" lang="es-ES" sz="1100" b="0" i="0" u="sng" strike="noStrike" kern="1200" cap="none" spc="0" normalizeH="0" baseline="0" noProof="0" dirty="0">
              <a:ln>
                <a:noFill/>
              </a:ln>
              <a:solidFill>
                <a:srgbClr val="D7192C"/>
              </a:solidFill>
              <a:effectLst/>
              <a:uLnTx/>
              <a:uFillTx/>
              <a:latin typeface="Iberia Text"/>
              <a:ea typeface="+mn-ea"/>
              <a:cs typeface="+mn-cs"/>
            </a:endParaRPr>
          </a:p>
        </p:txBody>
      </p:sp>
      <p:pic>
        <p:nvPicPr>
          <p:cNvPr id="41" name="Imagen 40">
            <a:extLst>
              <a:ext uri="{FF2B5EF4-FFF2-40B4-BE49-F238E27FC236}">
                <a16:creationId xmlns:a16="http://schemas.microsoft.com/office/drawing/2014/main" id="{3321B04E-A05A-7529-A23C-9365A1560F2C}"/>
              </a:ext>
            </a:extLst>
          </p:cNvPr>
          <p:cNvPicPr>
            <a:picLocks noChangeAspect="1"/>
          </p:cNvPicPr>
          <p:nvPr/>
        </p:nvPicPr>
        <p:blipFill>
          <a:blip r:embed="rId8"/>
          <a:srcRect/>
          <a:stretch/>
        </p:blipFill>
        <p:spPr>
          <a:xfrm>
            <a:off x="3932101" y="3633430"/>
            <a:ext cx="368790" cy="373458"/>
          </a:xfrm>
          <a:prstGeom prst="rect">
            <a:avLst/>
          </a:prstGeom>
        </p:spPr>
      </p:pic>
      <p:pic>
        <p:nvPicPr>
          <p:cNvPr id="42" name="Imagen 41">
            <a:extLst>
              <a:ext uri="{FF2B5EF4-FFF2-40B4-BE49-F238E27FC236}">
                <a16:creationId xmlns:a16="http://schemas.microsoft.com/office/drawing/2014/main" id="{8743177F-5214-F7A3-6F6A-65ECB7149204}"/>
              </a:ext>
            </a:extLst>
          </p:cNvPr>
          <p:cNvPicPr>
            <a:picLocks noChangeAspect="1"/>
          </p:cNvPicPr>
          <p:nvPr/>
        </p:nvPicPr>
        <p:blipFill>
          <a:blip r:embed="rId8"/>
          <a:srcRect/>
          <a:stretch/>
        </p:blipFill>
        <p:spPr>
          <a:xfrm>
            <a:off x="3932101" y="4636730"/>
            <a:ext cx="368790" cy="373458"/>
          </a:xfrm>
          <a:prstGeom prst="rect">
            <a:avLst/>
          </a:prstGeom>
        </p:spPr>
      </p:pic>
      <p:sp>
        <p:nvSpPr>
          <p:cNvPr id="43" name="Marcador de texto 2">
            <a:extLst>
              <a:ext uri="{FF2B5EF4-FFF2-40B4-BE49-F238E27FC236}">
                <a16:creationId xmlns:a16="http://schemas.microsoft.com/office/drawing/2014/main" id="{E183F52A-5054-E00F-6602-4F58B3F2E9E8}"/>
              </a:ext>
            </a:extLst>
          </p:cNvPr>
          <p:cNvSpPr txBox="1">
            <a:spLocks/>
          </p:cNvSpPr>
          <p:nvPr/>
        </p:nvSpPr>
        <p:spPr>
          <a:xfrm>
            <a:off x="6064176" y="2879620"/>
            <a:ext cx="5419189" cy="26829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For all NDC bookings an exclusive IB NDC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Call Center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is available</a:t>
            </a:r>
            <a:r>
              <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rPr>
              <a:t>:</a:t>
            </a:r>
          </a:p>
        </p:txBody>
      </p:sp>
      <p:sp>
        <p:nvSpPr>
          <p:cNvPr id="44" name="Marcador de texto 2">
            <a:extLst>
              <a:ext uri="{FF2B5EF4-FFF2-40B4-BE49-F238E27FC236}">
                <a16:creationId xmlns:a16="http://schemas.microsoft.com/office/drawing/2014/main" id="{F5115414-C934-335A-B40C-DD042FF29910}"/>
              </a:ext>
            </a:extLst>
          </p:cNvPr>
          <p:cNvSpPr txBox="1">
            <a:spLocks/>
          </p:cNvSpPr>
          <p:nvPr/>
        </p:nvSpPr>
        <p:spPr>
          <a:xfrm>
            <a:off x="6356220" y="3259974"/>
            <a:ext cx="5183413" cy="38057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Dialing your  usual local Call Center number selecting </a:t>
            </a:r>
            <a:r>
              <a:rPr kumimoji="0" lang="en-US" sz="1100" b="0" i="0" u="none" strike="noStrike" kern="1200" cap="none" spc="0" normalizeH="0" baseline="0" noProof="0" dirty="0">
                <a:ln>
                  <a:noFill/>
                </a:ln>
                <a:solidFill>
                  <a:srgbClr val="D7192C"/>
                </a:solidFill>
                <a:effectLst/>
                <a:uLnTx/>
                <a:uFillTx/>
                <a:latin typeface="Iberia Text"/>
                <a:ea typeface="+mn-ea"/>
                <a:cs typeface="+mn-cs"/>
              </a:rPr>
              <a:t>NDC option</a:t>
            </a:r>
            <a:r>
              <a:rPr kumimoji="0" lang="en-US" sz="1100" b="0" i="0" u="none" strike="noStrike" kern="1200" cap="none" spc="0" normalizeH="0" baseline="0" noProof="0" dirty="0">
                <a:ln>
                  <a:noFill/>
                </a:ln>
                <a:solidFill>
                  <a:srgbClr val="FF0000"/>
                </a:solidFill>
                <a:effectLst/>
                <a:uLnTx/>
                <a:uFillTx/>
                <a:latin typeface="Iberia Text"/>
                <a:ea typeface="+mn-ea"/>
                <a:cs typeface="+mn-cs"/>
              </a:rPr>
              <a:t> </a:t>
            </a: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from the touch-tone menu attended the same usual timetable.</a:t>
            </a:r>
            <a:endParaRPr kumimoji="0" lang="es-ES" sz="1100" b="0" i="0" u="none" strike="noStrike" kern="1200" cap="none" spc="0" normalizeH="0" baseline="0" noProof="0" dirty="0">
              <a:ln>
                <a:noFill/>
              </a:ln>
              <a:solidFill>
                <a:srgbClr val="000000">
                  <a:tint val="75000"/>
                </a:srgbClr>
              </a:solidFill>
              <a:effectLst/>
              <a:uLnTx/>
              <a:uFillTx/>
              <a:latin typeface="Iberia Text"/>
              <a:ea typeface="+mn-ea"/>
              <a:cs typeface="+mn-cs"/>
            </a:endParaRPr>
          </a:p>
        </p:txBody>
      </p:sp>
      <p:sp>
        <p:nvSpPr>
          <p:cNvPr id="45" name="Marcador de texto 2">
            <a:extLst>
              <a:ext uri="{FF2B5EF4-FFF2-40B4-BE49-F238E27FC236}">
                <a16:creationId xmlns:a16="http://schemas.microsoft.com/office/drawing/2014/main" id="{97E460B8-8C2D-EFFE-351E-08FD1760644B}"/>
              </a:ext>
            </a:extLst>
          </p:cNvPr>
          <p:cNvSpPr txBox="1">
            <a:spLocks/>
          </p:cNvSpPr>
          <p:nvPr/>
        </p:nvSpPr>
        <p:spPr>
          <a:xfrm>
            <a:off x="6355766" y="4194465"/>
            <a:ext cx="3615230" cy="207340"/>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938" marR="0" lvl="0" indent="0" algn="l"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dirty="0">
                <a:ln>
                  <a:noFill/>
                </a:ln>
                <a:solidFill>
                  <a:srgbClr val="D7192C"/>
                </a:solidFill>
                <a:effectLst/>
                <a:uLnTx/>
                <a:uFillTx/>
                <a:latin typeface="Iberia Text"/>
                <a:ea typeface="+mn-ea"/>
                <a:cs typeface="+mn-cs"/>
              </a:rPr>
              <a:t>91 9046 357</a:t>
            </a:r>
          </a:p>
        </p:txBody>
      </p:sp>
      <p:pic>
        <p:nvPicPr>
          <p:cNvPr id="47" name="Imagen 46">
            <a:extLst>
              <a:ext uri="{FF2B5EF4-FFF2-40B4-BE49-F238E27FC236}">
                <a16:creationId xmlns:a16="http://schemas.microsoft.com/office/drawing/2014/main" id="{738A12AE-A5AC-183F-26D3-3F7D7B75AFED}"/>
              </a:ext>
            </a:extLst>
          </p:cNvPr>
          <p:cNvPicPr>
            <a:picLocks noChangeAspect="1"/>
          </p:cNvPicPr>
          <p:nvPr/>
        </p:nvPicPr>
        <p:blipFill>
          <a:blip r:embed="rId9"/>
          <a:srcRect/>
          <a:stretch/>
        </p:blipFill>
        <p:spPr>
          <a:xfrm>
            <a:off x="1558587" y="2655530"/>
            <a:ext cx="357897" cy="373458"/>
          </a:xfrm>
          <a:prstGeom prst="rect">
            <a:avLst/>
          </a:prstGeom>
        </p:spPr>
      </p:pic>
      <p:pic>
        <p:nvPicPr>
          <p:cNvPr id="48" name="Imagen 47">
            <a:extLst>
              <a:ext uri="{FF2B5EF4-FFF2-40B4-BE49-F238E27FC236}">
                <a16:creationId xmlns:a16="http://schemas.microsoft.com/office/drawing/2014/main" id="{3AD9790B-C02E-BB21-6C93-38FC8AC12661}"/>
              </a:ext>
            </a:extLst>
          </p:cNvPr>
          <p:cNvPicPr>
            <a:picLocks noChangeAspect="1"/>
          </p:cNvPicPr>
          <p:nvPr/>
        </p:nvPicPr>
        <p:blipFill>
          <a:blip r:embed="rId10"/>
          <a:srcRect/>
          <a:stretch/>
        </p:blipFill>
        <p:spPr>
          <a:xfrm>
            <a:off x="1519270" y="3570198"/>
            <a:ext cx="436530" cy="436530"/>
          </a:xfrm>
          <a:prstGeom prst="rect">
            <a:avLst/>
          </a:prstGeom>
        </p:spPr>
      </p:pic>
      <p:pic>
        <p:nvPicPr>
          <p:cNvPr id="50" name="Imagen 49">
            <a:extLst>
              <a:ext uri="{FF2B5EF4-FFF2-40B4-BE49-F238E27FC236}">
                <a16:creationId xmlns:a16="http://schemas.microsoft.com/office/drawing/2014/main" id="{F4D37933-CDE6-BE48-DA39-6C4FE8A171CF}"/>
              </a:ext>
            </a:extLst>
          </p:cNvPr>
          <p:cNvPicPr>
            <a:picLocks noChangeAspect="1"/>
          </p:cNvPicPr>
          <p:nvPr/>
        </p:nvPicPr>
        <p:blipFill>
          <a:blip r:embed="rId11"/>
          <a:stretch>
            <a:fillRect/>
          </a:stretch>
        </p:blipFill>
        <p:spPr>
          <a:xfrm>
            <a:off x="1539536" y="4687133"/>
            <a:ext cx="395998" cy="310586"/>
          </a:xfrm>
          <a:prstGeom prst="rect">
            <a:avLst/>
          </a:prstGeom>
        </p:spPr>
      </p:pic>
      <p:pic>
        <p:nvPicPr>
          <p:cNvPr id="51" name="Imagen 50">
            <a:extLst>
              <a:ext uri="{FF2B5EF4-FFF2-40B4-BE49-F238E27FC236}">
                <a16:creationId xmlns:a16="http://schemas.microsoft.com/office/drawing/2014/main" id="{7A4044A0-84E8-6698-FEAA-C2E0F43906C5}"/>
              </a:ext>
            </a:extLst>
          </p:cNvPr>
          <p:cNvPicPr>
            <a:picLocks noChangeAspect="1"/>
          </p:cNvPicPr>
          <p:nvPr/>
        </p:nvPicPr>
        <p:blipFill>
          <a:blip r:embed="rId12"/>
          <a:stretch>
            <a:fillRect/>
          </a:stretch>
        </p:blipFill>
        <p:spPr>
          <a:xfrm>
            <a:off x="6106196" y="3266599"/>
            <a:ext cx="275628" cy="237871"/>
          </a:xfrm>
          <a:prstGeom prst="rect">
            <a:avLst/>
          </a:prstGeom>
        </p:spPr>
      </p:pic>
      <p:pic>
        <p:nvPicPr>
          <p:cNvPr id="53" name="Imagen 52">
            <a:extLst>
              <a:ext uri="{FF2B5EF4-FFF2-40B4-BE49-F238E27FC236}">
                <a16:creationId xmlns:a16="http://schemas.microsoft.com/office/drawing/2014/main" id="{3039A291-7297-FE69-F162-6739ED8D6363}"/>
              </a:ext>
            </a:extLst>
          </p:cNvPr>
          <p:cNvPicPr>
            <a:picLocks noChangeAspect="1"/>
          </p:cNvPicPr>
          <p:nvPr/>
        </p:nvPicPr>
        <p:blipFill>
          <a:blip r:embed="rId13"/>
          <a:srcRect/>
          <a:stretch/>
        </p:blipFill>
        <p:spPr>
          <a:xfrm>
            <a:off x="6178366" y="4178613"/>
            <a:ext cx="162756" cy="280615"/>
          </a:xfrm>
          <a:prstGeom prst="rect">
            <a:avLst/>
          </a:prstGeom>
        </p:spPr>
      </p:pic>
      <p:pic>
        <p:nvPicPr>
          <p:cNvPr id="54" name="Imagen 53">
            <a:extLst>
              <a:ext uri="{FF2B5EF4-FFF2-40B4-BE49-F238E27FC236}">
                <a16:creationId xmlns:a16="http://schemas.microsoft.com/office/drawing/2014/main" id="{39863779-6733-0584-2558-331AA99EE7D1}"/>
              </a:ext>
            </a:extLst>
          </p:cNvPr>
          <p:cNvPicPr>
            <a:picLocks noChangeAspect="1"/>
          </p:cNvPicPr>
          <p:nvPr/>
        </p:nvPicPr>
        <p:blipFill>
          <a:blip r:embed="rId14"/>
          <a:stretch>
            <a:fillRect/>
          </a:stretch>
        </p:blipFill>
        <p:spPr>
          <a:xfrm>
            <a:off x="5802728" y="2391142"/>
            <a:ext cx="303468" cy="303468"/>
          </a:xfrm>
          <a:prstGeom prst="rect">
            <a:avLst/>
          </a:prstGeom>
        </p:spPr>
      </p:pic>
      <p:cxnSp>
        <p:nvCxnSpPr>
          <p:cNvPr id="56" name="Conector recto 55">
            <a:extLst>
              <a:ext uri="{FF2B5EF4-FFF2-40B4-BE49-F238E27FC236}">
                <a16:creationId xmlns:a16="http://schemas.microsoft.com/office/drawing/2014/main" id="{CA18B703-8845-0ADD-2646-4F3A68537A93}"/>
              </a:ext>
            </a:extLst>
          </p:cNvPr>
          <p:cNvCxnSpPr>
            <a:cxnSpLocks/>
          </p:cNvCxnSpPr>
          <p:nvPr/>
        </p:nvCxnSpPr>
        <p:spPr>
          <a:xfrm>
            <a:off x="7133225" y="5315317"/>
            <a:ext cx="4171243" cy="0"/>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57" name="Imagen 56">
            <a:extLst>
              <a:ext uri="{FF2B5EF4-FFF2-40B4-BE49-F238E27FC236}">
                <a16:creationId xmlns:a16="http://schemas.microsoft.com/office/drawing/2014/main" id="{D6742413-3228-9DA7-6B8A-8B21B777BCF3}"/>
              </a:ext>
            </a:extLst>
          </p:cNvPr>
          <p:cNvPicPr>
            <a:picLocks noChangeAspect="1"/>
          </p:cNvPicPr>
          <p:nvPr/>
        </p:nvPicPr>
        <p:blipFill rotWithShape="1">
          <a:blip r:embed="rId15"/>
          <a:srcRect r="8370" b="26215"/>
          <a:stretch/>
        </p:blipFill>
        <p:spPr>
          <a:xfrm>
            <a:off x="10638290" y="4757183"/>
            <a:ext cx="666282" cy="536518"/>
          </a:xfrm>
          <a:prstGeom prst="rect">
            <a:avLst/>
          </a:prstGeom>
        </p:spPr>
      </p:pic>
      <p:sp>
        <p:nvSpPr>
          <p:cNvPr id="2" name="Marcador de texto 2">
            <a:extLst>
              <a:ext uri="{FF2B5EF4-FFF2-40B4-BE49-F238E27FC236}">
                <a16:creationId xmlns:a16="http://schemas.microsoft.com/office/drawing/2014/main" id="{FFCED003-EB4A-24F8-9D81-6EA131516E81}"/>
              </a:ext>
            </a:extLst>
          </p:cNvPr>
          <p:cNvSpPr txBox="1">
            <a:spLocks/>
          </p:cNvSpPr>
          <p:nvPr/>
        </p:nvSpPr>
        <p:spPr>
          <a:xfrm>
            <a:off x="6356220" y="3706289"/>
            <a:ext cx="5183413" cy="416407"/>
          </a:xfrm>
          <a:prstGeom prst="rect">
            <a:avLst/>
          </a:prstGeom>
        </p:spPr>
        <p:txBody>
          <a:bodyPr vert="horz" lIns="91440" tIns="45720" rIns="91440" bIns="45720" rtlCol="0" anchor="t"/>
          <a:lstStyle>
            <a:defPPr>
              <a:defRPr lang="es-ES"/>
            </a:defPPr>
            <a:lvl1pPr marL="0" algn="r" defTabSz="914400" rtl="0" eaLnBrk="1" latinLnBrk="0" hangingPunct="1">
              <a:defRPr sz="111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tint val="75000"/>
                  </a:srgbClr>
                </a:solidFill>
                <a:effectLst/>
                <a:uLnTx/>
                <a:uFillTx/>
                <a:latin typeface="Iberia Text"/>
                <a:ea typeface="+mn-ea"/>
                <a:cs typeface="+mn-cs"/>
              </a:rPr>
              <a:t>In Spain for Spanish IATAs we have a dedicated number attended 24 hours, 7/7 both in Spanish and English.</a:t>
            </a:r>
          </a:p>
        </p:txBody>
      </p:sp>
      <p:pic>
        <p:nvPicPr>
          <p:cNvPr id="3" name="Imagen 2">
            <a:extLst>
              <a:ext uri="{FF2B5EF4-FFF2-40B4-BE49-F238E27FC236}">
                <a16:creationId xmlns:a16="http://schemas.microsoft.com/office/drawing/2014/main" id="{FFD4C965-02E7-4DD0-6F20-A26245019909}"/>
              </a:ext>
            </a:extLst>
          </p:cNvPr>
          <p:cNvPicPr>
            <a:picLocks noChangeAspect="1"/>
          </p:cNvPicPr>
          <p:nvPr/>
        </p:nvPicPr>
        <p:blipFill>
          <a:blip r:embed="rId16"/>
          <a:stretch>
            <a:fillRect/>
          </a:stretch>
        </p:blipFill>
        <p:spPr>
          <a:xfrm>
            <a:off x="6131573" y="3726179"/>
            <a:ext cx="237871" cy="237871"/>
          </a:xfrm>
          <a:prstGeom prst="rect">
            <a:avLst/>
          </a:prstGeom>
        </p:spPr>
      </p:pic>
      <p:pic>
        <p:nvPicPr>
          <p:cNvPr id="4" name="Imagen 3">
            <a:extLst>
              <a:ext uri="{FF2B5EF4-FFF2-40B4-BE49-F238E27FC236}">
                <a16:creationId xmlns:a16="http://schemas.microsoft.com/office/drawing/2014/main" id="{32A26891-18FD-2303-1A02-7F5C219BF3FF}"/>
              </a:ext>
            </a:extLst>
          </p:cNvPr>
          <p:cNvPicPr>
            <a:picLocks noChangeAspect="1"/>
          </p:cNvPicPr>
          <p:nvPr/>
        </p:nvPicPr>
        <p:blipFill>
          <a:blip r:embed="rId14"/>
          <a:stretch>
            <a:fillRect/>
          </a:stretch>
        </p:blipFill>
        <p:spPr>
          <a:xfrm>
            <a:off x="5802728" y="2869267"/>
            <a:ext cx="303468" cy="303468"/>
          </a:xfrm>
          <a:prstGeom prst="rect">
            <a:avLst/>
          </a:prstGeom>
        </p:spPr>
      </p:pic>
    </p:spTree>
    <p:extLst>
      <p:ext uri="{BB962C8B-B14F-4D97-AF65-F5344CB8AC3E}">
        <p14:creationId xmlns:p14="http://schemas.microsoft.com/office/powerpoint/2010/main" val="90637851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hidden="1">
            <a:extLst>
              <a:ext uri="{FF2B5EF4-FFF2-40B4-BE49-F238E27FC236}">
                <a16:creationId xmlns:a16="http://schemas.microsoft.com/office/drawing/2014/main" id="{3D3C02D8-A523-42A1-84B9-30F8B21EFC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38" imgH="338" progId="TCLayout.ActiveDocument.1">
                  <p:embed/>
                </p:oleObj>
              </mc:Choice>
              <mc:Fallback>
                <p:oleObj name="Diapositiva de think-cell" r:id="rId4" imgW="338" imgH="338" progId="TCLayout.ActiveDocument.1">
                  <p:embed/>
                  <p:pic>
                    <p:nvPicPr>
                      <p:cNvPr id="5" name="Objeto 4" hidden="1">
                        <a:extLst>
                          <a:ext uri="{FF2B5EF4-FFF2-40B4-BE49-F238E27FC236}">
                            <a16:creationId xmlns:a16="http://schemas.microsoft.com/office/drawing/2014/main" id="{3D3C02D8-A523-42A1-84B9-30F8B21EFC9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ítulo 1">
            <a:extLst>
              <a:ext uri="{FF2B5EF4-FFF2-40B4-BE49-F238E27FC236}">
                <a16:creationId xmlns:a16="http://schemas.microsoft.com/office/drawing/2014/main" id="{857609CF-E056-418D-87AD-6B4B9622C1B2}"/>
              </a:ext>
            </a:extLst>
          </p:cNvPr>
          <p:cNvSpPr>
            <a:spLocks noGrp="1"/>
          </p:cNvSpPr>
          <p:nvPr>
            <p:ph type="title"/>
          </p:nvPr>
        </p:nvSpPr>
        <p:spPr>
          <a:xfrm>
            <a:off x="417513" y="481013"/>
            <a:ext cx="11366500" cy="726439"/>
          </a:xfrm>
        </p:spPr>
        <p:txBody>
          <a:bodyPr vert="horz"/>
          <a:lstStyle/>
          <a:p>
            <a:r>
              <a:rPr lang="es-ES" dirty="0"/>
              <a:t>Service Providers IB NDC - Appendix I</a:t>
            </a:r>
          </a:p>
        </p:txBody>
      </p:sp>
      <p:grpSp>
        <p:nvGrpSpPr>
          <p:cNvPr id="6" name="Grupo 5">
            <a:extLst>
              <a:ext uri="{FF2B5EF4-FFF2-40B4-BE49-F238E27FC236}">
                <a16:creationId xmlns:a16="http://schemas.microsoft.com/office/drawing/2014/main" id="{730150EB-E720-4F3D-9BC2-6D72FADBF2C9}"/>
              </a:ext>
            </a:extLst>
          </p:cNvPr>
          <p:cNvGrpSpPr/>
          <p:nvPr/>
        </p:nvGrpSpPr>
        <p:grpSpPr>
          <a:xfrm>
            <a:off x="9848531" y="411814"/>
            <a:ext cx="1986282" cy="713448"/>
            <a:chOff x="11479475" y="162696"/>
            <a:chExt cx="2335354" cy="838830"/>
          </a:xfrm>
        </p:grpSpPr>
        <p:grpSp>
          <p:nvGrpSpPr>
            <p:cNvPr id="7" name="Grupo 6">
              <a:extLst>
                <a:ext uri="{FF2B5EF4-FFF2-40B4-BE49-F238E27FC236}">
                  <a16:creationId xmlns:a16="http://schemas.microsoft.com/office/drawing/2014/main" id="{38963F93-4047-4D4E-8157-713ADBDFE07F}"/>
                </a:ext>
              </a:extLst>
            </p:cNvPr>
            <p:cNvGrpSpPr/>
            <p:nvPr/>
          </p:nvGrpSpPr>
          <p:grpSpPr>
            <a:xfrm>
              <a:off x="12291642" y="162696"/>
              <a:ext cx="1523187" cy="838830"/>
              <a:chOff x="12291642" y="162696"/>
              <a:chExt cx="1523187" cy="838830"/>
            </a:xfrm>
          </p:grpSpPr>
          <p:pic>
            <p:nvPicPr>
              <p:cNvPr id="9" name="Imagen 8">
                <a:extLst>
                  <a:ext uri="{FF2B5EF4-FFF2-40B4-BE49-F238E27FC236}">
                    <a16:creationId xmlns:a16="http://schemas.microsoft.com/office/drawing/2014/main" id="{809C1B82-B636-45F7-81E6-B2009886587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75999" y="162696"/>
                <a:ext cx="838830" cy="838830"/>
              </a:xfrm>
              <a:prstGeom prst="rect">
                <a:avLst/>
              </a:prstGeom>
              <a:noFill/>
              <a:ln>
                <a:noFill/>
              </a:ln>
            </p:spPr>
          </p:pic>
          <p:pic>
            <p:nvPicPr>
              <p:cNvPr id="10" name="Imagen 9">
                <a:extLst>
                  <a:ext uri="{FF2B5EF4-FFF2-40B4-BE49-F238E27FC236}">
                    <a16:creationId xmlns:a16="http://schemas.microsoft.com/office/drawing/2014/main" id="{5408C479-B45E-4632-885D-846E590C3B9A}"/>
                  </a:ext>
                </a:extLst>
              </p:cNvPr>
              <p:cNvPicPr/>
              <p:nvPr/>
            </p:nvPicPr>
            <p:blipFill>
              <a:blip r:embed="rId7"/>
              <a:stretch>
                <a:fillRect/>
              </a:stretch>
            </p:blipFill>
            <p:spPr bwMode="auto">
              <a:xfrm>
                <a:off x="12291642" y="235352"/>
                <a:ext cx="697527" cy="693518"/>
              </a:xfrm>
              <a:prstGeom prst="rect">
                <a:avLst/>
              </a:prstGeom>
              <a:noFill/>
              <a:ln>
                <a:noFill/>
              </a:ln>
            </p:spPr>
          </p:pic>
        </p:grpSp>
        <p:pic>
          <p:nvPicPr>
            <p:cNvPr id="8" name="Picture 2" descr="image004">
              <a:extLst>
                <a:ext uri="{FF2B5EF4-FFF2-40B4-BE49-F238E27FC236}">
                  <a16:creationId xmlns:a16="http://schemas.microsoft.com/office/drawing/2014/main" id="{C5BA7DEE-6AB2-40C5-8A63-A801EDEFD2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9475" y="207787"/>
              <a:ext cx="812167" cy="72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C7CAE12D-04D5-F88A-2D2C-F28FDFA794A9}"/>
              </a:ext>
            </a:extLst>
          </p:cNvPr>
          <p:cNvPicPr>
            <a:picLocks noChangeAspect="1"/>
          </p:cNvPicPr>
          <p:nvPr/>
        </p:nvPicPr>
        <p:blipFill>
          <a:blip r:embed="rId9"/>
          <a:stretch>
            <a:fillRect/>
          </a:stretch>
        </p:blipFill>
        <p:spPr>
          <a:xfrm>
            <a:off x="0" y="1194461"/>
            <a:ext cx="12192000" cy="5170311"/>
          </a:xfrm>
          <a:prstGeom prst="rect">
            <a:avLst/>
          </a:prstGeom>
        </p:spPr>
      </p:pic>
    </p:spTree>
    <p:extLst>
      <p:ext uri="{BB962C8B-B14F-4D97-AF65-F5344CB8AC3E}">
        <p14:creationId xmlns:p14="http://schemas.microsoft.com/office/powerpoint/2010/main" val="252665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JjMxM6rTkaCTD0wU9pA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Iberia PPT">
  <a:themeElements>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fontScheme name="IBERIA">
      <a:majorFont>
        <a:latin typeface="Iberia Headline"/>
        <a:ea typeface=""/>
        <a:cs typeface=""/>
      </a:majorFont>
      <a:minorFont>
        <a:latin typeface="Iberi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oAutofit/>
      </a:bodyPr>
      <a:lstStyle>
        <a:defPPr algn="l">
          <a:defRPr sz="1100" dirty="0" smtClean="0"/>
        </a:defPPr>
      </a:lstStyle>
    </a:txDef>
  </a:objectDefaults>
  <a:extraClrSchemeLst/>
  <a:custClrLst>
    <a:custClr name="Custom Color 1">
      <a:srgbClr val="A20067"/>
    </a:custClr>
    <a:custClr name="Custom Color 2">
      <a:srgbClr val="F68400"/>
    </a:custClr>
    <a:custClr name="Custom Color 3">
      <a:srgbClr val="4BC59C"/>
    </a:custClr>
    <a:custClr name="Custom Color 4">
      <a:srgbClr val="97E1E1"/>
    </a:custClr>
  </a:custClrLst>
  <a:extLst>
    <a:ext uri="{05A4C25C-085E-4340-85A3-A5531E510DB2}">
      <thm15:themeFamily xmlns:thm15="http://schemas.microsoft.com/office/thememl/2012/main" name="Tema Iberia PPT" id="{ADF74BD0-06D1-1B4F-89AD-E67E0F928AFA}" vid="{24878E5D-08EF-8642-8D67-7337C3CEC87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2.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3.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4.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ppt/theme/themeOverride5.xml><?xml version="1.0" encoding="utf-8"?>
<a:themeOverride xmlns:a="http://schemas.openxmlformats.org/drawingml/2006/main">
  <a:clrScheme name="Iberia">
    <a:dk1>
      <a:srgbClr val="000000"/>
    </a:dk1>
    <a:lt1>
      <a:srgbClr val="FFFFFF"/>
    </a:lt1>
    <a:dk2>
      <a:srgbClr val="D7192C"/>
    </a:dk2>
    <a:lt2>
      <a:srgbClr val="C5B9AC"/>
    </a:lt2>
    <a:accent1>
      <a:srgbClr val="D7192C"/>
    </a:accent1>
    <a:accent2>
      <a:srgbClr val="FCD100"/>
    </a:accent2>
    <a:accent3>
      <a:srgbClr val="A80E1F"/>
    </a:accent3>
    <a:accent4>
      <a:srgbClr val="C5B9AC"/>
    </a:accent4>
    <a:accent5>
      <a:srgbClr val="A48663"/>
    </a:accent5>
    <a:accent6>
      <a:srgbClr val="575756"/>
    </a:accent6>
    <a:hlink>
      <a:srgbClr val="D7192C"/>
    </a:hlink>
    <a:folHlink>
      <a:srgbClr val="D7192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00568C66B7334428D3313AAD62E6651" ma:contentTypeVersion="11" ma:contentTypeDescription="Crear nuevo documento." ma:contentTypeScope="" ma:versionID="b72eeecb2f3eb8c0d3d23cf4da671956">
  <xsd:schema xmlns:xsd="http://www.w3.org/2001/XMLSchema" xmlns:xs="http://www.w3.org/2001/XMLSchema" xmlns:p="http://schemas.microsoft.com/office/2006/metadata/properties" xmlns:ns2="bdf8ba1f-976d-458a-b93a-2143791ba4bf" xmlns:ns3="67feefc2-69b2-475f-938c-1b7f05cdbb5a" targetNamespace="http://schemas.microsoft.com/office/2006/metadata/properties" ma:root="true" ma:fieldsID="a41ab3d59bbfff19b32121e574351ae7" ns2:_="" ns3:_="">
    <xsd:import namespace="bdf8ba1f-976d-458a-b93a-2143791ba4bf"/>
    <xsd:import namespace="67feefc2-69b2-475f-938c-1b7f05cdbb5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8ba1f-976d-458a-b93a-2143791ba4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51b74dd6-b53c-4e81-a203-7705450161b4"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feefc2-69b2-475f-938c-1b7f05cdbb5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56160f-48d9-4167-a0b6-02de41f74d59}" ma:internalName="TaxCatchAll" ma:showField="CatchAllData" ma:web="67feefc2-69b2-475f-938c-1b7f05cdbb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f8ba1f-976d-458a-b93a-2143791ba4bf">
      <Terms xmlns="http://schemas.microsoft.com/office/infopath/2007/PartnerControls"/>
    </lcf76f155ced4ddcb4097134ff3c332f>
    <TaxCatchAll xmlns="67feefc2-69b2-475f-938c-1b7f05cdbb5a" xsi:nil="true"/>
  </documentManagement>
</p:properties>
</file>

<file path=customXml/itemProps1.xml><?xml version="1.0" encoding="utf-8"?>
<ds:datastoreItem xmlns:ds="http://schemas.openxmlformats.org/officeDocument/2006/customXml" ds:itemID="{EFE0E5FF-0035-4864-AFBD-BCB9FF821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8ba1f-976d-458a-b93a-2143791ba4bf"/>
    <ds:schemaRef ds:uri="67feefc2-69b2-475f-938c-1b7f05cdbb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DA131-91ED-480E-99E6-9A4A9D31E151}">
  <ds:schemaRefs>
    <ds:schemaRef ds:uri="http://schemas.microsoft.com/sharepoint/v3/contenttype/forms"/>
  </ds:schemaRefs>
</ds:datastoreItem>
</file>

<file path=customXml/itemProps3.xml><?xml version="1.0" encoding="utf-8"?>
<ds:datastoreItem xmlns:ds="http://schemas.openxmlformats.org/officeDocument/2006/customXml" ds:itemID="{C280FF94-8668-4F13-B81D-F365A49EA78E}">
  <ds:schemaRef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bdf8ba1f-976d-458a-b93a-2143791ba4bf"/>
    <ds:schemaRef ds:uri="http://www.w3.org/XML/1998/namespace"/>
    <ds:schemaRef ds:uri="http://schemas.openxmlformats.org/package/2006/metadata/core-properties"/>
    <ds:schemaRef ds:uri="67feefc2-69b2-475f-938c-1b7f05cdbb5a"/>
    <ds:schemaRef ds:uri="http://purl.org/dc/elements/1.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2642</TotalTime>
  <Words>1606</Words>
  <Application>Microsoft Office PowerPoint</Application>
  <PresentationFormat>Panorámica</PresentationFormat>
  <Paragraphs>219</Paragraphs>
  <Slides>11</Slides>
  <Notes>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8" baseType="lpstr">
      <vt:lpstr>Arial</vt:lpstr>
      <vt:lpstr>Calibri</vt:lpstr>
      <vt:lpstr>Courier New</vt:lpstr>
      <vt:lpstr>Iberia Headline</vt:lpstr>
      <vt:lpstr>Iberia Text</vt:lpstr>
      <vt:lpstr>Tema Iberia PPT</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Service Providers IB NDC - Appendix I</vt:lpstr>
      <vt:lpstr>Service Providers IB NDC - Appendix I</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Gil López, Carmen Montserrat</cp:lastModifiedBy>
  <cp:revision>133</cp:revision>
  <cp:lastPrinted>2022-09-21T06:12:46Z</cp:lastPrinted>
  <dcterms:created xsi:type="dcterms:W3CDTF">2022-02-17T11:31:30Z</dcterms:created>
  <dcterms:modified xsi:type="dcterms:W3CDTF">2023-07-04T08:16:04Z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0x010100A38FC148473847499C61478FF08804A7</vt:lpwstr>
  </property>
  <property fmtid="{D5CDD505-2E9C-101B-9397-08002B2CF9AE}" pid="3" name="MediaServiceImageTags">
    <vt:lpwstr/>
  </property>
</Properties>
</file>