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ags/tag2.xml" ContentType="application/vnd.openxmlformats-officedocument.presentationml.tags+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76" r:id="rId5"/>
    <p:sldMasterId id="2147483879" r:id="rId6"/>
    <p:sldMasterId id="2147483981" r:id="rId7"/>
  </p:sldMasterIdLst>
  <p:notesMasterIdLst>
    <p:notesMasterId r:id="rId19"/>
  </p:notesMasterIdLst>
  <p:handoutMasterIdLst>
    <p:handoutMasterId r:id="rId20"/>
  </p:handoutMasterIdLst>
  <p:sldIdLst>
    <p:sldId id="2147377758" r:id="rId8"/>
    <p:sldId id="2147377761" r:id="rId9"/>
    <p:sldId id="282" r:id="rId10"/>
    <p:sldId id="2147377779" r:id="rId11"/>
    <p:sldId id="269" r:id="rId12"/>
    <p:sldId id="2147377765" r:id="rId13"/>
    <p:sldId id="283" r:id="rId14"/>
    <p:sldId id="2147377790" r:id="rId15"/>
    <p:sldId id="2147377762" r:id="rId16"/>
    <p:sldId id="2147377763" r:id="rId17"/>
    <p:sldId id="2147377757" r:id="rId18"/>
  </p:sldIdLst>
  <p:sldSz cx="12192000" cy="6858000"/>
  <p:notesSz cx="6797675" cy="9926638"/>
  <p:custDataLst>
    <p:tags r:id="rId21"/>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43" userDrawn="1">
          <p15:clr>
            <a:srgbClr val="A4A3A4"/>
          </p15:clr>
        </p15:guide>
        <p15:guide id="2" orient="horz" pos="1071" userDrawn="1">
          <p15:clr>
            <a:srgbClr val="A4A3A4"/>
          </p15:clr>
        </p15:guide>
        <p15:guide id="4" orient="horz" pos="2387" userDrawn="1">
          <p15:clr>
            <a:srgbClr val="A4A3A4"/>
          </p15:clr>
        </p15:guide>
        <p15:guide id="5"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CE9EB"/>
    <a:srgbClr val="FCDCDE"/>
    <a:srgbClr val="575756"/>
    <a:srgbClr val="EDE7E0"/>
    <a:srgbClr val="9F8768"/>
    <a:srgbClr val="ECE7C1"/>
    <a:srgbClr val="C3B9AD"/>
    <a:srgbClr val="F3F1EE"/>
    <a:srgbClr val="F5D2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7A9C1A-551D-4C12-B7B0-8B381D5C4E39}" v="2" dt="2023-06-06T08:00:46.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3" autoAdjust="0"/>
    <p:restoredTop sz="95987"/>
  </p:normalViewPr>
  <p:slideViewPr>
    <p:cSldViewPr snapToGrid="0" snapToObjects="1">
      <p:cViewPr varScale="1">
        <p:scale>
          <a:sx n="82" d="100"/>
          <a:sy n="82" d="100"/>
        </p:scale>
        <p:origin x="864" y="62"/>
      </p:cViewPr>
      <p:guideLst>
        <p:guide orient="horz" pos="3543"/>
        <p:guide orient="horz" pos="1071"/>
        <p:guide orient="horz" pos="238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47" d="100"/>
          <a:sy n="47" d="100"/>
        </p:scale>
        <p:origin x="27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onso López, Belén Rocío" userId="f22ec6ae-57e1-45ca-9de3-9aefb90f28c7" providerId="ADAL" clId="{842DB7B9-FA58-4C5E-8EA1-31A7792AA082}"/>
    <pc:docChg chg="custSel modSld">
      <pc:chgData name="Alonso López, Belén Rocío" userId="f22ec6ae-57e1-45ca-9de3-9aefb90f28c7" providerId="ADAL" clId="{842DB7B9-FA58-4C5E-8EA1-31A7792AA082}" dt="2023-06-02T12:39:29.132" v="81" actId="6549"/>
      <pc:docMkLst>
        <pc:docMk/>
      </pc:docMkLst>
      <pc:sldChg chg="modSp mod">
        <pc:chgData name="Alonso López, Belén Rocío" userId="f22ec6ae-57e1-45ca-9de3-9aefb90f28c7" providerId="ADAL" clId="{842DB7B9-FA58-4C5E-8EA1-31A7792AA082}" dt="2023-06-02T12:39:29.132" v="81" actId="6549"/>
        <pc:sldMkLst>
          <pc:docMk/>
          <pc:sldMk cId="983939894" sldId="2147377757"/>
        </pc:sldMkLst>
        <pc:spChg chg="mod">
          <ac:chgData name="Alonso López, Belén Rocío" userId="f22ec6ae-57e1-45ca-9de3-9aefb90f28c7" providerId="ADAL" clId="{842DB7B9-FA58-4C5E-8EA1-31A7792AA082}" dt="2023-06-02T12:39:29.132" v="81" actId="6549"/>
          <ac:spMkLst>
            <pc:docMk/>
            <pc:sldMk cId="983939894" sldId="2147377757"/>
            <ac:spMk id="20" creationId="{9043C9D3-E82C-1541-B3C2-BAC8D1B1B18B}"/>
          </ac:spMkLst>
        </pc:spChg>
      </pc:sldChg>
      <pc:sldChg chg="modSp mod">
        <pc:chgData name="Alonso López, Belén Rocío" userId="f22ec6ae-57e1-45ca-9de3-9aefb90f28c7" providerId="ADAL" clId="{842DB7B9-FA58-4C5E-8EA1-31A7792AA082}" dt="2023-06-02T12:38:25.204" v="3" actId="20577"/>
        <pc:sldMkLst>
          <pc:docMk/>
          <pc:sldMk cId="1119206661" sldId="2147377758"/>
        </pc:sldMkLst>
        <pc:spChg chg="mod">
          <ac:chgData name="Alonso López, Belén Rocío" userId="f22ec6ae-57e1-45ca-9de3-9aefb90f28c7" providerId="ADAL" clId="{842DB7B9-FA58-4C5E-8EA1-31A7792AA082}" dt="2023-06-02T12:38:25.204" v="3" actId="20577"/>
          <ac:spMkLst>
            <pc:docMk/>
            <pc:sldMk cId="1119206661" sldId="2147377758"/>
            <ac:spMk id="16" creationId="{C1890EA8-F738-A94E-8C1F-52A7FE2B09F7}"/>
          </ac:spMkLst>
        </pc:spChg>
      </pc:sldChg>
      <pc:sldChg chg="delSp modSp mod">
        <pc:chgData name="Alonso López, Belén Rocío" userId="f22ec6ae-57e1-45ca-9de3-9aefb90f28c7" providerId="ADAL" clId="{842DB7B9-FA58-4C5E-8EA1-31A7792AA082}" dt="2023-06-02T12:38:33.474" v="8" actId="478"/>
        <pc:sldMkLst>
          <pc:docMk/>
          <pc:sldMk cId="1774364139" sldId="2147377761"/>
        </pc:sldMkLst>
        <pc:spChg chg="mod">
          <ac:chgData name="Alonso López, Belén Rocío" userId="f22ec6ae-57e1-45ca-9de3-9aefb90f28c7" providerId="ADAL" clId="{842DB7B9-FA58-4C5E-8EA1-31A7792AA082}" dt="2023-06-02T12:38:30.669" v="7" actId="20577"/>
          <ac:spMkLst>
            <pc:docMk/>
            <pc:sldMk cId="1774364139" sldId="2147377761"/>
            <ac:spMk id="13" creationId="{9FEC9B03-ED7A-4885-AF39-8B0FDCC6C69D}"/>
          </ac:spMkLst>
        </pc:spChg>
        <pc:picChg chg="del">
          <ac:chgData name="Alonso López, Belén Rocío" userId="f22ec6ae-57e1-45ca-9de3-9aefb90f28c7" providerId="ADAL" clId="{842DB7B9-FA58-4C5E-8EA1-31A7792AA082}" dt="2023-06-02T12:38:33.474" v="8" actId="478"/>
          <ac:picMkLst>
            <pc:docMk/>
            <pc:sldMk cId="1774364139" sldId="2147377761"/>
            <ac:picMk id="14" creationId="{00000000-0000-0000-0000-000000000000}"/>
          </ac:picMkLst>
        </pc:picChg>
      </pc:sldChg>
    </pc:docChg>
  </pc:docChgLst>
  <pc:docChgLst>
    <pc:chgData name="Celaya Cerdán, Ángeles" userId="70b45d80-2654-4012-9239-69e556ec7ad7" providerId="ADAL" clId="{4B7A9C1A-551D-4C12-B7B0-8B381D5C4E39}"/>
    <pc:docChg chg="undo custSel modSld">
      <pc:chgData name="Celaya Cerdán, Ángeles" userId="70b45d80-2654-4012-9239-69e556ec7ad7" providerId="ADAL" clId="{4B7A9C1A-551D-4C12-B7B0-8B381D5C4E39}" dt="2023-06-06T10:22:02.516" v="55" actId="6549"/>
      <pc:docMkLst>
        <pc:docMk/>
      </pc:docMkLst>
      <pc:sldChg chg="modSp mod">
        <pc:chgData name="Celaya Cerdán, Ángeles" userId="70b45d80-2654-4012-9239-69e556ec7ad7" providerId="ADAL" clId="{4B7A9C1A-551D-4C12-B7B0-8B381D5C4E39}" dt="2023-06-06T10:22:02.516" v="55" actId="6549"/>
        <pc:sldMkLst>
          <pc:docMk/>
          <pc:sldMk cId="1119206661" sldId="2147377758"/>
        </pc:sldMkLst>
        <pc:spChg chg="mod">
          <ac:chgData name="Celaya Cerdán, Ángeles" userId="70b45d80-2654-4012-9239-69e556ec7ad7" providerId="ADAL" clId="{4B7A9C1A-551D-4C12-B7B0-8B381D5C4E39}" dt="2023-06-06T10:22:02.516" v="55" actId="6549"/>
          <ac:spMkLst>
            <pc:docMk/>
            <pc:sldMk cId="1119206661" sldId="2147377758"/>
            <ac:spMk id="23" creationId="{B3011368-ECB1-EC4A-9E2A-4A6A50525584}"/>
          </ac:spMkLst>
        </pc:spChg>
      </pc:sldChg>
      <pc:sldChg chg="addSp delSp modSp mod">
        <pc:chgData name="Celaya Cerdán, Ángeles" userId="70b45d80-2654-4012-9239-69e556ec7ad7" providerId="ADAL" clId="{4B7A9C1A-551D-4C12-B7B0-8B381D5C4E39}" dt="2023-06-06T08:04:26.649" v="39" actId="113"/>
        <pc:sldMkLst>
          <pc:docMk/>
          <pc:sldMk cId="1774364139" sldId="2147377761"/>
        </pc:sldMkLst>
        <pc:spChg chg="mod">
          <ac:chgData name="Celaya Cerdán, Ángeles" userId="70b45d80-2654-4012-9239-69e556ec7ad7" providerId="ADAL" clId="{4B7A9C1A-551D-4C12-B7B0-8B381D5C4E39}" dt="2023-06-06T08:04:26.649" v="39" actId="113"/>
          <ac:spMkLst>
            <pc:docMk/>
            <pc:sldMk cId="1774364139" sldId="2147377761"/>
            <ac:spMk id="21" creationId="{576F125A-F6C5-564D-8674-C21C579A2D46}"/>
          </ac:spMkLst>
        </pc:spChg>
        <pc:picChg chg="add del">
          <ac:chgData name="Celaya Cerdán, Ángeles" userId="70b45d80-2654-4012-9239-69e556ec7ad7" providerId="ADAL" clId="{4B7A9C1A-551D-4C12-B7B0-8B381D5C4E39}" dt="2023-06-06T07:54:53.074" v="5" actId="22"/>
          <ac:picMkLst>
            <pc:docMk/>
            <pc:sldMk cId="1774364139" sldId="2147377761"/>
            <ac:picMk id="3" creationId="{0C955438-62EE-6752-0165-D2114FC0C809}"/>
          </ac:picMkLst>
        </pc:picChg>
        <pc:picChg chg="add mod">
          <ac:chgData name="Celaya Cerdán, Ángeles" userId="70b45d80-2654-4012-9239-69e556ec7ad7" providerId="ADAL" clId="{4B7A9C1A-551D-4C12-B7B0-8B381D5C4E39}" dt="2023-06-06T08:00:26.025" v="24" actId="1076"/>
          <ac:picMkLst>
            <pc:docMk/>
            <pc:sldMk cId="1774364139" sldId="2147377761"/>
            <ac:picMk id="4" creationId="{2B947F43-F3D8-471F-C8E5-00890054BB14}"/>
          </ac:picMkLst>
        </pc:picChg>
        <pc:picChg chg="add mod">
          <ac:chgData name="Celaya Cerdán, Ángeles" userId="70b45d80-2654-4012-9239-69e556ec7ad7" providerId="ADAL" clId="{4B7A9C1A-551D-4C12-B7B0-8B381D5C4E39}" dt="2023-06-06T08:01:15.046" v="32" actId="1076"/>
          <ac:picMkLst>
            <pc:docMk/>
            <pc:sldMk cId="1774364139" sldId="2147377761"/>
            <ac:picMk id="6" creationId="{87F84705-19FB-13A7-1C96-F3BB33DB9D44}"/>
          </ac:picMkLst>
        </pc:picChg>
        <pc:picChg chg="mod">
          <ac:chgData name="Celaya Cerdán, Ángeles" userId="70b45d80-2654-4012-9239-69e556ec7ad7" providerId="ADAL" clId="{4B7A9C1A-551D-4C12-B7B0-8B381D5C4E39}" dt="2023-06-06T07:56:51.717" v="20" actId="1076"/>
          <ac:picMkLst>
            <pc:docMk/>
            <pc:sldMk cId="1774364139" sldId="2147377761"/>
            <ac:picMk id="12" creationId="{9E38C42C-7BA5-104D-B7A4-3106743FD8FD}"/>
          </ac:picMkLst>
        </pc:picChg>
        <pc:picChg chg="mod">
          <ac:chgData name="Celaya Cerdán, Ángeles" userId="70b45d80-2654-4012-9239-69e556ec7ad7" providerId="ADAL" clId="{4B7A9C1A-551D-4C12-B7B0-8B381D5C4E39}" dt="2023-06-06T07:57:58.375" v="22" actId="14100"/>
          <ac:picMkLst>
            <pc:docMk/>
            <pc:sldMk cId="1774364139" sldId="2147377761"/>
            <ac:picMk id="15" creationId="{9E38C42C-7BA5-104D-B7A4-3106743FD8F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1047889-5F13-4833-9E62-694975EA9EF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A87D7E85-3F21-4FEB-B406-0B3B27F2A9A1}"/>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ED3DD2F-28BA-4E41-9B0C-8F5BA83273BC}" type="datetimeFigureOut">
              <a:rPr lang="es-ES" smtClean="0"/>
              <a:t>06/06/2023</a:t>
            </a:fld>
            <a:endParaRPr lang="es-ES"/>
          </a:p>
        </p:txBody>
      </p:sp>
      <p:sp>
        <p:nvSpPr>
          <p:cNvPr id="4" name="Marcador de pie de página 3">
            <a:extLst>
              <a:ext uri="{FF2B5EF4-FFF2-40B4-BE49-F238E27FC236}">
                <a16:creationId xmlns:a16="http://schemas.microsoft.com/office/drawing/2014/main" id="{98C35637-ADBA-4DF5-B8A2-AC52C04B15C9}"/>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3BB1F815-71C4-454C-AC6C-1394C18EB1E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110B0CD-2D1B-4738-9D44-FA00E87C78DC}" type="slidenum">
              <a:rPr lang="es-ES" smtClean="0"/>
              <a:t>‹Nº›</a:t>
            </a:fld>
            <a:endParaRPr lang="es-ES"/>
          </a:p>
        </p:txBody>
      </p:sp>
    </p:spTree>
    <p:extLst>
      <p:ext uri="{BB962C8B-B14F-4D97-AF65-F5344CB8AC3E}">
        <p14:creationId xmlns:p14="http://schemas.microsoft.com/office/powerpoint/2010/main" val="961023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81324CE-2DEF-4BE9-AB5B-990F6345A19B}" type="datetimeFigureOut">
              <a:rPr lang="es-ES" smtClean="0"/>
              <a:t>06/06/2023</a:t>
            </a:fld>
            <a:endParaRPr lang="es-ES"/>
          </a:p>
        </p:txBody>
      </p:sp>
      <p:sp>
        <p:nvSpPr>
          <p:cNvPr id="4" name="Marcador de imagen de diapositiva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ED41844-623A-4A6C-BBCF-95A2785C7DDD}" type="slidenum">
              <a:rPr lang="es-ES" smtClean="0"/>
              <a:t>‹Nº›</a:t>
            </a:fld>
            <a:endParaRPr lang="es-ES"/>
          </a:p>
        </p:txBody>
      </p:sp>
    </p:spTree>
    <p:extLst>
      <p:ext uri="{BB962C8B-B14F-4D97-AF65-F5344CB8AC3E}">
        <p14:creationId xmlns:p14="http://schemas.microsoft.com/office/powerpoint/2010/main" val="176189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6974FC-1298-44BE-98F4-73CC8BF17316}" type="slidenum">
              <a:rPr lang="es-ES" smtClean="0"/>
              <a:t>1</a:t>
            </a:fld>
            <a:endParaRPr lang="es-ES" dirty="0"/>
          </a:p>
        </p:txBody>
      </p:sp>
    </p:spTree>
    <p:extLst>
      <p:ext uri="{BB962C8B-B14F-4D97-AF65-F5344CB8AC3E}">
        <p14:creationId xmlns:p14="http://schemas.microsoft.com/office/powerpoint/2010/main" val="2706884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D41844-623A-4A6C-BBCF-95A2785C7DDD}" type="slidenum">
              <a:rPr lang="es-ES" smtClean="0"/>
              <a:t>2</a:t>
            </a:fld>
            <a:endParaRPr lang="es-ES" dirty="0"/>
          </a:p>
        </p:txBody>
      </p:sp>
    </p:spTree>
    <p:extLst>
      <p:ext uri="{BB962C8B-B14F-4D97-AF65-F5344CB8AC3E}">
        <p14:creationId xmlns:p14="http://schemas.microsoft.com/office/powerpoint/2010/main" val="246681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41425"/>
            <a:ext cx="5956300" cy="3349625"/>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ED41844-623A-4A6C-BBCF-95A2785C7DDD}" type="slidenum">
              <a:rPr lang="es-ES" smtClean="0"/>
              <a:t>3</a:t>
            </a:fld>
            <a:endParaRPr lang="es-ES" dirty="0"/>
          </a:p>
        </p:txBody>
      </p:sp>
    </p:spTree>
    <p:extLst>
      <p:ext uri="{BB962C8B-B14F-4D97-AF65-F5344CB8AC3E}">
        <p14:creationId xmlns:p14="http://schemas.microsoft.com/office/powerpoint/2010/main" val="402660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Tree>
    <p:extLst>
      <p:ext uri="{BB962C8B-B14F-4D97-AF65-F5344CB8AC3E}">
        <p14:creationId xmlns:p14="http://schemas.microsoft.com/office/powerpoint/2010/main" val="397591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D41844-623A-4A6C-BBCF-95A2785C7DDD}" type="slidenum">
              <a:rPr lang="es-ES" smtClean="0"/>
              <a:t>9</a:t>
            </a:fld>
            <a:endParaRPr lang="es-ES"/>
          </a:p>
        </p:txBody>
      </p:sp>
    </p:spTree>
    <p:extLst>
      <p:ext uri="{BB962C8B-B14F-4D97-AF65-F5344CB8AC3E}">
        <p14:creationId xmlns:p14="http://schemas.microsoft.com/office/powerpoint/2010/main" val="253413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CF6974FC-1298-44BE-98F4-73CC8BF17316}" type="slidenum">
              <a:rPr lang="es-ES" smtClean="0"/>
              <a:t>11</a:t>
            </a:fld>
            <a:endParaRPr lang="es-ES"/>
          </a:p>
        </p:txBody>
      </p:sp>
    </p:spTree>
    <p:extLst>
      <p:ext uri="{BB962C8B-B14F-4D97-AF65-F5344CB8AC3E}">
        <p14:creationId xmlns:p14="http://schemas.microsoft.com/office/powerpoint/2010/main" val="3832049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90014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ndo NEGRO">
    <p:bg>
      <p:bgPr>
        <a:solidFill>
          <a:schemeClr val="tx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sp>
        <p:nvSpPr>
          <p:cNvPr id="5" name="Marcador de contenido 4">
            <a:extLst>
              <a:ext uri="{FF2B5EF4-FFF2-40B4-BE49-F238E27FC236}">
                <a16:creationId xmlns:a16="http://schemas.microsoft.com/office/drawing/2014/main" id="{FBA09D81-A6ED-441A-95F1-E221726A68D8}"/>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3D8698B2-0D6A-4B34-86DB-191A510E03B8}"/>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9" name="Marcador de número de diapositiva 14">
            <a:extLst>
              <a:ext uri="{FF2B5EF4-FFF2-40B4-BE49-F238E27FC236}">
                <a16:creationId xmlns:a16="http://schemas.microsoft.com/office/drawing/2014/main" id="{942B76F0-852D-4926-A101-8A67D8C2F3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grpSp>
        <p:nvGrpSpPr>
          <p:cNvPr id="10" name="Grupo 9">
            <a:extLst>
              <a:ext uri="{FF2B5EF4-FFF2-40B4-BE49-F238E27FC236}">
                <a16:creationId xmlns:a16="http://schemas.microsoft.com/office/drawing/2014/main" id="{9AAE997E-52BE-40C4-9B97-643A301DA0C3}"/>
              </a:ext>
            </a:extLst>
          </p:cNvPr>
          <p:cNvGrpSpPr/>
          <p:nvPr/>
        </p:nvGrpSpPr>
        <p:grpSpPr>
          <a:xfrm>
            <a:off x="11554646" y="6476195"/>
            <a:ext cx="399608" cy="218220"/>
            <a:chOff x="11554646" y="6476194"/>
            <a:chExt cx="399608" cy="218221"/>
          </a:xfrm>
        </p:grpSpPr>
        <p:pic>
          <p:nvPicPr>
            <p:cNvPr id="11" name="Imagen 10" descr="Logotipo&#10;&#10;Descripción generada automáticamente">
              <a:extLst>
                <a:ext uri="{FF2B5EF4-FFF2-40B4-BE49-F238E27FC236}">
                  <a16:creationId xmlns:a16="http://schemas.microsoft.com/office/drawing/2014/main" id="{40255D9C-C7D2-4F85-A790-3B0776D4EF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2" name="Imagen 11" descr="Logotipo&#10;&#10;Descripción generada automáticamente">
              <a:extLst>
                <a:ext uri="{FF2B5EF4-FFF2-40B4-BE49-F238E27FC236}">
                  <a16:creationId xmlns:a16="http://schemas.microsoft.com/office/drawing/2014/main" id="{D0B786BC-7D30-4D97-A8F1-2301CDCC4B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Tree>
    <p:extLst>
      <p:ext uri="{BB962C8B-B14F-4D97-AF65-F5344CB8AC3E}">
        <p14:creationId xmlns:p14="http://schemas.microsoft.com/office/powerpoint/2010/main" val="3266886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hank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6" name="Imagen 5" descr="Diagrama&#10;&#10;Descripción generada automáticamente con confianza media">
            <a:extLst>
              <a:ext uri="{FF2B5EF4-FFF2-40B4-BE49-F238E27FC236}">
                <a16:creationId xmlns:a16="http://schemas.microsoft.com/office/drawing/2014/main" id="{E8B9D829-4EAF-46F7-A083-D468806B03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
        <p:nvSpPr>
          <p:cNvPr id="5" name="CuadroTexto 4">
            <a:extLst>
              <a:ext uri="{FF2B5EF4-FFF2-40B4-BE49-F238E27FC236}">
                <a16:creationId xmlns:a16="http://schemas.microsoft.com/office/drawing/2014/main" id="{5848DCC2-E52B-4C69-8844-B6D072E334E9}"/>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err="1">
                <a:solidFill>
                  <a:schemeClr val="accent3">
                    <a:alpha val="60000"/>
                  </a:schemeClr>
                </a:solidFill>
              </a:rPr>
              <a:t>Thanks</a:t>
            </a:r>
            <a:endParaRPr lang="es-ES" sz="13573" spc="0" dirty="0">
              <a:solidFill>
                <a:schemeClr val="accent3">
                  <a:alpha val="60000"/>
                </a:schemeClr>
              </a:solidFill>
            </a:endParaRPr>
          </a:p>
        </p:txBody>
      </p:sp>
    </p:spTree>
    <p:extLst>
      <p:ext uri="{BB962C8B-B14F-4D97-AF65-F5344CB8AC3E}">
        <p14:creationId xmlns:p14="http://schemas.microsoft.com/office/powerpoint/2010/main" val="36244587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89653-CB32-2849-BFAA-F69B5BD49AEE}"/>
              </a:ext>
            </a:extLst>
          </p:cNvPr>
          <p:cNvSpPr>
            <a:spLocks noGrp="1"/>
          </p:cNvSpPr>
          <p:nvPr>
            <p:ph type="ctrTitle"/>
          </p:nvPr>
        </p:nvSpPr>
        <p:spPr>
          <a:xfrm>
            <a:off x="1524001" y="1122364"/>
            <a:ext cx="9144000" cy="2387600"/>
          </a:xfrm>
          <a:prstGeom prst="rect">
            <a:avLst/>
          </a:prstGeom>
        </p:spPr>
        <p:txBody>
          <a:bodyPr anchor="b"/>
          <a:lstStyle>
            <a:lvl1pPr algn="ctr">
              <a:defRPr sz="4847"/>
            </a:lvl1pPr>
          </a:lstStyle>
          <a:p>
            <a:r>
              <a:rPr lang="es-ES"/>
              <a:t>Haga clic para modificar el estilo de título del patrón</a:t>
            </a:r>
          </a:p>
        </p:txBody>
      </p:sp>
      <p:sp>
        <p:nvSpPr>
          <p:cNvPr id="3" name="Subtítulo 2">
            <a:extLst>
              <a:ext uri="{FF2B5EF4-FFF2-40B4-BE49-F238E27FC236}">
                <a16:creationId xmlns:a16="http://schemas.microsoft.com/office/drawing/2014/main" id="{58FA65D0-D79D-F147-BF6F-12DB1C1460F3}"/>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1939"/>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403D0B9-35D1-7F4E-8EDC-8CD26627215A}"/>
              </a:ext>
            </a:extLst>
          </p:cNvPr>
          <p:cNvSpPr>
            <a:spLocks noGrp="1"/>
          </p:cNvSpPr>
          <p:nvPr>
            <p:ph type="dt" sz="half" idx="10"/>
          </p:nvPr>
        </p:nvSpPr>
        <p:spPr>
          <a:xfrm>
            <a:off x="838201" y="6356352"/>
            <a:ext cx="2743200" cy="365125"/>
          </a:xfrm>
          <a:prstGeom prst="rect">
            <a:avLst/>
          </a:prstGeom>
        </p:spPr>
        <p:txBody>
          <a:bodyPr/>
          <a:lstStyle/>
          <a:p>
            <a:fld id="{00DE6E1F-FB39-074A-B262-321D351C9132}" type="datetimeFigureOut">
              <a:rPr lang="es-ES" smtClean="0"/>
              <a:t>06/06/2023</a:t>
            </a:fld>
            <a:endParaRPr lang="es-ES"/>
          </a:p>
        </p:txBody>
      </p:sp>
      <p:sp>
        <p:nvSpPr>
          <p:cNvPr id="5" name="Marcador de pie de página 4">
            <a:extLst>
              <a:ext uri="{FF2B5EF4-FFF2-40B4-BE49-F238E27FC236}">
                <a16:creationId xmlns:a16="http://schemas.microsoft.com/office/drawing/2014/main" id="{C2200907-CEFC-CD45-A615-CDCD818F99BB}"/>
              </a:ext>
            </a:extLst>
          </p:cNvPr>
          <p:cNvSpPr>
            <a:spLocks noGrp="1"/>
          </p:cNvSpPr>
          <p:nvPr>
            <p:ph type="ftr" sz="quarter" idx="11"/>
          </p:nvPr>
        </p:nvSpPr>
        <p:spPr>
          <a:xfrm>
            <a:off x="4038601" y="6356352"/>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FA7E5B1-61E1-DC44-B6D1-CE67A8A5DDD4}"/>
              </a:ext>
            </a:extLst>
          </p:cNvPr>
          <p:cNvSpPr>
            <a:spLocks noGrp="1"/>
          </p:cNvSpPr>
          <p:nvPr>
            <p:ph type="sldNum" sz="quarter" idx="12"/>
          </p:nvPr>
        </p:nvSpPr>
        <p:spPr>
          <a:xfrm>
            <a:off x="8610600" y="6356352"/>
            <a:ext cx="2743200" cy="365125"/>
          </a:xfrm>
          <a:prstGeom prst="rect">
            <a:avLst/>
          </a:prstGeom>
        </p:spPr>
        <p:txBody>
          <a:bodyPr/>
          <a:lstStyle/>
          <a:p>
            <a:fld id="{E53DACB6-4F19-0140-83B0-428D3DB10D62}" type="slidenum">
              <a:rPr lang="es-ES" smtClean="0"/>
              <a:t>‹Nº›</a:t>
            </a:fld>
            <a:endParaRPr lang="es-ES"/>
          </a:p>
        </p:txBody>
      </p:sp>
    </p:spTree>
    <p:extLst>
      <p:ext uri="{BB962C8B-B14F-4D97-AF65-F5344CB8AC3E}">
        <p14:creationId xmlns:p14="http://schemas.microsoft.com/office/powerpoint/2010/main" val="26950059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fondo rojo diag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8284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8520714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1399581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893112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A9BA3F-A3BB-F446-A34B-F42C1D914D2E}"/>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8833189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132B48C-E1CB-584D-BF99-5D702D14CF58}"/>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9445935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9D7832-AEDD-4F4B-A39F-70A45BDF8852}"/>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9446986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fondo BLANCO">
    <p:bg>
      <p:bgPr>
        <a:solidFill>
          <a:schemeClr val="bg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7FF67451-8B72-4EDC-AA81-FD4CA4332644}"/>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5ABD1F4B-1B7E-419C-BA61-1A37CF5B5E8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FEA43BAB-F148-47C8-9C03-D87F673D3D42}"/>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41416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ORTADA 1">
    <p:spTree>
      <p:nvGrpSpPr>
        <p:cNvPr id="1" name=""/>
        <p:cNvGrpSpPr/>
        <p:nvPr/>
      </p:nvGrpSpPr>
      <p:grpSpPr>
        <a:xfrm>
          <a:off x="0" y="0"/>
          <a:ext cx="0" cy="0"/>
          <a:chOff x="0" y="0"/>
          <a:chExt cx="0" cy="0"/>
        </a:xfrm>
      </p:grpSpPr>
      <p:pic>
        <p:nvPicPr>
          <p:cNvPr id="8" name="Imagen 7" descr="Imagen en blanco y negro de un carro&#10;&#10;Descripción generada automáticamente con confianza baja">
            <a:extLst>
              <a:ext uri="{FF2B5EF4-FFF2-40B4-BE49-F238E27FC236}">
                <a16:creationId xmlns:a16="http://schemas.microsoft.com/office/drawing/2014/main" id="{0F9AAC5B-F555-4A01-8C26-E2B3CD2AB4F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6 de junio de 2023</a:t>
            </a:fld>
            <a:endParaRPr lang="es-ES" sz="1131" dirty="0">
              <a:solidFill>
                <a:schemeClr val="bg1"/>
              </a:solidFill>
            </a:endParaRPr>
          </a:p>
        </p:txBody>
      </p:sp>
      <p:sp>
        <p:nvSpPr>
          <p:cNvPr id="26" name="Título 1">
            <a:extLst>
              <a:ext uri="{FF2B5EF4-FFF2-40B4-BE49-F238E27FC236}">
                <a16:creationId xmlns:a16="http://schemas.microsoft.com/office/drawing/2014/main" id="{FFD108F0-8DDF-45D9-AA3D-8DC9A7766359}"/>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27" name="Subtítulo 2">
            <a:extLst>
              <a:ext uri="{FF2B5EF4-FFF2-40B4-BE49-F238E27FC236}">
                <a16:creationId xmlns:a16="http://schemas.microsoft.com/office/drawing/2014/main" id="{71B1FA89-9ED5-47A9-883E-548E0577C129}"/>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12181160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Fondo GRIS">
    <p:bg>
      <p:bgPr>
        <a:solidFill>
          <a:schemeClr val="accent4"/>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41A6B7B3-4E90-4149-8AD7-05E5738529CD}"/>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D9474CA6-EDE2-4D23-93E3-5461A61F7787}"/>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6951E2E0-4048-430D-883F-4BA78E7AEC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9177438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Fondo ROJO">
    <p:bg>
      <p:bgPr>
        <a:solidFill>
          <a:schemeClr val="accent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grpSp>
        <p:nvGrpSpPr>
          <p:cNvPr id="5" name="Grupo 4">
            <a:extLst>
              <a:ext uri="{FF2B5EF4-FFF2-40B4-BE49-F238E27FC236}">
                <a16:creationId xmlns:a16="http://schemas.microsoft.com/office/drawing/2014/main" id="{3910F767-8111-40EE-BE61-BF86DDE2DB74}"/>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BA715AE5-8532-4A4C-9732-10128B2DD3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3516328F-8CE4-41E7-B3EA-EC563A2EA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8" name="Marcador de contenido 4">
            <a:extLst>
              <a:ext uri="{FF2B5EF4-FFF2-40B4-BE49-F238E27FC236}">
                <a16:creationId xmlns:a16="http://schemas.microsoft.com/office/drawing/2014/main" id="{5A4A41BF-44AB-4D57-B329-005202AF5E0C}"/>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11" name="Marcador de pie de página 13">
            <a:extLst>
              <a:ext uri="{FF2B5EF4-FFF2-40B4-BE49-F238E27FC236}">
                <a16:creationId xmlns:a16="http://schemas.microsoft.com/office/drawing/2014/main" id="{CCA3E78A-746C-4C23-BEE8-6AD9DD26D8D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2" name="Marcador de número de diapositiva 14">
            <a:extLst>
              <a:ext uri="{FF2B5EF4-FFF2-40B4-BE49-F238E27FC236}">
                <a16:creationId xmlns:a16="http://schemas.microsoft.com/office/drawing/2014/main" id="{06ACB988-E353-40CF-97DE-CBC5D4CABB55}"/>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2776045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Fondo NEGRO">
    <p:bg>
      <p:bgPr>
        <a:solidFill>
          <a:schemeClr val="tx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sp>
        <p:nvSpPr>
          <p:cNvPr id="5" name="Marcador de contenido 4">
            <a:extLst>
              <a:ext uri="{FF2B5EF4-FFF2-40B4-BE49-F238E27FC236}">
                <a16:creationId xmlns:a16="http://schemas.microsoft.com/office/drawing/2014/main" id="{FBA09D81-A6ED-441A-95F1-E221726A68D8}"/>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3D8698B2-0D6A-4B34-86DB-191A510E03B8}"/>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9" name="Marcador de número de diapositiva 14">
            <a:extLst>
              <a:ext uri="{FF2B5EF4-FFF2-40B4-BE49-F238E27FC236}">
                <a16:creationId xmlns:a16="http://schemas.microsoft.com/office/drawing/2014/main" id="{942B76F0-852D-4926-A101-8A67D8C2F3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grpSp>
        <p:nvGrpSpPr>
          <p:cNvPr id="10" name="Grupo 9">
            <a:extLst>
              <a:ext uri="{FF2B5EF4-FFF2-40B4-BE49-F238E27FC236}">
                <a16:creationId xmlns:a16="http://schemas.microsoft.com/office/drawing/2014/main" id="{9AAE997E-52BE-40C4-9B97-643A301DA0C3}"/>
              </a:ext>
            </a:extLst>
          </p:cNvPr>
          <p:cNvGrpSpPr/>
          <p:nvPr/>
        </p:nvGrpSpPr>
        <p:grpSpPr>
          <a:xfrm>
            <a:off x="11554646" y="6476195"/>
            <a:ext cx="399608" cy="218220"/>
            <a:chOff x="11554646" y="6476194"/>
            <a:chExt cx="399608" cy="218221"/>
          </a:xfrm>
        </p:grpSpPr>
        <p:pic>
          <p:nvPicPr>
            <p:cNvPr id="11" name="Imagen 10" descr="Logotipo&#10;&#10;Descripción generada automáticamente">
              <a:extLst>
                <a:ext uri="{FF2B5EF4-FFF2-40B4-BE49-F238E27FC236}">
                  <a16:creationId xmlns:a16="http://schemas.microsoft.com/office/drawing/2014/main" id="{40255D9C-C7D2-4F85-A790-3B0776D4EF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2" name="Imagen 11" descr="Logotipo&#10;&#10;Descripción generada automáticamente">
              <a:extLst>
                <a:ext uri="{FF2B5EF4-FFF2-40B4-BE49-F238E27FC236}">
                  <a16:creationId xmlns:a16="http://schemas.microsoft.com/office/drawing/2014/main" id="{D0B786BC-7D30-4D97-A8F1-2301CDCC4B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Tree>
    <p:extLst>
      <p:ext uri="{BB962C8B-B14F-4D97-AF65-F5344CB8AC3E}">
        <p14:creationId xmlns:p14="http://schemas.microsoft.com/office/powerpoint/2010/main" val="41916656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PORTADA 1">
    <p:spTree>
      <p:nvGrpSpPr>
        <p:cNvPr id="1" name=""/>
        <p:cNvGrpSpPr/>
        <p:nvPr/>
      </p:nvGrpSpPr>
      <p:grpSpPr>
        <a:xfrm>
          <a:off x="0" y="0"/>
          <a:ext cx="0" cy="0"/>
          <a:chOff x="0" y="0"/>
          <a:chExt cx="0" cy="0"/>
        </a:xfrm>
      </p:grpSpPr>
      <p:pic>
        <p:nvPicPr>
          <p:cNvPr id="8" name="Imagen 7" descr="Imagen en blanco y negro de un carro&#10;&#10;Descripción generada automáticamente con confianza baja">
            <a:extLst>
              <a:ext uri="{FF2B5EF4-FFF2-40B4-BE49-F238E27FC236}">
                <a16:creationId xmlns:a16="http://schemas.microsoft.com/office/drawing/2014/main" id="{0F9AAC5B-F555-4A01-8C26-E2B3CD2AB4F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6 de junio de 2023</a:t>
            </a:fld>
            <a:endParaRPr lang="es-ES" sz="1131" dirty="0">
              <a:solidFill>
                <a:schemeClr val="bg1"/>
              </a:solidFill>
            </a:endParaRPr>
          </a:p>
        </p:txBody>
      </p:sp>
      <p:sp>
        <p:nvSpPr>
          <p:cNvPr id="26" name="Título 1">
            <a:extLst>
              <a:ext uri="{FF2B5EF4-FFF2-40B4-BE49-F238E27FC236}">
                <a16:creationId xmlns:a16="http://schemas.microsoft.com/office/drawing/2014/main" id="{FFD108F0-8DDF-45D9-AA3D-8DC9A7766359}"/>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27" name="Subtítulo 2">
            <a:extLst>
              <a:ext uri="{FF2B5EF4-FFF2-40B4-BE49-F238E27FC236}">
                <a16:creationId xmlns:a16="http://schemas.microsoft.com/office/drawing/2014/main" id="{71B1FA89-9ED5-47A9-883E-548E0577C129}"/>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40594258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PORTADA 2">
    <p:spTree>
      <p:nvGrpSpPr>
        <p:cNvPr id="1" name=""/>
        <p:cNvGrpSpPr/>
        <p:nvPr/>
      </p:nvGrpSpPr>
      <p:grpSpPr>
        <a:xfrm>
          <a:off x="0" y="0"/>
          <a:ext cx="0" cy="0"/>
          <a:chOff x="0" y="0"/>
          <a:chExt cx="0" cy="0"/>
        </a:xfrm>
      </p:grpSpPr>
      <p:pic>
        <p:nvPicPr>
          <p:cNvPr id="7" name="Imagen 6" descr="Avión volando en el cielo&#10;&#10;Descripción generada automáticamente">
            <a:extLst>
              <a:ext uri="{FF2B5EF4-FFF2-40B4-BE49-F238E27FC236}">
                <a16:creationId xmlns:a16="http://schemas.microsoft.com/office/drawing/2014/main" id="{9F386C26-FE2C-40EF-93AC-E1AC58C76A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12" name="CuadroTexto 11">
            <a:extLst>
              <a:ext uri="{FF2B5EF4-FFF2-40B4-BE49-F238E27FC236}">
                <a16:creationId xmlns:a16="http://schemas.microsoft.com/office/drawing/2014/main" id="{9C0177A8-8004-48F0-A8F4-A850F966D6B4}"/>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6 de junio de 2023</a:t>
            </a:fld>
            <a:endParaRPr lang="es-ES" sz="1131" dirty="0">
              <a:solidFill>
                <a:schemeClr val="bg1"/>
              </a:solidFill>
            </a:endParaRPr>
          </a:p>
        </p:txBody>
      </p:sp>
      <p:sp>
        <p:nvSpPr>
          <p:cNvPr id="13" name="Título 1">
            <a:extLst>
              <a:ext uri="{FF2B5EF4-FFF2-40B4-BE49-F238E27FC236}">
                <a16:creationId xmlns:a16="http://schemas.microsoft.com/office/drawing/2014/main" id="{CB129B7D-141B-41C3-B929-C5FBC2FD3F54}"/>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tx2"/>
                </a:solidFill>
              </a:defRPr>
            </a:lvl1pPr>
          </a:lstStyle>
          <a:p>
            <a:r>
              <a:rPr lang="es-ES" dirty="0"/>
              <a:t>Título Portada</a:t>
            </a:r>
          </a:p>
        </p:txBody>
      </p:sp>
      <p:sp>
        <p:nvSpPr>
          <p:cNvPr id="14" name="Subtítulo 2">
            <a:extLst>
              <a:ext uri="{FF2B5EF4-FFF2-40B4-BE49-F238E27FC236}">
                <a16:creationId xmlns:a16="http://schemas.microsoft.com/office/drawing/2014/main" id="{C792A383-12EE-463F-9D56-DC1E2618B22C}"/>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tx2"/>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9916521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PORTADA 3">
    <p:spTree>
      <p:nvGrpSpPr>
        <p:cNvPr id="1" name=""/>
        <p:cNvGrpSpPr/>
        <p:nvPr/>
      </p:nvGrpSpPr>
      <p:grpSpPr>
        <a:xfrm>
          <a:off x="0" y="0"/>
          <a:ext cx="0" cy="0"/>
          <a:chOff x="0" y="0"/>
          <a:chExt cx="0" cy="0"/>
        </a:xfrm>
      </p:grpSpPr>
      <p:pic>
        <p:nvPicPr>
          <p:cNvPr id="8" name="Imagen 7" descr="Un avión en una pista&#10;&#10;Descripción generada automáticamente">
            <a:extLst>
              <a:ext uri="{FF2B5EF4-FFF2-40B4-BE49-F238E27FC236}">
                <a16:creationId xmlns:a16="http://schemas.microsoft.com/office/drawing/2014/main" id="{0918972C-5669-44DA-B837-AC9563D39F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9" name="CuadroTexto 8">
            <a:extLst>
              <a:ext uri="{FF2B5EF4-FFF2-40B4-BE49-F238E27FC236}">
                <a16:creationId xmlns:a16="http://schemas.microsoft.com/office/drawing/2014/main" id="{AD24C8B4-A167-4755-B0CF-89630D82E9EC}"/>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6 de junio de 2023</a:t>
            </a:fld>
            <a:endParaRPr lang="es-ES" sz="1131" dirty="0">
              <a:solidFill>
                <a:schemeClr val="bg1"/>
              </a:solidFill>
            </a:endParaRPr>
          </a:p>
        </p:txBody>
      </p:sp>
      <p:sp>
        <p:nvSpPr>
          <p:cNvPr id="10" name="Título 1">
            <a:extLst>
              <a:ext uri="{FF2B5EF4-FFF2-40B4-BE49-F238E27FC236}">
                <a16:creationId xmlns:a16="http://schemas.microsoft.com/office/drawing/2014/main" id="{E6F6825E-E3E8-467D-B596-42AA317019EF}"/>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11" name="Subtítulo 2">
            <a:extLst>
              <a:ext uri="{FF2B5EF4-FFF2-40B4-BE49-F238E27FC236}">
                <a16:creationId xmlns:a16="http://schemas.microsoft.com/office/drawing/2014/main" id="{ED4B4067-0868-41A8-B660-8BD4C2DB75BA}"/>
              </a:ext>
            </a:extLst>
          </p:cNvPr>
          <p:cNvSpPr>
            <a:spLocks noGrp="1"/>
          </p:cNvSpPr>
          <p:nvPr>
            <p:ph type="subTitle" idx="1" hasCustomPrompt="1"/>
          </p:nvPr>
        </p:nvSpPr>
        <p:spPr>
          <a:xfrm>
            <a:off x="407988" y="2084034"/>
            <a:ext cx="11376025" cy="681182"/>
          </a:xfrm>
          <a:prstGeom prst="rect">
            <a:avLst/>
          </a:prstGeom>
        </p:spPr>
        <p:txBody>
          <a:bodyPr>
            <a:norm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38629977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PORTADA COLOR-TÍTULO 1 LÍNEA">
    <p:bg>
      <p:bgPr>
        <a:solidFill>
          <a:schemeClr val="accent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0ED7B35-683B-435F-B42A-10DC218593AC}"/>
              </a:ext>
            </a:extLst>
          </p:cNvPr>
          <p:cNvSpPr>
            <a:spLocks noGrp="1"/>
          </p:cNvSpPr>
          <p:nvPr>
            <p:ph type="subTitle" idx="1" hasCustomPrompt="1"/>
          </p:nvPr>
        </p:nvSpPr>
        <p:spPr>
          <a:xfrm>
            <a:off x="2952750" y="2066289"/>
            <a:ext cx="8831263" cy="576000"/>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6 de junio de 2023</a:t>
            </a:fld>
            <a:endParaRPr lang="es-ES" sz="1292" dirty="0">
              <a:solidFill>
                <a:schemeClr val="bg1"/>
              </a:solidFill>
            </a:endParaRPr>
          </a:p>
        </p:txBody>
      </p:sp>
      <p:sp>
        <p:nvSpPr>
          <p:cNvPr id="12" name="Título 1">
            <a:extLst>
              <a:ext uri="{FF2B5EF4-FFF2-40B4-BE49-F238E27FC236}">
                <a16:creationId xmlns:a16="http://schemas.microsoft.com/office/drawing/2014/main" id="{32EDE1CE-A588-46F8-BAE8-7523196C7B03}"/>
              </a:ext>
            </a:extLst>
          </p:cNvPr>
          <p:cNvSpPr>
            <a:spLocks noGrp="1"/>
          </p:cNvSpPr>
          <p:nvPr>
            <p:ph type="ctrTitle" hasCustomPrompt="1"/>
          </p:nvPr>
        </p:nvSpPr>
        <p:spPr>
          <a:xfrm>
            <a:off x="2952750" y="1045210"/>
            <a:ext cx="8831263" cy="1012191"/>
          </a:xfrm>
          <a:prstGeom prst="rect">
            <a:avLst/>
          </a:prstGeom>
        </p:spPr>
        <p:txBody>
          <a:bodyPr anchor="t">
            <a:noAutofit/>
          </a:bodyPr>
          <a:lstStyle>
            <a:lvl1pPr algn="l">
              <a:lnSpc>
                <a:spcPts val="5817"/>
              </a:lnSpc>
              <a:defRPr sz="4363">
                <a:solidFill>
                  <a:schemeClr val="bg1"/>
                </a:solidFill>
              </a:defRPr>
            </a:lvl1pPr>
          </a:lstStyle>
          <a:p>
            <a:r>
              <a:rPr lang="es-ES" dirty="0"/>
              <a:t>Título portada una línea</a:t>
            </a:r>
          </a:p>
        </p:txBody>
      </p:sp>
      <p:sp>
        <p:nvSpPr>
          <p:cNvPr id="8" name="CuadroTexto 7">
            <a:extLst>
              <a:ext uri="{FF2B5EF4-FFF2-40B4-BE49-F238E27FC236}">
                <a16:creationId xmlns:a16="http://schemas.microsoft.com/office/drawing/2014/main" id="{43F8955F-C9C4-45A4-B2B4-F7E624BFE64B}"/>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28807384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PORTADA COLOR-TÍTULO 2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6 de junio de 2023</a:t>
            </a:fld>
            <a:endParaRPr lang="es-ES" sz="1292" dirty="0">
              <a:solidFill>
                <a:schemeClr val="bg1"/>
              </a:solidFill>
            </a:endParaRPr>
          </a:p>
        </p:txBody>
      </p:sp>
      <p:sp>
        <p:nvSpPr>
          <p:cNvPr id="10" name="Subtítulo 2">
            <a:extLst>
              <a:ext uri="{FF2B5EF4-FFF2-40B4-BE49-F238E27FC236}">
                <a16:creationId xmlns:a16="http://schemas.microsoft.com/office/drawing/2014/main" id="{12633DB5-C0B3-4C03-9F26-6750AD39F5A7}"/>
              </a:ext>
            </a:extLst>
          </p:cNvPr>
          <p:cNvSpPr>
            <a:spLocks noGrp="1"/>
          </p:cNvSpPr>
          <p:nvPr>
            <p:ph type="subTitle" idx="1" hasCustomPrompt="1"/>
          </p:nvPr>
        </p:nvSpPr>
        <p:spPr>
          <a:xfrm>
            <a:off x="2952750" y="2526224"/>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85186CC8-F5B4-45D8-BB4D-BE01E6E8CA49}"/>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
        <p:nvSpPr>
          <p:cNvPr id="11" name="Título 1">
            <a:extLst>
              <a:ext uri="{FF2B5EF4-FFF2-40B4-BE49-F238E27FC236}">
                <a16:creationId xmlns:a16="http://schemas.microsoft.com/office/drawing/2014/main" id="{17496993-0DE4-44C6-BD2B-04BFEF6875E6}"/>
              </a:ext>
            </a:extLst>
          </p:cNvPr>
          <p:cNvSpPr>
            <a:spLocks noGrp="1"/>
          </p:cNvSpPr>
          <p:nvPr>
            <p:ph type="ctrTitle" hasCustomPrompt="1"/>
          </p:nvPr>
        </p:nvSpPr>
        <p:spPr>
          <a:xfrm>
            <a:off x="2952750" y="1045210"/>
            <a:ext cx="8831263" cy="1459866"/>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dos líneas </a:t>
            </a:r>
            <a:r>
              <a:rPr lang="es-ES" dirty="0" err="1"/>
              <a:t>líneas</a:t>
            </a:r>
            <a:endParaRPr lang="es-ES" dirty="0"/>
          </a:p>
        </p:txBody>
      </p:sp>
    </p:spTree>
    <p:extLst>
      <p:ext uri="{BB962C8B-B14F-4D97-AF65-F5344CB8AC3E}">
        <p14:creationId xmlns:p14="http://schemas.microsoft.com/office/powerpoint/2010/main" val="20468466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PORTADA COLOR-TÍTULO 3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6 de junio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155191"/>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tres</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241220"/>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11" name="CuadroTexto 10">
            <a:extLst>
              <a:ext uri="{FF2B5EF4-FFF2-40B4-BE49-F238E27FC236}">
                <a16:creationId xmlns:a16="http://schemas.microsoft.com/office/drawing/2014/main" id="{14B2E0C3-EC29-480E-8A64-7BBE6A541355}"/>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19657772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PORTADA COLOR-TÍTULO 4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6 de junio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802891"/>
          </a:xfrm>
          <a:prstGeom prst="rect">
            <a:avLst/>
          </a:prstGeom>
        </p:spPr>
        <p:txBody>
          <a:bodyPr anchor="t">
            <a:noAutofit/>
          </a:bodyPr>
          <a:lstStyle>
            <a:lvl1pPr algn="l">
              <a:lnSpc>
                <a:spcPts val="4363"/>
              </a:lnSpc>
              <a:defRPr sz="4363">
                <a:solidFill>
                  <a:schemeClr val="bg1"/>
                </a:solidFill>
              </a:defRPr>
            </a:lvl1pPr>
          </a:lstStyle>
          <a:p>
            <a:r>
              <a:rPr lang="es-ES" dirty="0"/>
              <a:t>Título </a:t>
            </a:r>
            <a:br>
              <a:rPr lang="es-ES" dirty="0"/>
            </a:br>
            <a:r>
              <a:rPr lang="es-ES" dirty="0"/>
              <a:t>portada </a:t>
            </a:r>
            <a:br>
              <a:rPr lang="es-ES" dirty="0"/>
            </a:br>
            <a:r>
              <a:rPr lang="es-ES" dirty="0"/>
              <a:t>cuatro</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890691"/>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C436CD77-E604-498C-BA0C-5889574B6341}"/>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779699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ORTADA 2">
    <p:spTree>
      <p:nvGrpSpPr>
        <p:cNvPr id="1" name=""/>
        <p:cNvGrpSpPr/>
        <p:nvPr/>
      </p:nvGrpSpPr>
      <p:grpSpPr>
        <a:xfrm>
          <a:off x="0" y="0"/>
          <a:ext cx="0" cy="0"/>
          <a:chOff x="0" y="0"/>
          <a:chExt cx="0" cy="0"/>
        </a:xfrm>
      </p:grpSpPr>
      <p:pic>
        <p:nvPicPr>
          <p:cNvPr id="7" name="Imagen 6" descr="Avión volando en el cielo&#10;&#10;Descripción generada automáticamente">
            <a:extLst>
              <a:ext uri="{FF2B5EF4-FFF2-40B4-BE49-F238E27FC236}">
                <a16:creationId xmlns:a16="http://schemas.microsoft.com/office/drawing/2014/main" id="{9F386C26-FE2C-40EF-93AC-E1AC58C76A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12" name="CuadroTexto 11">
            <a:extLst>
              <a:ext uri="{FF2B5EF4-FFF2-40B4-BE49-F238E27FC236}">
                <a16:creationId xmlns:a16="http://schemas.microsoft.com/office/drawing/2014/main" id="{9C0177A8-8004-48F0-A8F4-A850F966D6B4}"/>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6 de junio de 2023</a:t>
            </a:fld>
            <a:endParaRPr lang="es-ES" sz="1131" dirty="0">
              <a:solidFill>
                <a:schemeClr val="bg1"/>
              </a:solidFill>
            </a:endParaRPr>
          </a:p>
        </p:txBody>
      </p:sp>
      <p:sp>
        <p:nvSpPr>
          <p:cNvPr id="13" name="Título 1">
            <a:extLst>
              <a:ext uri="{FF2B5EF4-FFF2-40B4-BE49-F238E27FC236}">
                <a16:creationId xmlns:a16="http://schemas.microsoft.com/office/drawing/2014/main" id="{CB129B7D-141B-41C3-B929-C5FBC2FD3F54}"/>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tx2"/>
                </a:solidFill>
              </a:defRPr>
            </a:lvl1pPr>
          </a:lstStyle>
          <a:p>
            <a:r>
              <a:rPr lang="es-ES" dirty="0"/>
              <a:t>Título Portada</a:t>
            </a:r>
          </a:p>
        </p:txBody>
      </p:sp>
      <p:sp>
        <p:nvSpPr>
          <p:cNvPr id="14" name="Subtítulo 2">
            <a:extLst>
              <a:ext uri="{FF2B5EF4-FFF2-40B4-BE49-F238E27FC236}">
                <a16:creationId xmlns:a16="http://schemas.microsoft.com/office/drawing/2014/main" id="{C792A383-12EE-463F-9D56-DC1E2618B22C}"/>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tx2"/>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38780013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Introducción-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6" name="Marcador de pie de página 13">
            <a:extLst>
              <a:ext uri="{FF2B5EF4-FFF2-40B4-BE49-F238E27FC236}">
                <a16:creationId xmlns:a16="http://schemas.microsoft.com/office/drawing/2014/main" id="{714A95B8-E716-4751-97FD-1CED4D69715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BA9A69A-B824-4158-9B19-8D3E81665277}"/>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3050576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1_Introducción-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rm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rm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8" name="Marcador de pie de página 13">
            <a:extLst>
              <a:ext uri="{FF2B5EF4-FFF2-40B4-BE49-F238E27FC236}">
                <a16:creationId xmlns:a16="http://schemas.microsoft.com/office/drawing/2014/main" id="{796AB7CC-7E44-450B-B0E9-D9851603FEB2}"/>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D7AFE3CF-7F6B-4BE8-9EEB-D45C7E64AD1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9309819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Introducción-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AD0F7566-B380-442E-9F0E-B314D691ED45}"/>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AB3D743-347A-4E5A-8D1D-02A68D1B38D4}"/>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7441985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1_Introducción-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EC1EB0C4-0960-4940-A202-3E4E5C1AD5A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F667107-5FCB-42A0-B7E7-6AC45FA1CE7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2128769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Introducción derecha-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586515" y="1609545"/>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5" name="Marcador de pie de página 13">
            <a:extLst>
              <a:ext uri="{FF2B5EF4-FFF2-40B4-BE49-F238E27FC236}">
                <a16:creationId xmlns:a16="http://schemas.microsoft.com/office/drawing/2014/main" id="{8CBD6C77-BE32-4F1E-BF0B-31C9B0148950}"/>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5381856A-3CDA-41EA-9EF1-0A852E240A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709292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Introducción derecha-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13" name="Marcador de pie de página 13">
            <a:extLst>
              <a:ext uri="{FF2B5EF4-FFF2-40B4-BE49-F238E27FC236}">
                <a16:creationId xmlns:a16="http://schemas.microsoft.com/office/drawing/2014/main" id="{56A381D7-6A80-4B89-A65D-201F026C85A9}"/>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86C2C889-610D-42AA-9824-2F7586016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
        <p:nvSpPr>
          <p:cNvPr id="6" name="Marcador de contenido 2">
            <a:extLst>
              <a:ext uri="{FF2B5EF4-FFF2-40B4-BE49-F238E27FC236}">
                <a16:creationId xmlns:a16="http://schemas.microsoft.com/office/drawing/2014/main" id="{CD3910F6-2554-496A-B58C-9BCB62A2FCEE}"/>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35859034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Introducción derecha-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3CB6B119-0467-4D6E-9F96-43359FB85C26}"/>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238FD02D-B891-40C2-B4AE-E4354D6FE52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10" name="Marcador de contenido 2">
            <a:extLst>
              <a:ext uri="{FF2B5EF4-FFF2-40B4-BE49-F238E27FC236}">
                <a16:creationId xmlns:a16="http://schemas.microsoft.com/office/drawing/2014/main" id="{0668E6D2-D0F1-45C9-94B3-9013AA974E53}"/>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740373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Introducción derecha-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BDC54D4D-C84F-4CF7-B974-E00DF82004DF}"/>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53BB3BEC-3E90-482D-A04A-446CE36957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9" name="Marcador de contenido 2">
            <a:extLst>
              <a:ext uri="{FF2B5EF4-FFF2-40B4-BE49-F238E27FC236}">
                <a16:creationId xmlns:a16="http://schemas.microsoft.com/office/drawing/2014/main" id="{01D17B1C-7598-4141-B387-64E802151E19}"/>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13421575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Índice-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9" name="CuadroTexto 18">
            <a:extLst>
              <a:ext uri="{FF2B5EF4-FFF2-40B4-BE49-F238E27FC236}">
                <a16:creationId xmlns:a16="http://schemas.microsoft.com/office/drawing/2014/main" id="{C14B5851-7821-428E-9799-89FA6B2FAFA2}"/>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39715995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Índice-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8" name="CuadroTexto 27">
            <a:extLst>
              <a:ext uri="{FF2B5EF4-FFF2-40B4-BE49-F238E27FC236}">
                <a16:creationId xmlns:a16="http://schemas.microsoft.com/office/drawing/2014/main" id="{17C9143D-F203-473F-8CEB-DA379FFFA6C8}"/>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868729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ORTADA 3">
    <p:spTree>
      <p:nvGrpSpPr>
        <p:cNvPr id="1" name=""/>
        <p:cNvGrpSpPr/>
        <p:nvPr/>
      </p:nvGrpSpPr>
      <p:grpSpPr>
        <a:xfrm>
          <a:off x="0" y="0"/>
          <a:ext cx="0" cy="0"/>
          <a:chOff x="0" y="0"/>
          <a:chExt cx="0" cy="0"/>
        </a:xfrm>
      </p:grpSpPr>
      <p:pic>
        <p:nvPicPr>
          <p:cNvPr id="8" name="Imagen 7" descr="Un avión en una pista&#10;&#10;Descripción generada automáticamente">
            <a:extLst>
              <a:ext uri="{FF2B5EF4-FFF2-40B4-BE49-F238E27FC236}">
                <a16:creationId xmlns:a16="http://schemas.microsoft.com/office/drawing/2014/main" id="{0918972C-5669-44DA-B837-AC9563D39F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9" name="CuadroTexto 8">
            <a:extLst>
              <a:ext uri="{FF2B5EF4-FFF2-40B4-BE49-F238E27FC236}">
                <a16:creationId xmlns:a16="http://schemas.microsoft.com/office/drawing/2014/main" id="{AD24C8B4-A167-4755-B0CF-89630D82E9EC}"/>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6 de junio de 2023</a:t>
            </a:fld>
            <a:endParaRPr lang="es-ES" sz="1131" dirty="0">
              <a:solidFill>
                <a:schemeClr val="bg1"/>
              </a:solidFill>
            </a:endParaRPr>
          </a:p>
        </p:txBody>
      </p:sp>
      <p:sp>
        <p:nvSpPr>
          <p:cNvPr id="10" name="Título 1">
            <a:extLst>
              <a:ext uri="{FF2B5EF4-FFF2-40B4-BE49-F238E27FC236}">
                <a16:creationId xmlns:a16="http://schemas.microsoft.com/office/drawing/2014/main" id="{E6F6825E-E3E8-467D-B596-42AA317019EF}"/>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11" name="Subtítulo 2">
            <a:extLst>
              <a:ext uri="{FF2B5EF4-FFF2-40B4-BE49-F238E27FC236}">
                <a16:creationId xmlns:a16="http://schemas.microsoft.com/office/drawing/2014/main" id="{ED4B4067-0868-41A8-B660-8BD4C2DB75BA}"/>
              </a:ext>
            </a:extLst>
          </p:cNvPr>
          <p:cNvSpPr>
            <a:spLocks noGrp="1"/>
          </p:cNvSpPr>
          <p:nvPr>
            <p:ph type="subTitle" idx="1" hasCustomPrompt="1"/>
          </p:nvPr>
        </p:nvSpPr>
        <p:spPr>
          <a:xfrm>
            <a:off x="407988" y="2084034"/>
            <a:ext cx="11376025" cy="681182"/>
          </a:xfrm>
          <a:prstGeom prst="rect">
            <a:avLst/>
          </a:prstGeom>
        </p:spPr>
        <p:txBody>
          <a:bodyPr>
            <a:norm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79534941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1_Índice-fondo F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E0411649-E92A-40C9-9928-41D30E4CF1CD}"/>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39356289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2_Índice-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829B4B0D-D0C4-4B3D-A803-43CC6288A62E}"/>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27290262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Resumen-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66035C9D-0C6E-4EC4-9EF0-E5F8A236971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10066029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Resumen-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8004F6EC-AA16-456C-8004-F95F8AB97C50}"/>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1316104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Resumen-fondo 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1E79B266-5414-490E-9427-95C2E07B5CF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41335562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Resumen-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4C5E6289-A59F-4DC5-8409-F3E3054DFD6A}"/>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396468527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Separador-fondo BLANCO">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tx2"/>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tx2"/>
                </a:solidFill>
              </a:defRPr>
            </a:lvl1pPr>
          </a:lstStyle>
          <a:p>
            <a:pPr marL="0" lvl="0"/>
            <a:r>
              <a:rPr lang="es-ES" dirty="0"/>
              <a:t>Título</a:t>
            </a:r>
          </a:p>
        </p:txBody>
      </p:sp>
      <p:sp>
        <p:nvSpPr>
          <p:cNvPr id="5" name="Marcador de texto 14">
            <a:extLst>
              <a:ext uri="{FF2B5EF4-FFF2-40B4-BE49-F238E27FC236}">
                <a16:creationId xmlns:a16="http://schemas.microsoft.com/office/drawing/2014/main" id="{0DAEBBED-23DD-49BD-BF04-A9A543420B76}"/>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blipFill>
                  <a:blip r:embed="rId2">
                    <a:extLst>
                      <a:ext uri="{28A0092B-C50C-407E-A947-70E740481C1C}">
                        <a14:useLocalDpi xmlns:a14="http://schemas.microsoft.com/office/drawing/2010/main" val="0"/>
                      </a:ext>
                    </a:extLst>
                  </a:blip>
                  <a:stretch>
                    <a:fillRect/>
                  </a:stretch>
                </a:blip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Tree>
    <p:extLst>
      <p:ext uri="{BB962C8B-B14F-4D97-AF65-F5344CB8AC3E}">
        <p14:creationId xmlns:p14="http://schemas.microsoft.com/office/powerpoint/2010/main" val="26620940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Separador-fondo GRIS">
    <p:bg>
      <p:bgPr>
        <a:solidFill>
          <a:schemeClr val="bg2"/>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accent6"/>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tx2"/>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accent6"/>
                </a:solidFill>
              </a:defRPr>
            </a:lvl1pPr>
          </a:lstStyle>
          <a:p>
            <a:pPr marL="0" lvl="0"/>
            <a:r>
              <a:rPr lang="es-ES" dirty="0"/>
              <a:t>Título</a:t>
            </a:r>
          </a:p>
        </p:txBody>
      </p:sp>
    </p:spTree>
    <p:extLst>
      <p:ext uri="{BB962C8B-B14F-4D97-AF65-F5344CB8AC3E}">
        <p14:creationId xmlns:p14="http://schemas.microsoft.com/office/powerpoint/2010/main" val="32343093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Separador-fondo ROJO">
    <p:bg>
      <p:bgPr>
        <a:solidFill>
          <a:schemeClr val="accent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39257559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Separador-fondo NEGRO">
    <p:bg>
      <p:bgPr>
        <a:solidFill>
          <a:schemeClr val="tx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2311484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PORTADA COLOR-TÍTULO 1 LÍNEA">
    <p:bg>
      <p:bgPr>
        <a:solidFill>
          <a:schemeClr val="accent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0ED7B35-683B-435F-B42A-10DC218593AC}"/>
              </a:ext>
            </a:extLst>
          </p:cNvPr>
          <p:cNvSpPr>
            <a:spLocks noGrp="1"/>
          </p:cNvSpPr>
          <p:nvPr>
            <p:ph type="subTitle" idx="1" hasCustomPrompt="1"/>
          </p:nvPr>
        </p:nvSpPr>
        <p:spPr>
          <a:xfrm>
            <a:off x="2952750" y="2066289"/>
            <a:ext cx="8831263" cy="576000"/>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6 de junio de 2023</a:t>
            </a:fld>
            <a:endParaRPr lang="es-ES" sz="1292" dirty="0">
              <a:solidFill>
                <a:schemeClr val="bg1"/>
              </a:solidFill>
            </a:endParaRPr>
          </a:p>
        </p:txBody>
      </p:sp>
      <p:sp>
        <p:nvSpPr>
          <p:cNvPr id="12" name="Título 1">
            <a:extLst>
              <a:ext uri="{FF2B5EF4-FFF2-40B4-BE49-F238E27FC236}">
                <a16:creationId xmlns:a16="http://schemas.microsoft.com/office/drawing/2014/main" id="{32EDE1CE-A588-46F8-BAE8-7523196C7B03}"/>
              </a:ext>
            </a:extLst>
          </p:cNvPr>
          <p:cNvSpPr>
            <a:spLocks noGrp="1"/>
          </p:cNvSpPr>
          <p:nvPr>
            <p:ph type="ctrTitle" hasCustomPrompt="1"/>
          </p:nvPr>
        </p:nvSpPr>
        <p:spPr>
          <a:xfrm>
            <a:off x="2952750" y="1045210"/>
            <a:ext cx="8831263" cy="1012191"/>
          </a:xfrm>
          <a:prstGeom prst="rect">
            <a:avLst/>
          </a:prstGeom>
        </p:spPr>
        <p:txBody>
          <a:bodyPr anchor="t">
            <a:noAutofit/>
          </a:bodyPr>
          <a:lstStyle>
            <a:lvl1pPr algn="l">
              <a:lnSpc>
                <a:spcPts val="5817"/>
              </a:lnSpc>
              <a:defRPr sz="4363">
                <a:solidFill>
                  <a:schemeClr val="bg1"/>
                </a:solidFill>
              </a:defRPr>
            </a:lvl1pPr>
          </a:lstStyle>
          <a:p>
            <a:r>
              <a:rPr lang="es-ES" dirty="0"/>
              <a:t>Título portada una línea</a:t>
            </a:r>
          </a:p>
        </p:txBody>
      </p:sp>
      <p:sp>
        <p:nvSpPr>
          <p:cNvPr id="8" name="CuadroTexto 7">
            <a:extLst>
              <a:ext uri="{FF2B5EF4-FFF2-40B4-BE49-F238E27FC236}">
                <a16:creationId xmlns:a16="http://schemas.microsoft.com/office/drawing/2014/main" id="{43F8955F-C9C4-45A4-B2B4-F7E624BFE64B}"/>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11489544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Texto-avión peq">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texto 6">
            <a:extLst>
              <a:ext uri="{FF2B5EF4-FFF2-40B4-BE49-F238E27FC236}">
                <a16:creationId xmlns:a16="http://schemas.microsoft.com/office/drawing/2014/main" id="{B4C09C0B-CB63-4989-9082-6E85D637034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texto 6">
            <a:extLst>
              <a:ext uri="{FF2B5EF4-FFF2-40B4-BE49-F238E27FC236}">
                <a16:creationId xmlns:a16="http://schemas.microsoft.com/office/drawing/2014/main" id="{DB3D0E3A-2EE3-47D7-B80A-3C96445557E8}"/>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texto 6">
            <a:extLst>
              <a:ext uri="{FF2B5EF4-FFF2-40B4-BE49-F238E27FC236}">
                <a16:creationId xmlns:a16="http://schemas.microsoft.com/office/drawing/2014/main" id="{723388EB-ECF4-411E-AEDD-8DC6B7878E64}"/>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E9D93AC1-8641-4D82-BB60-3CD5AA19445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1928D9BA-4624-4D09-9D14-D88AD43E20E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2570597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Texto-fondo GRIS avión peq">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6" name="Marcador de contenido 2">
            <a:extLst>
              <a:ext uri="{FF2B5EF4-FFF2-40B4-BE49-F238E27FC236}">
                <a16:creationId xmlns:a16="http://schemas.microsoft.com/office/drawing/2014/main" id="{0425A0DC-89F2-4863-972F-B8427526E3FB}"/>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C938D8A1-606C-4D70-B54D-AEF83A294D61}"/>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CE59867F-0C06-4674-A3B9-158C7C6AD08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BEEE659-1F1D-4600-B8A1-43B77503C2D6}"/>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C691EF0A-CEE5-4FC4-BDA4-5C1CF6192396}"/>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3968E7D1-37E4-45F7-A3B9-C6075ACA378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1F204BDA-C1B0-44A5-AA86-CED67CA56F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2B62E7F-D044-4DD0-9C51-79712B4FDBD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6490200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Texto-avión relleno imagen PEQUEÑ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6" name="Marcador de contenido 2">
            <a:extLst>
              <a:ext uri="{FF2B5EF4-FFF2-40B4-BE49-F238E27FC236}">
                <a16:creationId xmlns:a16="http://schemas.microsoft.com/office/drawing/2014/main" id="{85AFBA55-E6D6-4288-AE8F-CB62229D089F}"/>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DA71CB3C-D039-4416-BFCF-70844E5C4ECA}"/>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2E3B049C-8F00-48E3-941B-615C65A0412E}"/>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CC873951-3980-4FA0-BA67-B9E097DF5930}"/>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DFCF4EB-365B-4A34-9353-24D855B51A55}"/>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A2507BD9-8C1D-4598-BE8E-14E4D04CB0DB}"/>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CFE4D039-7B37-4018-855D-C780E221A2D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53A88B61-D576-42EE-AD89-9DD42BFD2B1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2444455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Texto-avión grand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F988CCD4-FCE4-4882-BB04-10377C1700FA}"/>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909CB406-46B4-4715-A9E4-6C587E21E6AE}"/>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64509E8-343C-4C11-93DB-F03CEE23A96F}"/>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F98ADFCB-254F-417A-88FB-A207F8AE225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51E3F2A9-AB87-48FA-96E4-FE4BE2C714D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2459490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Texto-fondo GRIS avión grande">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016980F1-D099-4A20-B066-7AE217FB46C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BFE5CBB9-F69A-42B4-A189-18C37D0D2ABF}"/>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644C7A44-8F5F-4271-8EE6-CAA9E3B7AB5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B34E0AFA-8165-4227-B1E3-758B6C34F18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138A9E43-D80E-4602-AC21-02FD031A1F0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08736343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exto-avión relleno imagen GRAND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18F76920-6C39-4DC9-B526-EDDF8BFC0797}"/>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DB54FEBF-E8DD-41D4-8554-261780C3D959}"/>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8FDADC90-4935-41D4-BDAD-269EFE684BAC}"/>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53B471A9-AF4E-4CE5-9C32-A6C589C2C2C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5FFA8EC-94C6-4A30-A94B-32546B51BE7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584782942"/>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Imagen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rm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583200"/>
            <a:ext cx="82756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011615"/>
            <a:ext cx="5467351"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3" name="Marcador de texto 6">
            <a:extLst>
              <a:ext uri="{FF2B5EF4-FFF2-40B4-BE49-F238E27FC236}">
                <a16:creationId xmlns:a16="http://schemas.microsoft.com/office/drawing/2014/main" id="{E1E9F53D-CF56-47C5-A328-3F1D0A050B2E}"/>
              </a:ext>
            </a:extLst>
          </p:cNvPr>
          <p:cNvSpPr>
            <a:spLocks noGrp="1"/>
          </p:cNvSpPr>
          <p:nvPr>
            <p:ph type="body" sz="quarter" idx="17" hasCustomPrompt="1"/>
          </p:nvPr>
        </p:nvSpPr>
        <p:spPr>
          <a:xfrm>
            <a:off x="3508375"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6B8BBF4-2C09-40CA-A3F0-C6A1E353829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1FFE0D7-26F4-476C-91B3-A39E5467C6A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982208375"/>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Imagen grande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6569074" y="583200"/>
            <a:ext cx="52149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6">
            <a:extLst>
              <a:ext uri="{FF2B5EF4-FFF2-40B4-BE49-F238E27FC236}">
                <a16:creationId xmlns:a16="http://schemas.microsoft.com/office/drawing/2014/main" id="{DACB6A21-EE3B-4619-8F07-A326D1AB2362}"/>
              </a:ext>
            </a:extLst>
          </p:cNvPr>
          <p:cNvSpPr>
            <a:spLocks noGrp="1"/>
          </p:cNvSpPr>
          <p:nvPr>
            <p:ph type="body" sz="quarter" idx="17" hasCustomPrompt="1"/>
          </p:nvPr>
        </p:nvSpPr>
        <p:spPr>
          <a:xfrm>
            <a:off x="6569074"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6722B2F8-D34D-4485-96D1-381B0C22BAE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CF1A5D4D-D316-4637-9DF8-4E0BE20CEB1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007016124"/>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Imagen grande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609600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6242" y="583201"/>
            <a:ext cx="52149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6242"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texto 5">
            <a:extLst>
              <a:ext uri="{FF2B5EF4-FFF2-40B4-BE49-F238E27FC236}">
                <a16:creationId xmlns:a16="http://schemas.microsoft.com/office/drawing/2014/main" id="{FD29A52B-C0C6-4DCB-8A80-B88FABB07A8E}"/>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CF170CA3-6009-4819-B265-509CE81CCF04}"/>
              </a:ext>
            </a:extLst>
          </p:cNvPr>
          <p:cNvSpPr>
            <a:spLocks noGrp="1"/>
          </p:cNvSpPr>
          <p:nvPr>
            <p:ph type="body" sz="quarter" idx="17" hasCustomPrompt="1"/>
          </p:nvPr>
        </p:nvSpPr>
        <p:spPr>
          <a:xfrm>
            <a:off x="416241"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5" name="Marcador de pie de página 13">
            <a:extLst>
              <a:ext uri="{FF2B5EF4-FFF2-40B4-BE49-F238E27FC236}">
                <a16:creationId xmlns:a16="http://schemas.microsoft.com/office/drawing/2014/main" id="{4126EA0C-C2E7-4E71-B437-2FB79D526F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EF226BDD-5C0F-4917-B0B8-68FDDFE2E7A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048819365"/>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Imagen arrib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12192000" cy="3429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Título 1">
            <a:extLst>
              <a:ext uri="{FF2B5EF4-FFF2-40B4-BE49-F238E27FC236}">
                <a16:creationId xmlns:a16="http://schemas.microsoft.com/office/drawing/2014/main" id="{7B38DE7C-9C9A-4792-B5E2-ED1CF4F043EA}"/>
              </a:ext>
            </a:extLst>
          </p:cNvPr>
          <p:cNvSpPr>
            <a:spLocks noGrp="1"/>
          </p:cNvSpPr>
          <p:nvPr>
            <p:ph type="title" hasCustomPrompt="1"/>
          </p:nvPr>
        </p:nvSpPr>
        <p:spPr>
          <a:xfrm>
            <a:off x="416241" y="1276844"/>
            <a:ext cx="8559484" cy="875312"/>
          </a:xfrm>
          <a:prstGeom prst="rect">
            <a:avLst/>
          </a:prstGeom>
        </p:spPr>
        <p:txBody>
          <a:bodyPr anchor="ctr">
            <a:noAutofit/>
          </a:bodyPr>
          <a:lstStyle>
            <a:lvl1pPr>
              <a:defRPr sz="3394">
                <a:solidFill>
                  <a:schemeClr val="bg1"/>
                </a:solidFill>
              </a:defRPr>
            </a:lvl1pPr>
          </a:lstStyle>
          <a:p>
            <a:r>
              <a:rPr lang="es-ES" dirty="0"/>
              <a:t>Título</a:t>
            </a:r>
          </a:p>
        </p:txBody>
      </p:sp>
      <p:sp>
        <p:nvSpPr>
          <p:cNvPr id="12" name="Marcador de contenido 2">
            <a:extLst>
              <a:ext uri="{FF2B5EF4-FFF2-40B4-BE49-F238E27FC236}">
                <a16:creationId xmlns:a16="http://schemas.microsoft.com/office/drawing/2014/main" id="{A5984D7B-6A0E-4045-9659-331B4A3FE9F7}"/>
              </a:ext>
            </a:extLst>
          </p:cNvPr>
          <p:cNvSpPr>
            <a:spLocks noGrp="1"/>
          </p:cNvSpPr>
          <p:nvPr>
            <p:ph idx="14" hasCustomPrompt="1"/>
          </p:nvPr>
        </p:nvSpPr>
        <p:spPr>
          <a:xfrm>
            <a:off x="423862"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pie de página 13">
            <a:extLst>
              <a:ext uri="{FF2B5EF4-FFF2-40B4-BE49-F238E27FC236}">
                <a16:creationId xmlns:a16="http://schemas.microsoft.com/office/drawing/2014/main" id="{5E124136-36A4-4975-A0B8-92B473BCEE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1A4BB26E-B829-49CE-85C4-AA0E4A0B4A7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86750064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ORTADA COLOR-TÍTULO 2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6 de junio de 2023</a:t>
            </a:fld>
            <a:endParaRPr lang="es-ES" sz="1292" dirty="0">
              <a:solidFill>
                <a:schemeClr val="bg1"/>
              </a:solidFill>
            </a:endParaRPr>
          </a:p>
        </p:txBody>
      </p:sp>
      <p:sp>
        <p:nvSpPr>
          <p:cNvPr id="10" name="Subtítulo 2">
            <a:extLst>
              <a:ext uri="{FF2B5EF4-FFF2-40B4-BE49-F238E27FC236}">
                <a16:creationId xmlns:a16="http://schemas.microsoft.com/office/drawing/2014/main" id="{12633DB5-C0B3-4C03-9F26-6750AD39F5A7}"/>
              </a:ext>
            </a:extLst>
          </p:cNvPr>
          <p:cNvSpPr>
            <a:spLocks noGrp="1"/>
          </p:cNvSpPr>
          <p:nvPr>
            <p:ph type="subTitle" idx="1" hasCustomPrompt="1"/>
          </p:nvPr>
        </p:nvSpPr>
        <p:spPr>
          <a:xfrm>
            <a:off x="2952750" y="2526224"/>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85186CC8-F5B4-45D8-BB4D-BE01E6E8CA49}"/>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
        <p:nvSpPr>
          <p:cNvPr id="11" name="Título 1">
            <a:extLst>
              <a:ext uri="{FF2B5EF4-FFF2-40B4-BE49-F238E27FC236}">
                <a16:creationId xmlns:a16="http://schemas.microsoft.com/office/drawing/2014/main" id="{17496993-0DE4-44C6-BD2B-04BFEF6875E6}"/>
              </a:ext>
            </a:extLst>
          </p:cNvPr>
          <p:cNvSpPr>
            <a:spLocks noGrp="1"/>
          </p:cNvSpPr>
          <p:nvPr>
            <p:ph type="ctrTitle" hasCustomPrompt="1"/>
          </p:nvPr>
        </p:nvSpPr>
        <p:spPr>
          <a:xfrm>
            <a:off x="2952750" y="1045210"/>
            <a:ext cx="8831263" cy="1459866"/>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dos líneas </a:t>
            </a:r>
            <a:r>
              <a:rPr lang="es-ES" dirty="0" err="1"/>
              <a:t>líneas</a:t>
            </a:r>
            <a:endParaRPr lang="es-ES" dirty="0"/>
          </a:p>
        </p:txBody>
      </p:sp>
    </p:spTree>
    <p:extLst>
      <p:ext uri="{BB962C8B-B14F-4D97-AF65-F5344CB8AC3E}">
        <p14:creationId xmlns:p14="http://schemas.microsoft.com/office/powerpoint/2010/main" val="1928755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Imagen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5609" y="583201"/>
            <a:ext cx="82756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5609" y="4011615"/>
            <a:ext cx="8275639" cy="2225674"/>
          </a:xfrm>
          <a:prstGeom prst="rect">
            <a:avLst/>
          </a:prstGeom>
        </p:spPr>
        <p:txBody>
          <a:bodyPr numCol="2" spcCol="1800000"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5">
            <a:extLst>
              <a:ext uri="{FF2B5EF4-FFF2-40B4-BE49-F238E27FC236}">
                <a16:creationId xmlns:a16="http://schemas.microsoft.com/office/drawing/2014/main" id="{4DFE5335-B967-418C-A8FB-D0C0196C1130}"/>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BC7A925A-60B5-4FF6-8C57-1E97C1CD7824}"/>
              </a:ext>
            </a:extLst>
          </p:cNvPr>
          <p:cNvSpPr>
            <a:spLocks noGrp="1"/>
          </p:cNvSpPr>
          <p:nvPr>
            <p:ph type="body" sz="quarter" idx="17" hasCustomPrompt="1"/>
          </p:nvPr>
        </p:nvSpPr>
        <p:spPr>
          <a:xfrm>
            <a:off x="415608"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4" name="Marcador de pie de página 13">
            <a:extLst>
              <a:ext uri="{FF2B5EF4-FFF2-40B4-BE49-F238E27FC236}">
                <a16:creationId xmlns:a16="http://schemas.microsoft.com/office/drawing/2014/main" id="{BA9B0C55-4377-4B5E-B41A-31BBAB1C1D6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29694F17-575A-4E9C-B849-F3EBEAE5E28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72316244"/>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4 imágenes derecha + textos">
    <p:bg>
      <p:bgRef idx="1001">
        <a:schemeClr val="bg1"/>
      </p:bgRef>
    </p:bg>
    <p:spTree>
      <p:nvGrpSpPr>
        <p:cNvPr id="1" name=""/>
        <p:cNvGrpSpPr/>
        <p:nvPr/>
      </p:nvGrpSpPr>
      <p:grpSpPr>
        <a:xfrm>
          <a:off x="0" y="0"/>
          <a:ext cx="0" cy="0"/>
          <a:chOff x="0" y="0"/>
          <a:chExt cx="0" cy="0"/>
        </a:xfrm>
      </p:grpSpPr>
      <p:sp>
        <p:nvSpPr>
          <p:cNvPr id="31" name="Marcador de posición de imagen 6">
            <a:extLst>
              <a:ext uri="{FF2B5EF4-FFF2-40B4-BE49-F238E27FC236}">
                <a16:creationId xmlns:a16="http://schemas.microsoft.com/office/drawing/2014/main" id="{124708AE-F137-4CEB-B9C5-DFAD5D15DFEF}"/>
              </a:ext>
            </a:extLst>
          </p:cNvPr>
          <p:cNvSpPr>
            <a:spLocks noGrp="1"/>
          </p:cNvSpPr>
          <p:nvPr>
            <p:ph type="pic" sz="quarter" idx="24"/>
          </p:nvPr>
        </p:nvSpPr>
        <p:spPr>
          <a:xfrm>
            <a:off x="8975726" y="5144400"/>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1"/>
            <a:ext cx="3216275" cy="17214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6801" y="1475864"/>
            <a:ext cx="3216275" cy="152909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4669264" y="1996510"/>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4669264" y="1580644"/>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texto 5">
            <a:extLst>
              <a:ext uri="{FF2B5EF4-FFF2-40B4-BE49-F238E27FC236}">
                <a16:creationId xmlns:a16="http://schemas.microsoft.com/office/drawing/2014/main" id="{6E96B501-CE64-4CD6-9A61-BD3ADECDA83C}"/>
              </a:ext>
            </a:extLst>
          </p:cNvPr>
          <p:cNvSpPr>
            <a:spLocks noGrp="1"/>
          </p:cNvSpPr>
          <p:nvPr>
            <p:ph type="body" sz="quarter" idx="21"/>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9" name="Marcador de posición de imagen 6">
            <a:extLst>
              <a:ext uri="{FF2B5EF4-FFF2-40B4-BE49-F238E27FC236}">
                <a16:creationId xmlns:a16="http://schemas.microsoft.com/office/drawing/2014/main" id="{BBBB7B17-E11E-45A4-A76C-174027A1B21E}"/>
              </a:ext>
            </a:extLst>
          </p:cNvPr>
          <p:cNvSpPr>
            <a:spLocks noGrp="1"/>
          </p:cNvSpPr>
          <p:nvPr>
            <p:ph type="pic" sz="quarter" idx="22"/>
          </p:nvPr>
        </p:nvSpPr>
        <p:spPr>
          <a:xfrm>
            <a:off x="8975726" y="17214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0" name="Marcador de posición de imagen 6">
            <a:extLst>
              <a:ext uri="{FF2B5EF4-FFF2-40B4-BE49-F238E27FC236}">
                <a16:creationId xmlns:a16="http://schemas.microsoft.com/office/drawing/2014/main" id="{17E59381-221B-49BE-B26F-D210F09A96EA}"/>
              </a:ext>
            </a:extLst>
          </p:cNvPr>
          <p:cNvSpPr>
            <a:spLocks noGrp="1"/>
          </p:cNvSpPr>
          <p:nvPr>
            <p:ph type="pic" sz="quarter" idx="23"/>
          </p:nvPr>
        </p:nvSpPr>
        <p:spPr>
          <a:xfrm>
            <a:off x="8975726" y="34290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4" name="Marcador de contenido 2">
            <a:extLst>
              <a:ext uri="{FF2B5EF4-FFF2-40B4-BE49-F238E27FC236}">
                <a16:creationId xmlns:a16="http://schemas.microsoft.com/office/drawing/2014/main" id="{33A9D143-3E3E-47B3-ADB5-87753274CE31}"/>
              </a:ext>
            </a:extLst>
          </p:cNvPr>
          <p:cNvSpPr>
            <a:spLocks noGrp="1"/>
          </p:cNvSpPr>
          <p:nvPr>
            <p:ph idx="25" hasCustomPrompt="1"/>
          </p:nvPr>
        </p:nvSpPr>
        <p:spPr>
          <a:xfrm>
            <a:off x="4669264" y="3230316"/>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5" name="Marcador de texto 6">
            <a:extLst>
              <a:ext uri="{FF2B5EF4-FFF2-40B4-BE49-F238E27FC236}">
                <a16:creationId xmlns:a16="http://schemas.microsoft.com/office/drawing/2014/main" id="{4A503656-A2ED-4DC4-B158-F6B407327275}"/>
              </a:ext>
            </a:extLst>
          </p:cNvPr>
          <p:cNvSpPr>
            <a:spLocks noGrp="1"/>
          </p:cNvSpPr>
          <p:nvPr>
            <p:ph type="body" sz="quarter" idx="26" hasCustomPrompt="1"/>
          </p:nvPr>
        </p:nvSpPr>
        <p:spPr>
          <a:xfrm>
            <a:off x="4669264" y="2814450"/>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6" name="Marcador de contenido 2">
            <a:extLst>
              <a:ext uri="{FF2B5EF4-FFF2-40B4-BE49-F238E27FC236}">
                <a16:creationId xmlns:a16="http://schemas.microsoft.com/office/drawing/2014/main" id="{32EB1624-EB8D-494B-B45F-579700B48134}"/>
              </a:ext>
            </a:extLst>
          </p:cNvPr>
          <p:cNvSpPr>
            <a:spLocks noGrp="1"/>
          </p:cNvSpPr>
          <p:nvPr>
            <p:ph idx="27" hasCustomPrompt="1"/>
          </p:nvPr>
        </p:nvSpPr>
        <p:spPr>
          <a:xfrm>
            <a:off x="4669264" y="4453699"/>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7" name="Marcador de texto 6">
            <a:extLst>
              <a:ext uri="{FF2B5EF4-FFF2-40B4-BE49-F238E27FC236}">
                <a16:creationId xmlns:a16="http://schemas.microsoft.com/office/drawing/2014/main" id="{A7172B98-6210-4E75-B2B1-5F47A114C38D}"/>
              </a:ext>
            </a:extLst>
          </p:cNvPr>
          <p:cNvSpPr>
            <a:spLocks noGrp="1"/>
          </p:cNvSpPr>
          <p:nvPr>
            <p:ph type="body" sz="quarter" idx="28" hasCustomPrompt="1"/>
          </p:nvPr>
        </p:nvSpPr>
        <p:spPr>
          <a:xfrm>
            <a:off x="4669264" y="4037833"/>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8" name="Marcador de contenido 2">
            <a:extLst>
              <a:ext uri="{FF2B5EF4-FFF2-40B4-BE49-F238E27FC236}">
                <a16:creationId xmlns:a16="http://schemas.microsoft.com/office/drawing/2014/main" id="{EB772AA2-B146-469E-AFF5-C2C5AAD6B65B}"/>
              </a:ext>
            </a:extLst>
          </p:cNvPr>
          <p:cNvSpPr>
            <a:spLocks noGrp="1"/>
          </p:cNvSpPr>
          <p:nvPr>
            <p:ph idx="29" hasCustomPrompt="1"/>
          </p:nvPr>
        </p:nvSpPr>
        <p:spPr>
          <a:xfrm>
            <a:off x="4669264" y="5685488"/>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9" name="Marcador de texto 6">
            <a:extLst>
              <a:ext uri="{FF2B5EF4-FFF2-40B4-BE49-F238E27FC236}">
                <a16:creationId xmlns:a16="http://schemas.microsoft.com/office/drawing/2014/main" id="{73413181-ED2F-4643-9887-CA35564E6129}"/>
              </a:ext>
            </a:extLst>
          </p:cNvPr>
          <p:cNvSpPr>
            <a:spLocks noGrp="1"/>
          </p:cNvSpPr>
          <p:nvPr>
            <p:ph type="body" sz="quarter" idx="30" hasCustomPrompt="1"/>
          </p:nvPr>
        </p:nvSpPr>
        <p:spPr>
          <a:xfrm>
            <a:off x="4669264" y="5269622"/>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ie de página 13">
            <a:extLst>
              <a:ext uri="{FF2B5EF4-FFF2-40B4-BE49-F238E27FC236}">
                <a16:creationId xmlns:a16="http://schemas.microsoft.com/office/drawing/2014/main" id="{3C8A4142-61D5-49EB-9879-71922CC5D7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BB03531F-1215-4C69-B37D-3C37D7C2A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870365775"/>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1_Imagen izda + bloques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481012"/>
            <a:ext cx="8275639" cy="730380"/>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600575"/>
            <a:ext cx="5467351" cy="163671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cxnSp>
        <p:nvCxnSpPr>
          <p:cNvPr id="11" name="Conector recto 10">
            <a:extLst>
              <a:ext uri="{FF2B5EF4-FFF2-40B4-BE49-F238E27FC236}">
                <a16:creationId xmlns:a16="http://schemas.microsoft.com/office/drawing/2014/main" id="{7C96A2D6-08AC-42F7-AEA4-E07E351F634D}"/>
              </a:ext>
            </a:extLst>
          </p:cNvPr>
          <p:cNvCxnSpPr>
            <a:cxnSpLocks/>
          </p:cNvCxnSpPr>
          <p:nvPr/>
        </p:nvCxnSpPr>
        <p:spPr>
          <a:xfrm>
            <a:off x="6094987" y="1755904"/>
            <a:ext cx="0" cy="1790007"/>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Conector recto 11">
            <a:extLst>
              <a:ext uri="{FF2B5EF4-FFF2-40B4-BE49-F238E27FC236}">
                <a16:creationId xmlns:a16="http://schemas.microsoft.com/office/drawing/2014/main" id="{67ABCEFB-25FF-4324-8B04-D8900708F34D}"/>
              </a:ext>
            </a:extLst>
          </p:cNvPr>
          <p:cNvCxnSpPr>
            <a:cxnSpLocks/>
          </p:cNvCxnSpPr>
          <p:nvPr/>
        </p:nvCxnSpPr>
        <p:spPr>
          <a:xfrm>
            <a:off x="3516740" y="4355403"/>
            <a:ext cx="8267274"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6381591" y="1755903"/>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contenido 2">
            <a:extLst>
              <a:ext uri="{FF2B5EF4-FFF2-40B4-BE49-F238E27FC236}">
                <a16:creationId xmlns:a16="http://schemas.microsoft.com/office/drawing/2014/main" id="{8D2CB750-C823-4A06-8B69-569FB0319E93}"/>
              </a:ext>
            </a:extLst>
          </p:cNvPr>
          <p:cNvSpPr>
            <a:spLocks noGrp="1"/>
          </p:cNvSpPr>
          <p:nvPr>
            <p:ph idx="16" hasCustomPrompt="1"/>
          </p:nvPr>
        </p:nvSpPr>
        <p:spPr>
          <a:xfrm>
            <a:off x="6381591" y="2791815"/>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3516739" y="1755904"/>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texto 6">
            <a:extLst>
              <a:ext uri="{FF2B5EF4-FFF2-40B4-BE49-F238E27FC236}">
                <a16:creationId xmlns:a16="http://schemas.microsoft.com/office/drawing/2014/main" id="{AC878850-2E50-4326-9C20-B47BCA5639AA}"/>
              </a:ext>
            </a:extLst>
          </p:cNvPr>
          <p:cNvSpPr>
            <a:spLocks noGrp="1"/>
          </p:cNvSpPr>
          <p:nvPr>
            <p:ph type="body" sz="quarter" idx="19" hasCustomPrompt="1"/>
          </p:nvPr>
        </p:nvSpPr>
        <p:spPr>
          <a:xfrm>
            <a:off x="3516739" y="2789911"/>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texto 6">
            <a:extLst>
              <a:ext uri="{FF2B5EF4-FFF2-40B4-BE49-F238E27FC236}">
                <a16:creationId xmlns:a16="http://schemas.microsoft.com/office/drawing/2014/main" id="{FE011A79-E55A-46DF-8D2A-D18E438A3BC8}"/>
              </a:ext>
            </a:extLst>
          </p:cNvPr>
          <p:cNvSpPr>
            <a:spLocks noGrp="1"/>
          </p:cNvSpPr>
          <p:nvPr>
            <p:ph type="body" sz="quarter" idx="20" hasCustomPrompt="1"/>
          </p:nvPr>
        </p:nvSpPr>
        <p:spPr>
          <a:xfrm>
            <a:off x="3516739" y="3853486"/>
            <a:ext cx="5468400" cy="4788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pie de página 13">
            <a:extLst>
              <a:ext uri="{FF2B5EF4-FFF2-40B4-BE49-F238E27FC236}">
                <a16:creationId xmlns:a16="http://schemas.microsoft.com/office/drawing/2014/main" id="{B397718B-5852-46F9-8BAA-8FE4CB0E0EB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0B8900FF-699E-4775-A140-0EEFAC94FEE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91858730"/>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4 imágenes grandes arriba + text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53200"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1389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pie de página 13">
            <a:extLst>
              <a:ext uri="{FF2B5EF4-FFF2-40B4-BE49-F238E27FC236}">
                <a16:creationId xmlns:a16="http://schemas.microsoft.com/office/drawing/2014/main" id="{41AFE64F-72B0-4343-8B76-CFAAF8E6352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70D4A004-9699-467D-93A0-5AB9C930879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092300480"/>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2 imágenes arriba + 2 abajo">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66902"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27600"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02E26EB7-9543-4923-B12D-819A08EAEBE2}"/>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4" name="Marcador de pie de página 13">
            <a:extLst>
              <a:ext uri="{FF2B5EF4-FFF2-40B4-BE49-F238E27FC236}">
                <a16:creationId xmlns:a16="http://schemas.microsoft.com/office/drawing/2014/main" id="{4E7F10A0-A0C6-44B3-94F1-5448DDA6E28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5" name="Marcador de número de diapositiva 14">
            <a:extLst>
              <a:ext uri="{FF2B5EF4-FFF2-40B4-BE49-F238E27FC236}">
                <a16:creationId xmlns:a16="http://schemas.microsoft.com/office/drawing/2014/main" id="{DE4E7409-F846-45CB-8F72-D86ADA9DF7F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7921126"/>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4 imágenes horizontal">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3" name="Marcador de posición de imagen 6">
            <a:extLst>
              <a:ext uri="{FF2B5EF4-FFF2-40B4-BE49-F238E27FC236}">
                <a16:creationId xmlns:a16="http://schemas.microsoft.com/office/drawing/2014/main" id="{3DE02BBC-D82E-4464-989D-BD6DA5FCBBA5}"/>
              </a:ext>
            </a:extLst>
          </p:cNvPr>
          <p:cNvSpPr>
            <a:spLocks noGrp="1"/>
          </p:cNvSpPr>
          <p:nvPr>
            <p:ph type="pic" sz="quarter" idx="13"/>
          </p:nvPr>
        </p:nvSpPr>
        <p:spPr>
          <a:xfrm>
            <a:off x="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8" name="Marcador de posición de imagen 6">
            <a:extLst>
              <a:ext uri="{FF2B5EF4-FFF2-40B4-BE49-F238E27FC236}">
                <a16:creationId xmlns:a16="http://schemas.microsoft.com/office/drawing/2014/main" id="{C5D37AA5-4BCD-40B4-AA1F-D7F1690EBC78}"/>
              </a:ext>
            </a:extLst>
          </p:cNvPr>
          <p:cNvSpPr>
            <a:spLocks noGrp="1"/>
          </p:cNvSpPr>
          <p:nvPr>
            <p:ph type="pic" sz="quarter" idx="18"/>
          </p:nvPr>
        </p:nvSpPr>
        <p:spPr>
          <a:xfrm>
            <a:off x="30476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9" name="Marcador de posición de imagen 6">
            <a:extLst>
              <a:ext uri="{FF2B5EF4-FFF2-40B4-BE49-F238E27FC236}">
                <a16:creationId xmlns:a16="http://schemas.microsoft.com/office/drawing/2014/main" id="{D972FF75-91C4-4090-BF6C-A8D27D8A1748}"/>
              </a:ext>
            </a:extLst>
          </p:cNvPr>
          <p:cNvSpPr>
            <a:spLocks noGrp="1"/>
          </p:cNvSpPr>
          <p:nvPr>
            <p:ph type="pic" sz="quarter" idx="19"/>
          </p:nvPr>
        </p:nvSpPr>
        <p:spPr>
          <a:xfrm>
            <a:off x="60952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1428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347884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347884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654970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654970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44219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44219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pie de página 13">
            <a:extLst>
              <a:ext uri="{FF2B5EF4-FFF2-40B4-BE49-F238E27FC236}">
                <a16:creationId xmlns:a16="http://schemas.microsoft.com/office/drawing/2014/main" id="{D5719AFF-EA70-42A4-B16E-00B060E0BEF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C506AC58-911E-4D08-834F-4DAE171A298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00730427"/>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2 imágenes grandes arriba + 2 abaj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2" name="Marcador de texto 6">
            <a:extLst>
              <a:ext uri="{FF2B5EF4-FFF2-40B4-BE49-F238E27FC236}">
                <a16:creationId xmlns:a16="http://schemas.microsoft.com/office/drawing/2014/main" id="{D739B9D0-8236-44AB-AEE9-C7D2AF01E99B}"/>
              </a:ext>
            </a:extLst>
          </p:cNvPr>
          <p:cNvSpPr>
            <a:spLocks noGrp="1"/>
          </p:cNvSpPr>
          <p:nvPr>
            <p:ph type="body" sz="quarter" idx="18" hasCustomPrompt="1"/>
          </p:nvPr>
        </p:nvSpPr>
        <p:spPr>
          <a:xfrm>
            <a:off x="40798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5" name="Marcador de texto 6">
            <a:extLst>
              <a:ext uri="{FF2B5EF4-FFF2-40B4-BE49-F238E27FC236}">
                <a16:creationId xmlns:a16="http://schemas.microsoft.com/office/drawing/2014/main" id="{BF27121D-7E95-45A7-B549-707385BE8C1C}"/>
              </a:ext>
            </a:extLst>
          </p:cNvPr>
          <p:cNvSpPr>
            <a:spLocks noGrp="1"/>
          </p:cNvSpPr>
          <p:nvPr>
            <p:ph type="body" sz="quarter" idx="22" hasCustomPrompt="1"/>
          </p:nvPr>
        </p:nvSpPr>
        <p:spPr>
          <a:xfrm>
            <a:off x="347884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texto 6">
            <a:extLst>
              <a:ext uri="{FF2B5EF4-FFF2-40B4-BE49-F238E27FC236}">
                <a16:creationId xmlns:a16="http://schemas.microsoft.com/office/drawing/2014/main" id="{CE2AC089-2ACA-443A-B614-5104F147BD53}"/>
              </a:ext>
            </a:extLst>
          </p:cNvPr>
          <p:cNvSpPr>
            <a:spLocks noGrp="1"/>
          </p:cNvSpPr>
          <p:nvPr>
            <p:ph type="body" sz="quarter" idx="24" hasCustomPrompt="1"/>
          </p:nvPr>
        </p:nvSpPr>
        <p:spPr>
          <a:xfrm>
            <a:off x="654970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8049D63E-B102-4A07-A487-5594E8177AAB}"/>
              </a:ext>
            </a:extLst>
          </p:cNvPr>
          <p:cNvSpPr>
            <a:spLocks noGrp="1"/>
          </p:cNvSpPr>
          <p:nvPr>
            <p:ph type="body" sz="quarter" idx="26" hasCustomPrompt="1"/>
          </p:nvPr>
        </p:nvSpPr>
        <p:spPr>
          <a:xfrm>
            <a:off x="944219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5">
            <a:extLst>
              <a:ext uri="{FF2B5EF4-FFF2-40B4-BE49-F238E27FC236}">
                <a16:creationId xmlns:a16="http://schemas.microsoft.com/office/drawing/2014/main" id="{1F2D74F5-0D1D-4EE2-97BD-DAFFA067884B}"/>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8" name="Marcador de pie de página 13">
            <a:extLst>
              <a:ext uri="{FF2B5EF4-FFF2-40B4-BE49-F238E27FC236}">
                <a16:creationId xmlns:a16="http://schemas.microsoft.com/office/drawing/2014/main" id="{D4F44B5E-CE46-4E8C-8BB6-FE8922E297C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A4413881-0532-473B-BDB2-97188BEEC93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945792332"/>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1 imagen izda + 1 imagen dcha">
    <p:bg>
      <p:bgRef idx="1001">
        <a:schemeClr val="bg1"/>
      </p:bgRef>
    </p:bg>
    <p:spTree>
      <p:nvGrpSpPr>
        <p:cNvPr id="1" name=""/>
        <p:cNvGrpSpPr/>
        <p:nvPr/>
      </p:nvGrpSpPr>
      <p:grpSpPr>
        <a:xfrm>
          <a:off x="0" y="0"/>
          <a:ext cx="0" cy="0"/>
          <a:chOff x="0" y="0"/>
          <a:chExt cx="0" cy="0"/>
        </a:xfrm>
      </p:grpSpPr>
      <p:sp>
        <p:nvSpPr>
          <p:cNvPr id="12" name="Marcador de posición de imagen 6">
            <a:extLst>
              <a:ext uri="{FF2B5EF4-FFF2-40B4-BE49-F238E27FC236}">
                <a16:creationId xmlns:a16="http://schemas.microsoft.com/office/drawing/2014/main" id="{E7715083-18DB-4A34-B5DE-FA2C806D415A}"/>
              </a:ext>
            </a:extLst>
          </p:cNvPr>
          <p:cNvSpPr>
            <a:spLocks noGrp="1"/>
          </p:cNvSpPr>
          <p:nvPr>
            <p:ph type="pic" sz="quarter" idx="22"/>
          </p:nvPr>
        </p:nvSpPr>
        <p:spPr>
          <a:xfrm>
            <a:off x="6096000" y="342900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3924300"/>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15E9EE8E-6068-491A-B48C-EB8FB52138B9}"/>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0" name="Marcador de texto 6">
            <a:extLst>
              <a:ext uri="{FF2B5EF4-FFF2-40B4-BE49-F238E27FC236}">
                <a16:creationId xmlns:a16="http://schemas.microsoft.com/office/drawing/2014/main" id="{382A7490-EEEB-4540-989D-443B194C2E01}"/>
              </a:ext>
            </a:extLst>
          </p:cNvPr>
          <p:cNvSpPr>
            <a:spLocks noGrp="1"/>
          </p:cNvSpPr>
          <p:nvPr>
            <p:ph type="body" sz="quarter" idx="23" hasCustomPrompt="1"/>
          </p:nvPr>
        </p:nvSpPr>
        <p:spPr>
          <a:xfrm>
            <a:off x="6553201" y="633412"/>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pie de página 13">
            <a:extLst>
              <a:ext uri="{FF2B5EF4-FFF2-40B4-BE49-F238E27FC236}">
                <a16:creationId xmlns:a16="http://schemas.microsoft.com/office/drawing/2014/main" id="{C4BD83F1-5A8C-4030-A81C-D7E421A44A0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FD66FE66-D9F4-4465-8F37-71FDE392174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278321184"/>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ollage 4 fotos + 4 cajas texto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18940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220199" y="611189"/>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7" name="Marcador de posición de imagen 6">
            <a:extLst>
              <a:ext uri="{FF2B5EF4-FFF2-40B4-BE49-F238E27FC236}">
                <a16:creationId xmlns:a16="http://schemas.microsoft.com/office/drawing/2014/main" id="{A5833AC8-2511-432E-B9B1-74A7CFF71E75}"/>
              </a:ext>
            </a:extLst>
          </p:cNvPr>
          <p:cNvSpPr>
            <a:spLocks noGrp="1"/>
          </p:cNvSpPr>
          <p:nvPr>
            <p:ph type="pic" sz="quarter" idx="21"/>
          </p:nvPr>
        </p:nvSpPr>
        <p:spPr>
          <a:xfrm>
            <a:off x="4505325" y="611189"/>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8" name="Marcador de posición de imagen 6">
            <a:extLst>
              <a:ext uri="{FF2B5EF4-FFF2-40B4-BE49-F238E27FC236}">
                <a16:creationId xmlns:a16="http://schemas.microsoft.com/office/drawing/2014/main" id="{2FEF5D94-9955-4DBA-B0EC-9F9508B244E3}"/>
              </a:ext>
            </a:extLst>
          </p:cNvPr>
          <p:cNvSpPr>
            <a:spLocks noGrp="1"/>
          </p:cNvSpPr>
          <p:nvPr>
            <p:ph type="pic" sz="quarter" idx="22"/>
          </p:nvPr>
        </p:nvSpPr>
        <p:spPr>
          <a:xfrm>
            <a:off x="4505325" y="3421857"/>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osición de imagen 6">
            <a:extLst>
              <a:ext uri="{FF2B5EF4-FFF2-40B4-BE49-F238E27FC236}">
                <a16:creationId xmlns:a16="http://schemas.microsoft.com/office/drawing/2014/main" id="{F73A3DED-E939-498F-88FF-D95BF65FF7D3}"/>
              </a:ext>
            </a:extLst>
          </p:cNvPr>
          <p:cNvSpPr>
            <a:spLocks noGrp="1"/>
          </p:cNvSpPr>
          <p:nvPr>
            <p:ph type="pic" sz="quarter" idx="23"/>
          </p:nvPr>
        </p:nvSpPr>
        <p:spPr>
          <a:xfrm>
            <a:off x="7069138" y="3421857"/>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51301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26428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58471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3391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65642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41404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72812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pie de página 13">
            <a:extLst>
              <a:ext uri="{FF2B5EF4-FFF2-40B4-BE49-F238E27FC236}">
                <a16:creationId xmlns:a16="http://schemas.microsoft.com/office/drawing/2014/main" id="{61E6DECD-F13A-4C9A-B72A-3AB7228BF9CB}"/>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0" name="Marcador de número de diapositiva 14">
            <a:extLst>
              <a:ext uri="{FF2B5EF4-FFF2-40B4-BE49-F238E27FC236}">
                <a16:creationId xmlns:a16="http://schemas.microsoft.com/office/drawing/2014/main" id="{DEA6AA17-C5BF-4A5C-86FD-A8A36261C50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969822030"/>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ollage 6 fotos + 6 cajas textos">
    <p:bg>
      <p:bgRef idx="1001">
        <a:schemeClr val="bg1"/>
      </p:bgRef>
    </p:bg>
    <p:spTree>
      <p:nvGrpSpPr>
        <p:cNvPr id="1" name=""/>
        <p:cNvGrpSpPr/>
        <p:nvPr/>
      </p:nvGrpSpPr>
      <p:grpSpPr>
        <a:xfrm>
          <a:off x="0" y="0"/>
          <a:ext cx="0" cy="0"/>
          <a:chOff x="0" y="0"/>
          <a:chExt cx="0" cy="0"/>
        </a:xfrm>
      </p:grpSpPr>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56205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458326"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83803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32505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61056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08806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38309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61407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92815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texto 6">
            <a:extLst>
              <a:ext uri="{FF2B5EF4-FFF2-40B4-BE49-F238E27FC236}">
                <a16:creationId xmlns:a16="http://schemas.microsoft.com/office/drawing/2014/main" id="{573476F4-D15B-4C76-889D-7095CB6EB989}"/>
              </a:ext>
            </a:extLst>
          </p:cNvPr>
          <p:cNvSpPr>
            <a:spLocks noGrp="1"/>
          </p:cNvSpPr>
          <p:nvPr>
            <p:ph type="body" sz="quarter" idx="31" hasCustomPrompt="1"/>
          </p:nvPr>
        </p:nvSpPr>
        <p:spPr>
          <a:xfrm>
            <a:off x="407988" y="1799050"/>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texto 3">
            <a:extLst>
              <a:ext uri="{FF2B5EF4-FFF2-40B4-BE49-F238E27FC236}">
                <a16:creationId xmlns:a16="http://schemas.microsoft.com/office/drawing/2014/main" id="{BF42CD6E-06F9-475F-9BE7-32DACDA8C358}"/>
              </a:ext>
            </a:extLst>
          </p:cNvPr>
          <p:cNvSpPr>
            <a:spLocks noGrp="1"/>
          </p:cNvSpPr>
          <p:nvPr>
            <p:ph type="body" sz="quarter" idx="32" hasCustomPrompt="1"/>
          </p:nvPr>
        </p:nvSpPr>
        <p:spPr>
          <a:xfrm>
            <a:off x="407988" y="206550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1" name="Marcador de texto 6">
            <a:extLst>
              <a:ext uri="{FF2B5EF4-FFF2-40B4-BE49-F238E27FC236}">
                <a16:creationId xmlns:a16="http://schemas.microsoft.com/office/drawing/2014/main" id="{B8EB3475-C1CF-4BAC-B888-54CD1A2A4357}"/>
              </a:ext>
            </a:extLst>
          </p:cNvPr>
          <p:cNvSpPr>
            <a:spLocks noGrp="1"/>
          </p:cNvSpPr>
          <p:nvPr>
            <p:ph type="body" sz="quarter" idx="33" hasCustomPrompt="1"/>
          </p:nvPr>
        </p:nvSpPr>
        <p:spPr>
          <a:xfrm>
            <a:off x="407988" y="48510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2" name="Marcador de texto 3">
            <a:extLst>
              <a:ext uri="{FF2B5EF4-FFF2-40B4-BE49-F238E27FC236}">
                <a16:creationId xmlns:a16="http://schemas.microsoft.com/office/drawing/2014/main" id="{E193834C-0DB6-4ED0-9F4D-E98C25068ACA}"/>
              </a:ext>
            </a:extLst>
          </p:cNvPr>
          <p:cNvSpPr>
            <a:spLocks noGrp="1"/>
          </p:cNvSpPr>
          <p:nvPr>
            <p:ph type="body" sz="quarter" idx="34" hasCustomPrompt="1"/>
          </p:nvPr>
        </p:nvSpPr>
        <p:spPr>
          <a:xfrm>
            <a:off x="407988" y="515562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3" name="Marcador de posición de imagen 6">
            <a:extLst>
              <a:ext uri="{FF2B5EF4-FFF2-40B4-BE49-F238E27FC236}">
                <a16:creationId xmlns:a16="http://schemas.microsoft.com/office/drawing/2014/main" id="{ECC09E66-F5C7-4DB5-B78F-D05A18A1225B}"/>
              </a:ext>
            </a:extLst>
          </p:cNvPr>
          <p:cNvSpPr>
            <a:spLocks noGrp="1"/>
          </p:cNvSpPr>
          <p:nvPr>
            <p:ph type="pic" sz="quarter" idx="35"/>
          </p:nvPr>
        </p:nvSpPr>
        <p:spPr>
          <a:xfrm>
            <a:off x="7140708"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4" name="Marcador de posición de imagen 6">
            <a:extLst>
              <a:ext uri="{FF2B5EF4-FFF2-40B4-BE49-F238E27FC236}">
                <a16:creationId xmlns:a16="http://schemas.microsoft.com/office/drawing/2014/main" id="{8C8431AC-5963-48D5-BEA2-2ED91561153F}"/>
              </a:ext>
            </a:extLst>
          </p:cNvPr>
          <p:cNvSpPr>
            <a:spLocks noGrp="1"/>
          </p:cNvSpPr>
          <p:nvPr>
            <p:ph type="pic" sz="quarter" idx="36"/>
          </p:nvPr>
        </p:nvSpPr>
        <p:spPr>
          <a:xfrm>
            <a:off x="4823089"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5" name="Marcador de posición de imagen 6">
            <a:extLst>
              <a:ext uri="{FF2B5EF4-FFF2-40B4-BE49-F238E27FC236}">
                <a16:creationId xmlns:a16="http://schemas.microsoft.com/office/drawing/2014/main" id="{0646829A-5DE0-4B49-817E-F773A80273DB}"/>
              </a:ext>
            </a:extLst>
          </p:cNvPr>
          <p:cNvSpPr>
            <a:spLocks noGrp="1"/>
          </p:cNvSpPr>
          <p:nvPr>
            <p:ph type="pic" sz="quarter" idx="37"/>
          </p:nvPr>
        </p:nvSpPr>
        <p:spPr>
          <a:xfrm>
            <a:off x="9458326"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6" name="Marcador de posición de imagen 6">
            <a:extLst>
              <a:ext uri="{FF2B5EF4-FFF2-40B4-BE49-F238E27FC236}">
                <a16:creationId xmlns:a16="http://schemas.microsoft.com/office/drawing/2014/main" id="{64533BD9-9A09-4289-B5B6-EDB697B1BC82}"/>
              </a:ext>
            </a:extLst>
          </p:cNvPr>
          <p:cNvSpPr>
            <a:spLocks noGrp="1"/>
          </p:cNvSpPr>
          <p:nvPr>
            <p:ph type="pic" sz="quarter" idx="38"/>
          </p:nvPr>
        </p:nvSpPr>
        <p:spPr>
          <a:xfrm>
            <a:off x="7140708"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7" name="Marcador de posición de imagen 6">
            <a:extLst>
              <a:ext uri="{FF2B5EF4-FFF2-40B4-BE49-F238E27FC236}">
                <a16:creationId xmlns:a16="http://schemas.microsoft.com/office/drawing/2014/main" id="{1E3312D3-B60F-4006-825E-E2174B21F857}"/>
              </a:ext>
            </a:extLst>
          </p:cNvPr>
          <p:cNvSpPr>
            <a:spLocks noGrp="1"/>
          </p:cNvSpPr>
          <p:nvPr>
            <p:ph type="pic" sz="quarter" idx="39"/>
          </p:nvPr>
        </p:nvSpPr>
        <p:spPr>
          <a:xfrm>
            <a:off x="4823089"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ie de página 13">
            <a:extLst>
              <a:ext uri="{FF2B5EF4-FFF2-40B4-BE49-F238E27FC236}">
                <a16:creationId xmlns:a16="http://schemas.microsoft.com/office/drawing/2014/main" id="{8694DCC1-4BEC-41A5-85F6-1EBCB3414BA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8" name="Marcador de número de diapositiva 14">
            <a:extLst>
              <a:ext uri="{FF2B5EF4-FFF2-40B4-BE49-F238E27FC236}">
                <a16:creationId xmlns:a16="http://schemas.microsoft.com/office/drawing/2014/main" id="{6F85BF17-ED70-4796-A5ED-B7741AB3BE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7" name="Título 1">
            <a:extLst>
              <a:ext uri="{FF2B5EF4-FFF2-40B4-BE49-F238E27FC236}">
                <a16:creationId xmlns:a16="http://schemas.microsoft.com/office/drawing/2014/main" id="{5756D9E2-BE45-41CD-8285-0B1AB55F64D9}"/>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44535255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ORTADA COLOR-TÍTULO 3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6 de junio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155191"/>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tres</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241220"/>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11" name="CuadroTexto 10">
            <a:extLst>
              <a:ext uri="{FF2B5EF4-FFF2-40B4-BE49-F238E27FC236}">
                <a16:creationId xmlns:a16="http://schemas.microsoft.com/office/drawing/2014/main" id="{14B2E0C3-EC29-480E-8A64-7BBE6A541355}"/>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22053294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Punto situación GRIS ">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1054965" y="1349280"/>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2199736" y="1349280"/>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3" name="Marcador de texto 8">
            <a:extLst>
              <a:ext uri="{FF2B5EF4-FFF2-40B4-BE49-F238E27FC236}">
                <a16:creationId xmlns:a16="http://schemas.microsoft.com/office/drawing/2014/main" id="{25599B98-15F8-4374-9FB3-B20ABBF4A6B9}"/>
              </a:ext>
            </a:extLst>
          </p:cNvPr>
          <p:cNvSpPr>
            <a:spLocks noGrp="1"/>
          </p:cNvSpPr>
          <p:nvPr>
            <p:ph type="body" sz="quarter" idx="25" hasCustomPrompt="1"/>
          </p:nvPr>
        </p:nvSpPr>
        <p:spPr>
          <a:xfrm>
            <a:off x="1054965" y="2287155"/>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4" name="Marcador de texto 8">
            <a:extLst>
              <a:ext uri="{FF2B5EF4-FFF2-40B4-BE49-F238E27FC236}">
                <a16:creationId xmlns:a16="http://schemas.microsoft.com/office/drawing/2014/main" id="{C1B5EE60-5D20-429A-A8AA-DD80FE3A0899}"/>
              </a:ext>
            </a:extLst>
          </p:cNvPr>
          <p:cNvSpPr>
            <a:spLocks noGrp="1"/>
          </p:cNvSpPr>
          <p:nvPr>
            <p:ph type="body" sz="quarter" idx="26" hasCustomPrompt="1"/>
          </p:nvPr>
        </p:nvSpPr>
        <p:spPr>
          <a:xfrm>
            <a:off x="2199736" y="2287155"/>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5" name="Marcador de texto 8">
            <a:extLst>
              <a:ext uri="{FF2B5EF4-FFF2-40B4-BE49-F238E27FC236}">
                <a16:creationId xmlns:a16="http://schemas.microsoft.com/office/drawing/2014/main" id="{3B2404F3-4CFD-4101-B668-A754C6AE2204}"/>
              </a:ext>
            </a:extLst>
          </p:cNvPr>
          <p:cNvSpPr>
            <a:spLocks noGrp="1"/>
          </p:cNvSpPr>
          <p:nvPr>
            <p:ph type="body" sz="quarter" idx="27" hasCustomPrompt="1"/>
          </p:nvPr>
        </p:nvSpPr>
        <p:spPr>
          <a:xfrm>
            <a:off x="1054965" y="3225031"/>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6" name="Marcador de texto 8">
            <a:extLst>
              <a:ext uri="{FF2B5EF4-FFF2-40B4-BE49-F238E27FC236}">
                <a16:creationId xmlns:a16="http://schemas.microsoft.com/office/drawing/2014/main" id="{8B1D077B-F76A-486E-8261-1A49684D02E6}"/>
              </a:ext>
            </a:extLst>
          </p:cNvPr>
          <p:cNvSpPr>
            <a:spLocks noGrp="1"/>
          </p:cNvSpPr>
          <p:nvPr>
            <p:ph type="body" sz="quarter" idx="28" hasCustomPrompt="1"/>
          </p:nvPr>
        </p:nvSpPr>
        <p:spPr>
          <a:xfrm>
            <a:off x="2199736" y="3225031"/>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7" name="Marcador de texto 8">
            <a:extLst>
              <a:ext uri="{FF2B5EF4-FFF2-40B4-BE49-F238E27FC236}">
                <a16:creationId xmlns:a16="http://schemas.microsoft.com/office/drawing/2014/main" id="{64F3AFF5-47A7-470E-A197-D44BBDEF1320}"/>
              </a:ext>
            </a:extLst>
          </p:cNvPr>
          <p:cNvSpPr>
            <a:spLocks noGrp="1"/>
          </p:cNvSpPr>
          <p:nvPr>
            <p:ph type="body" sz="quarter" idx="29" hasCustomPrompt="1"/>
          </p:nvPr>
        </p:nvSpPr>
        <p:spPr>
          <a:xfrm>
            <a:off x="1054965" y="4162907"/>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9006C01-2EB5-4BC2-B88E-79478BB8E9E3}"/>
              </a:ext>
            </a:extLst>
          </p:cNvPr>
          <p:cNvSpPr>
            <a:spLocks noGrp="1"/>
          </p:cNvSpPr>
          <p:nvPr>
            <p:ph type="body" sz="quarter" idx="30" hasCustomPrompt="1"/>
          </p:nvPr>
        </p:nvSpPr>
        <p:spPr>
          <a:xfrm>
            <a:off x="2199736" y="4162907"/>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9" name="Marcador de texto 8">
            <a:extLst>
              <a:ext uri="{FF2B5EF4-FFF2-40B4-BE49-F238E27FC236}">
                <a16:creationId xmlns:a16="http://schemas.microsoft.com/office/drawing/2014/main" id="{ECC47142-26D7-4947-9389-FA7FD08107CA}"/>
              </a:ext>
            </a:extLst>
          </p:cNvPr>
          <p:cNvSpPr>
            <a:spLocks noGrp="1"/>
          </p:cNvSpPr>
          <p:nvPr>
            <p:ph type="body" sz="quarter" idx="31" hasCustomPrompt="1"/>
          </p:nvPr>
        </p:nvSpPr>
        <p:spPr>
          <a:xfrm>
            <a:off x="1054965" y="5100784"/>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0" name="Marcador de texto 8">
            <a:extLst>
              <a:ext uri="{FF2B5EF4-FFF2-40B4-BE49-F238E27FC236}">
                <a16:creationId xmlns:a16="http://schemas.microsoft.com/office/drawing/2014/main" id="{6621419F-353F-4001-B53B-730B22C8C5FA}"/>
              </a:ext>
            </a:extLst>
          </p:cNvPr>
          <p:cNvSpPr>
            <a:spLocks noGrp="1"/>
          </p:cNvSpPr>
          <p:nvPr>
            <p:ph type="body" sz="quarter" idx="32" hasCustomPrompt="1"/>
          </p:nvPr>
        </p:nvSpPr>
        <p:spPr>
          <a:xfrm>
            <a:off x="2199736" y="5100784"/>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50474C45-35F6-4207-AA3D-1F287D93137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C3C9591A-5C73-4A9A-9A5C-0C3DC50AB79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4819149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Punto situación ROJ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417513" y="583200"/>
            <a:ext cx="5055874" cy="1515966"/>
          </a:xfrm>
          <a:prstGeom prst="rect">
            <a:avLst/>
          </a:prstGeom>
        </p:spPr>
        <p:txBody>
          <a:bodyPr vert="horz" lIns="0" tIns="0" rIns="0" bIns="0" rtlCol="0" anchor="t">
            <a:noAutofit/>
          </a:bodyPr>
          <a:lstStyle>
            <a:lvl1pPr>
              <a:defRPr lang="es-ES" sz="3394" dirty="0">
                <a:solidFill>
                  <a:schemeClr val="tx2"/>
                </a:solidFill>
              </a:defRPr>
            </a:lvl1pPr>
          </a:lstStyle>
          <a:p>
            <a:pPr lvl="0">
              <a:lnSpc>
                <a:spcPts val="3394"/>
              </a:lnSpc>
            </a:pPr>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17" name="Grupo 16">
            <a:extLst>
              <a:ext uri="{FF2B5EF4-FFF2-40B4-BE49-F238E27FC236}">
                <a16:creationId xmlns:a16="http://schemas.microsoft.com/office/drawing/2014/main" id="{86856948-223F-4CB7-BC47-024CD890C9E4}"/>
              </a:ext>
            </a:extLst>
          </p:cNvPr>
          <p:cNvGrpSpPr/>
          <p:nvPr/>
        </p:nvGrpSpPr>
        <p:grpSpPr>
          <a:xfrm>
            <a:off x="11554646" y="6476195"/>
            <a:ext cx="399608" cy="218220"/>
            <a:chOff x="11554646" y="6476194"/>
            <a:chExt cx="399608" cy="218221"/>
          </a:xfrm>
        </p:grpSpPr>
        <p:pic>
          <p:nvPicPr>
            <p:cNvPr id="18" name="Imagen 17" descr="Logotipo&#10;&#10;Descripción generada automáticamente">
              <a:extLst>
                <a:ext uri="{FF2B5EF4-FFF2-40B4-BE49-F238E27FC236}">
                  <a16:creationId xmlns:a16="http://schemas.microsoft.com/office/drawing/2014/main" id="{6B135680-0910-4B67-AC11-4D9CF1029C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9" name="Imagen 18" descr="Logotipo&#10;&#10;Descripción generada automáticamente">
              <a:extLst>
                <a:ext uri="{FF2B5EF4-FFF2-40B4-BE49-F238E27FC236}">
                  <a16:creationId xmlns:a16="http://schemas.microsoft.com/office/drawing/2014/main" id="{8D6FD017-FF85-49F6-B101-221D0C5E91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2" name="Marcador de pie de página 13">
            <a:extLst>
              <a:ext uri="{FF2B5EF4-FFF2-40B4-BE49-F238E27FC236}">
                <a16:creationId xmlns:a16="http://schemas.microsoft.com/office/drawing/2014/main" id="{07F6BBBF-6D3C-49A4-AAAB-7DE56A59E0B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093A4657-EFDF-43CD-A424-843F4285144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53" name="Marcador de texto 8">
            <a:extLst>
              <a:ext uri="{FF2B5EF4-FFF2-40B4-BE49-F238E27FC236}">
                <a16:creationId xmlns:a16="http://schemas.microsoft.com/office/drawing/2014/main" id="{817031E7-2F3E-428E-9096-B3E8E6E22F14}"/>
              </a:ext>
            </a:extLst>
          </p:cNvPr>
          <p:cNvSpPr>
            <a:spLocks noGrp="1"/>
          </p:cNvSpPr>
          <p:nvPr>
            <p:ph type="body" sz="quarter" idx="33" hasCustomPrompt="1"/>
          </p:nvPr>
        </p:nvSpPr>
        <p:spPr>
          <a:xfrm>
            <a:off x="7186892"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4" name="Marcador de texto 8">
            <a:extLst>
              <a:ext uri="{FF2B5EF4-FFF2-40B4-BE49-F238E27FC236}">
                <a16:creationId xmlns:a16="http://schemas.microsoft.com/office/drawing/2014/main" id="{BC207DF3-28AD-4A33-B768-D9D2E688D37E}"/>
              </a:ext>
            </a:extLst>
          </p:cNvPr>
          <p:cNvSpPr>
            <a:spLocks noGrp="1"/>
          </p:cNvSpPr>
          <p:nvPr>
            <p:ph type="body" sz="quarter" idx="34" hasCustomPrompt="1"/>
          </p:nvPr>
        </p:nvSpPr>
        <p:spPr>
          <a:xfrm>
            <a:off x="8331663"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5" name="Marcador de texto 8">
            <a:extLst>
              <a:ext uri="{FF2B5EF4-FFF2-40B4-BE49-F238E27FC236}">
                <a16:creationId xmlns:a16="http://schemas.microsoft.com/office/drawing/2014/main" id="{A3097740-AEEB-446C-A4E4-A0DFCB0E7703}"/>
              </a:ext>
            </a:extLst>
          </p:cNvPr>
          <p:cNvSpPr>
            <a:spLocks noGrp="1"/>
          </p:cNvSpPr>
          <p:nvPr>
            <p:ph type="body" sz="quarter" idx="35" hasCustomPrompt="1"/>
          </p:nvPr>
        </p:nvSpPr>
        <p:spPr>
          <a:xfrm>
            <a:off x="7186892"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6FA17FA6-8F6C-432E-9937-F3977A773A4F}"/>
              </a:ext>
            </a:extLst>
          </p:cNvPr>
          <p:cNvSpPr>
            <a:spLocks noGrp="1"/>
          </p:cNvSpPr>
          <p:nvPr>
            <p:ph type="body" sz="quarter" idx="36" hasCustomPrompt="1"/>
          </p:nvPr>
        </p:nvSpPr>
        <p:spPr>
          <a:xfrm>
            <a:off x="8331663"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7" name="Marcador de texto 8">
            <a:extLst>
              <a:ext uri="{FF2B5EF4-FFF2-40B4-BE49-F238E27FC236}">
                <a16:creationId xmlns:a16="http://schemas.microsoft.com/office/drawing/2014/main" id="{9C837EC3-1FC1-4A4D-8AC5-2D9BBC58C581}"/>
              </a:ext>
            </a:extLst>
          </p:cNvPr>
          <p:cNvSpPr>
            <a:spLocks noGrp="1"/>
          </p:cNvSpPr>
          <p:nvPr>
            <p:ph type="body" sz="quarter" idx="37" hasCustomPrompt="1"/>
          </p:nvPr>
        </p:nvSpPr>
        <p:spPr>
          <a:xfrm>
            <a:off x="7186892"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8" name="Marcador de texto 8">
            <a:extLst>
              <a:ext uri="{FF2B5EF4-FFF2-40B4-BE49-F238E27FC236}">
                <a16:creationId xmlns:a16="http://schemas.microsoft.com/office/drawing/2014/main" id="{4D2BBA36-87BB-42B6-B019-6325ECB02308}"/>
              </a:ext>
            </a:extLst>
          </p:cNvPr>
          <p:cNvSpPr>
            <a:spLocks noGrp="1"/>
          </p:cNvSpPr>
          <p:nvPr>
            <p:ph type="body" sz="quarter" idx="38" hasCustomPrompt="1"/>
          </p:nvPr>
        </p:nvSpPr>
        <p:spPr>
          <a:xfrm>
            <a:off x="8331663"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9" name="Marcador de texto 8">
            <a:extLst>
              <a:ext uri="{FF2B5EF4-FFF2-40B4-BE49-F238E27FC236}">
                <a16:creationId xmlns:a16="http://schemas.microsoft.com/office/drawing/2014/main" id="{7A7F2C0F-8D2D-426F-BA63-BAB9B7E3A47A}"/>
              </a:ext>
            </a:extLst>
          </p:cNvPr>
          <p:cNvSpPr>
            <a:spLocks noGrp="1"/>
          </p:cNvSpPr>
          <p:nvPr>
            <p:ph type="body" sz="quarter" idx="39" hasCustomPrompt="1"/>
          </p:nvPr>
        </p:nvSpPr>
        <p:spPr>
          <a:xfrm>
            <a:off x="7186892"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0" name="Marcador de texto 8">
            <a:extLst>
              <a:ext uri="{FF2B5EF4-FFF2-40B4-BE49-F238E27FC236}">
                <a16:creationId xmlns:a16="http://schemas.microsoft.com/office/drawing/2014/main" id="{E6BDFA3C-DE16-48B0-8B32-CF39BD66B1B8}"/>
              </a:ext>
            </a:extLst>
          </p:cNvPr>
          <p:cNvSpPr>
            <a:spLocks noGrp="1"/>
          </p:cNvSpPr>
          <p:nvPr>
            <p:ph type="body" sz="quarter" idx="40" hasCustomPrompt="1"/>
          </p:nvPr>
        </p:nvSpPr>
        <p:spPr>
          <a:xfrm>
            <a:off x="8331663"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61" name="Marcador de texto 8">
            <a:extLst>
              <a:ext uri="{FF2B5EF4-FFF2-40B4-BE49-F238E27FC236}">
                <a16:creationId xmlns:a16="http://schemas.microsoft.com/office/drawing/2014/main" id="{32795236-06F9-44F1-8A2F-718DC4D8D69E}"/>
              </a:ext>
            </a:extLst>
          </p:cNvPr>
          <p:cNvSpPr>
            <a:spLocks noGrp="1"/>
          </p:cNvSpPr>
          <p:nvPr>
            <p:ph type="body" sz="quarter" idx="41" hasCustomPrompt="1"/>
          </p:nvPr>
        </p:nvSpPr>
        <p:spPr>
          <a:xfrm>
            <a:off x="7186892"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2" name="Marcador de texto 8">
            <a:extLst>
              <a:ext uri="{FF2B5EF4-FFF2-40B4-BE49-F238E27FC236}">
                <a16:creationId xmlns:a16="http://schemas.microsoft.com/office/drawing/2014/main" id="{A53C753F-C9CE-4550-B7F3-CC4441433852}"/>
              </a:ext>
            </a:extLst>
          </p:cNvPr>
          <p:cNvSpPr>
            <a:spLocks noGrp="1"/>
          </p:cNvSpPr>
          <p:nvPr>
            <p:ph type="body" sz="quarter" idx="42" hasCustomPrompt="1"/>
          </p:nvPr>
        </p:nvSpPr>
        <p:spPr>
          <a:xfrm>
            <a:off x="8331663"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Tree>
    <p:extLst>
      <p:ext uri="{BB962C8B-B14F-4D97-AF65-F5344CB8AC3E}">
        <p14:creationId xmlns:p14="http://schemas.microsoft.com/office/powerpoint/2010/main" val="42075654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Punto situación NEGR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ACFB573D-5C95-4AF5-8CBC-AAD8799C3F0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0" name="Marcador de número de diapositiva 14">
            <a:extLst>
              <a:ext uri="{FF2B5EF4-FFF2-40B4-BE49-F238E27FC236}">
                <a16:creationId xmlns:a16="http://schemas.microsoft.com/office/drawing/2014/main" id="{D4D83132-1651-46AD-AEDB-75546F213B0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9" name="Marcador de texto 8">
            <a:extLst>
              <a:ext uri="{FF2B5EF4-FFF2-40B4-BE49-F238E27FC236}">
                <a16:creationId xmlns:a16="http://schemas.microsoft.com/office/drawing/2014/main" id="{0A0882CE-CA6F-4A54-ACCE-4D451E0103D4}"/>
              </a:ext>
            </a:extLst>
          </p:cNvPr>
          <p:cNvSpPr>
            <a:spLocks noGrp="1"/>
          </p:cNvSpPr>
          <p:nvPr>
            <p:ph type="body" sz="quarter" idx="33" hasCustomPrompt="1"/>
          </p:nvPr>
        </p:nvSpPr>
        <p:spPr>
          <a:xfrm>
            <a:off x="1207365"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0" name="Marcador de texto 8">
            <a:extLst>
              <a:ext uri="{FF2B5EF4-FFF2-40B4-BE49-F238E27FC236}">
                <a16:creationId xmlns:a16="http://schemas.microsoft.com/office/drawing/2014/main" id="{CCB3FC51-43D2-4BC6-95ED-8AC7A3ACE83B}"/>
              </a:ext>
            </a:extLst>
          </p:cNvPr>
          <p:cNvSpPr>
            <a:spLocks noGrp="1"/>
          </p:cNvSpPr>
          <p:nvPr>
            <p:ph type="body" sz="quarter" idx="34" hasCustomPrompt="1"/>
          </p:nvPr>
        </p:nvSpPr>
        <p:spPr>
          <a:xfrm>
            <a:off x="2352136"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1" name="Marcador de texto 8">
            <a:extLst>
              <a:ext uri="{FF2B5EF4-FFF2-40B4-BE49-F238E27FC236}">
                <a16:creationId xmlns:a16="http://schemas.microsoft.com/office/drawing/2014/main" id="{E8369575-FD59-4605-AF0B-7A6F9BEB9CC5}"/>
              </a:ext>
            </a:extLst>
          </p:cNvPr>
          <p:cNvSpPr>
            <a:spLocks noGrp="1"/>
          </p:cNvSpPr>
          <p:nvPr>
            <p:ph type="body" sz="quarter" idx="35" hasCustomPrompt="1"/>
          </p:nvPr>
        </p:nvSpPr>
        <p:spPr>
          <a:xfrm>
            <a:off x="1207365"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2" name="Marcador de texto 8">
            <a:extLst>
              <a:ext uri="{FF2B5EF4-FFF2-40B4-BE49-F238E27FC236}">
                <a16:creationId xmlns:a16="http://schemas.microsoft.com/office/drawing/2014/main" id="{B56F0D91-8BD8-4610-B84A-3E03409CEA03}"/>
              </a:ext>
            </a:extLst>
          </p:cNvPr>
          <p:cNvSpPr>
            <a:spLocks noGrp="1"/>
          </p:cNvSpPr>
          <p:nvPr>
            <p:ph type="body" sz="quarter" idx="36" hasCustomPrompt="1"/>
          </p:nvPr>
        </p:nvSpPr>
        <p:spPr>
          <a:xfrm>
            <a:off x="2352136"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3" name="Marcador de texto 8">
            <a:extLst>
              <a:ext uri="{FF2B5EF4-FFF2-40B4-BE49-F238E27FC236}">
                <a16:creationId xmlns:a16="http://schemas.microsoft.com/office/drawing/2014/main" id="{CBB1187B-6A52-4999-8C1D-686218423B76}"/>
              </a:ext>
            </a:extLst>
          </p:cNvPr>
          <p:cNvSpPr>
            <a:spLocks noGrp="1"/>
          </p:cNvSpPr>
          <p:nvPr>
            <p:ph type="body" sz="quarter" idx="37" hasCustomPrompt="1"/>
          </p:nvPr>
        </p:nvSpPr>
        <p:spPr>
          <a:xfrm>
            <a:off x="1207365"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4" name="Marcador de texto 8">
            <a:extLst>
              <a:ext uri="{FF2B5EF4-FFF2-40B4-BE49-F238E27FC236}">
                <a16:creationId xmlns:a16="http://schemas.microsoft.com/office/drawing/2014/main" id="{23CD872C-BDC4-46E8-9FA5-D4D07BA06C5B}"/>
              </a:ext>
            </a:extLst>
          </p:cNvPr>
          <p:cNvSpPr>
            <a:spLocks noGrp="1"/>
          </p:cNvSpPr>
          <p:nvPr>
            <p:ph type="body" sz="quarter" idx="38" hasCustomPrompt="1"/>
          </p:nvPr>
        </p:nvSpPr>
        <p:spPr>
          <a:xfrm>
            <a:off x="2352136"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5" name="Marcador de texto 8">
            <a:extLst>
              <a:ext uri="{FF2B5EF4-FFF2-40B4-BE49-F238E27FC236}">
                <a16:creationId xmlns:a16="http://schemas.microsoft.com/office/drawing/2014/main" id="{44F10160-978E-408D-8646-4146434F2910}"/>
              </a:ext>
            </a:extLst>
          </p:cNvPr>
          <p:cNvSpPr>
            <a:spLocks noGrp="1"/>
          </p:cNvSpPr>
          <p:nvPr>
            <p:ph type="body" sz="quarter" idx="39" hasCustomPrompt="1"/>
          </p:nvPr>
        </p:nvSpPr>
        <p:spPr>
          <a:xfrm>
            <a:off x="1207365"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6" name="Marcador de texto 8">
            <a:extLst>
              <a:ext uri="{FF2B5EF4-FFF2-40B4-BE49-F238E27FC236}">
                <a16:creationId xmlns:a16="http://schemas.microsoft.com/office/drawing/2014/main" id="{821FD499-B94A-4AF0-9AFD-5B138AA3FDAD}"/>
              </a:ext>
            </a:extLst>
          </p:cNvPr>
          <p:cNvSpPr>
            <a:spLocks noGrp="1"/>
          </p:cNvSpPr>
          <p:nvPr>
            <p:ph type="body" sz="quarter" idx="40" hasCustomPrompt="1"/>
          </p:nvPr>
        </p:nvSpPr>
        <p:spPr>
          <a:xfrm>
            <a:off x="2352136"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7" name="Marcador de texto 8">
            <a:extLst>
              <a:ext uri="{FF2B5EF4-FFF2-40B4-BE49-F238E27FC236}">
                <a16:creationId xmlns:a16="http://schemas.microsoft.com/office/drawing/2014/main" id="{39CE5EA2-46A2-40C8-86A9-F5BCE04A50B9}"/>
              </a:ext>
            </a:extLst>
          </p:cNvPr>
          <p:cNvSpPr>
            <a:spLocks noGrp="1"/>
          </p:cNvSpPr>
          <p:nvPr>
            <p:ph type="body" sz="quarter" idx="41" hasCustomPrompt="1"/>
          </p:nvPr>
        </p:nvSpPr>
        <p:spPr>
          <a:xfrm>
            <a:off x="1207365"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8" name="Marcador de texto 8">
            <a:extLst>
              <a:ext uri="{FF2B5EF4-FFF2-40B4-BE49-F238E27FC236}">
                <a16:creationId xmlns:a16="http://schemas.microsoft.com/office/drawing/2014/main" id="{D02CC654-CAD4-46A6-83A4-BFA13FB44788}"/>
              </a:ext>
            </a:extLst>
          </p:cNvPr>
          <p:cNvSpPr>
            <a:spLocks noGrp="1"/>
          </p:cNvSpPr>
          <p:nvPr>
            <p:ph type="body" sz="quarter" idx="42" hasCustomPrompt="1"/>
          </p:nvPr>
        </p:nvSpPr>
        <p:spPr>
          <a:xfrm>
            <a:off x="2352136"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9" name="Título 1">
            <a:extLst>
              <a:ext uri="{FF2B5EF4-FFF2-40B4-BE49-F238E27FC236}">
                <a16:creationId xmlns:a16="http://schemas.microsoft.com/office/drawing/2014/main" id="{1F3D85C7-4D9E-4C61-AC68-043914FA706B}"/>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21484129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Punto situación lupa roj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91EF8348-2053-4AFA-890B-F017FDA6720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35FC3BF7-36E6-41BC-9BBA-78E513CCF64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2722839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Punto situación lupa negra">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8560BCFD-28B5-4431-AD8E-1E288A39B36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4C710DB3-A52B-469C-BC37-3653C24107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A9ADF070-654F-4DF6-8AE0-5A1ACDB7C164}"/>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26323186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Punto situación lupa imagen">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4" name="Gráfico 3">
            <a:extLst>
              <a:ext uri="{FF2B5EF4-FFF2-40B4-BE49-F238E27FC236}">
                <a16:creationId xmlns:a16="http://schemas.microsoft.com/office/drawing/2014/main" id="{FEFCEBAF-ABF2-4FCB-A322-B40AACF27B8C}"/>
              </a:ext>
            </a:extLst>
          </p:cNvPr>
          <p:cNvSpPr/>
          <p:nvPr/>
        </p:nvSpPr>
        <p:spPr>
          <a:xfrm>
            <a:off x="9161136" y="3698783"/>
            <a:ext cx="3337200" cy="3337200"/>
          </a:xfrm>
          <a:custGeom>
            <a:avLst/>
            <a:gdLst>
              <a:gd name="connsiteX0" fmla="*/ 3953578 w 4796737"/>
              <a:gd name="connsiteY0" fmla="*/ 3437343 h 4795826"/>
              <a:gd name="connsiteX1" fmla="*/ 3325757 w 4796737"/>
              <a:gd name="connsiteY1" fmla="*/ 2878722 h 4795826"/>
              <a:gd name="connsiteX2" fmla="*/ 2878721 w 4796737"/>
              <a:gd name="connsiteY2" fmla="*/ 331671 h 4795826"/>
              <a:gd name="connsiteX3" fmla="*/ 331670 w 4796737"/>
              <a:gd name="connsiteY3" fmla="*/ 778704 h 4795826"/>
              <a:gd name="connsiteX4" fmla="*/ 778706 w 4796737"/>
              <a:gd name="connsiteY4" fmla="*/ 3325758 h 4795826"/>
              <a:gd name="connsiteX5" fmla="*/ 2880020 w 4796737"/>
              <a:gd name="connsiteY5" fmla="*/ 3324846 h 4795826"/>
              <a:gd name="connsiteX6" fmla="*/ 3438254 w 4796737"/>
              <a:gd name="connsiteY6" fmla="*/ 3952667 h 4795826"/>
              <a:gd name="connsiteX7" fmla="*/ 4412459 w 4796737"/>
              <a:gd name="connsiteY7" fmla="*/ 4795818 h 4795826"/>
              <a:gd name="connsiteX8" fmla="*/ 4610393 w 4796737"/>
              <a:gd name="connsiteY8" fmla="*/ 4609482 h 4795826"/>
              <a:gd name="connsiteX9" fmla="*/ 4796729 w 4796737"/>
              <a:gd name="connsiteY9" fmla="*/ 4411548 h 4795826"/>
              <a:gd name="connsiteX10" fmla="*/ 3953578 w 4796737"/>
              <a:gd name="connsiteY10" fmla="*/ 3437343 h 4795826"/>
              <a:gd name="connsiteX11" fmla="*/ 856998 w 4796737"/>
              <a:gd name="connsiteY11" fmla="*/ 2803337 h 4795826"/>
              <a:gd name="connsiteX12" fmla="*/ 856372 w 4796737"/>
              <a:gd name="connsiteY12" fmla="*/ 854827 h 4795826"/>
              <a:gd name="connsiteX13" fmla="*/ 2804882 w 4796737"/>
              <a:gd name="connsiteY13" fmla="*/ 854201 h 4795826"/>
              <a:gd name="connsiteX14" fmla="*/ 2972415 w 4796737"/>
              <a:gd name="connsiteY14" fmla="*/ 2600378 h 4795826"/>
              <a:gd name="connsiteX15" fmla="*/ 2782986 w 4796737"/>
              <a:gd name="connsiteY15" fmla="*/ 2780142 h 4795826"/>
              <a:gd name="connsiteX16" fmla="*/ 2601289 w 4796737"/>
              <a:gd name="connsiteY16" fmla="*/ 2969957 h 4795826"/>
              <a:gd name="connsiteX17" fmla="*/ 856998 w 4796737"/>
              <a:gd name="connsiteY17" fmla="*/ 2803337 h 479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6737" h="4795826">
                <a:moveTo>
                  <a:pt x="3953578" y="3437343"/>
                </a:moveTo>
                <a:cubicBezTo>
                  <a:pt x="3808607" y="3291986"/>
                  <a:pt x="3555004" y="3071630"/>
                  <a:pt x="3325757" y="2878722"/>
                </a:cubicBezTo>
                <a:cubicBezTo>
                  <a:pt x="3905679" y="2051928"/>
                  <a:pt x="3705504" y="911574"/>
                  <a:pt x="2878721" y="331671"/>
                </a:cubicBezTo>
                <a:cubicBezTo>
                  <a:pt x="2051926" y="-248234"/>
                  <a:pt x="911573" y="-48090"/>
                  <a:pt x="331670" y="778704"/>
                </a:cubicBezTo>
                <a:cubicBezTo>
                  <a:pt x="-248234" y="1605498"/>
                  <a:pt x="-48089" y="2745851"/>
                  <a:pt x="778706" y="3325758"/>
                </a:cubicBezTo>
                <a:cubicBezTo>
                  <a:pt x="1409403" y="3768109"/>
                  <a:pt x="2249705" y="3767761"/>
                  <a:pt x="2880020" y="3324846"/>
                </a:cubicBezTo>
                <a:cubicBezTo>
                  <a:pt x="3073314" y="3554093"/>
                  <a:pt x="3293283" y="3807309"/>
                  <a:pt x="3438254" y="3952667"/>
                </a:cubicBezTo>
                <a:cubicBezTo>
                  <a:pt x="3764922" y="4279721"/>
                  <a:pt x="4172774" y="4605230"/>
                  <a:pt x="4412459" y="4795818"/>
                </a:cubicBezTo>
                <a:cubicBezTo>
                  <a:pt x="4448412" y="4767211"/>
                  <a:pt x="4528436" y="4689893"/>
                  <a:pt x="4610393" y="4609482"/>
                </a:cubicBezTo>
                <a:cubicBezTo>
                  <a:pt x="4692350" y="4529071"/>
                  <a:pt x="4768508" y="4447501"/>
                  <a:pt x="4796729" y="4411548"/>
                </a:cubicBezTo>
                <a:cubicBezTo>
                  <a:pt x="4606914" y="4173796"/>
                  <a:pt x="4280632" y="3764011"/>
                  <a:pt x="3953578" y="3437343"/>
                </a:cubicBezTo>
                <a:close/>
                <a:moveTo>
                  <a:pt x="856998" y="2803337"/>
                </a:moveTo>
                <a:cubicBezTo>
                  <a:pt x="318758" y="2265445"/>
                  <a:pt x="318480" y="1393067"/>
                  <a:pt x="856372" y="854827"/>
                </a:cubicBezTo>
                <a:cubicBezTo>
                  <a:pt x="1394264" y="316590"/>
                  <a:pt x="2266642" y="316308"/>
                  <a:pt x="2804882" y="854201"/>
                </a:cubicBezTo>
                <a:cubicBezTo>
                  <a:pt x="3271909" y="1320930"/>
                  <a:pt x="3342179" y="2053366"/>
                  <a:pt x="2972415" y="2600378"/>
                </a:cubicBezTo>
                <a:cubicBezTo>
                  <a:pt x="2933756" y="2632465"/>
                  <a:pt x="2859144" y="2703984"/>
                  <a:pt x="2782986" y="2780142"/>
                </a:cubicBezTo>
                <a:cubicBezTo>
                  <a:pt x="2706828" y="2856300"/>
                  <a:pt x="2635309" y="2931685"/>
                  <a:pt x="2601289" y="2969957"/>
                </a:cubicBezTo>
                <a:cubicBezTo>
                  <a:pt x="2054725" y="3338284"/>
                  <a:pt x="1323948" y="3268477"/>
                  <a:pt x="856998" y="2803337"/>
                </a:cubicBezTo>
                <a:close/>
              </a:path>
            </a:pathLst>
          </a:custGeom>
          <a:blipFill dpi="0" rotWithShape="1">
            <a:blip r:embed="rId2" cstate="screen">
              <a:extLst>
                <a:ext uri="{28A0092B-C50C-407E-A947-70E740481C1C}">
                  <a14:useLocalDpi xmlns:a14="http://schemas.microsoft.com/office/drawing/2010/main"/>
                </a:ext>
              </a:extLst>
            </a:blip>
            <a:srcRect/>
            <a:stretch>
              <a:fillRect r="9179"/>
            </a:stretch>
          </a:blipFill>
          <a:ln w="38638" cap="flat">
            <a:noFill/>
            <a:prstDash val="solid"/>
            <a:miter/>
          </a:ln>
        </p:spPr>
        <p:txBody>
          <a:bodyPr rtlCol="0" anchor="ctr">
            <a:noAutofit/>
          </a:bodyPr>
          <a:lstStyle/>
          <a:p>
            <a:endParaRPr lang="es-ES" sz="1455"/>
          </a:p>
        </p:txBody>
      </p:sp>
      <p:sp>
        <p:nvSpPr>
          <p:cNvPr id="16" name="Marcador de pie de página 13">
            <a:extLst>
              <a:ext uri="{FF2B5EF4-FFF2-40B4-BE49-F238E27FC236}">
                <a16:creationId xmlns:a16="http://schemas.microsoft.com/office/drawing/2014/main" id="{4B1E76C5-10D2-4C1D-8605-3D73CDF0659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6F6D9ECC-E0E0-4632-9DED-8AE5AE48C8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D5537AF1-A191-40A7-8C29-7132F66B713C}"/>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77571967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melin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4"/>
            <a:ext cx="11376025" cy="806991"/>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523101"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1523101"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427121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427121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7019338"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7019338"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76745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76745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cxnSp>
        <p:nvCxnSpPr>
          <p:cNvPr id="4" name="Conector recto 3">
            <a:extLst>
              <a:ext uri="{FF2B5EF4-FFF2-40B4-BE49-F238E27FC236}">
                <a16:creationId xmlns:a16="http://schemas.microsoft.com/office/drawing/2014/main" id="{2B3E00F7-D7E9-4A10-B1C0-B572D5E62B33}"/>
              </a:ext>
            </a:extLst>
          </p:cNvPr>
          <p:cNvCxnSpPr>
            <a:cxnSpLocks/>
            <a:stCxn id="28" idx="6"/>
          </p:cNvCxnSpPr>
          <p:nvPr/>
        </p:nvCxnSpPr>
        <p:spPr>
          <a:xfrm>
            <a:off x="747018" y="3409175"/>
            <a:ext cx="11444982" cy="2365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67BDB1F4-C7E2-4327-9623-B58806F5CDC0}"/>
              </a:ext>
            </a:extLst>
          </p:cNvPr>
          <p:cNvGrpSpPr/>
          <p:nvPr/>
        </p:nvGrpSpPr>
        <p:grpSpPr>
          <a:xfrm>
            <a:off x="410270" y="3240800"/>
            <a:ext cx="336748" cy="336748"/>
            <a:chOff x="957263" y="1838325"/>
            <a:chExt cx="762000" cy="762000"/>
          </a:xfrm>
        </p:grpSpPr>
        <p:sp>
          <p:nvSpPr>
            <p:cNvPr id="28" name="Oval 44">
              <a:extLst>
                <a:ext uri="{FF2B5EF4-FFF2-40B4-BE49-F238E27FC236}">
                  <a16:creationId xmlns:a16="http://schemas.microsoft.com/office/drawing/2014/main" id="{6970A168-ABE9-4F76-9896-FF1E9FF4849C}"/>
                </a:ext>
              </a:extLst>
            </p:cNvPr>
            <p:cNvSpPr/>
            <p:nvPr/>
          </p:nvSpPr>
          <p:spPr>
            <a:xfrm>
              <a:off x="957263" y="1838325"/>
              <a:ext cx="762000" cy="76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531" dirty="0"/>
            </a:p>
          </p:txBody>
        </p:sp>
        <p:pic>
          <p:nvPicPr>
            <p:cNvPr id="29" name="Imagen 28">
              <a:extLst>
                <a:ext uri="{FF2B5EF4-FFF2-40B4-BE49-F238E27FC236}">
                  <a16:creationId xmlns:a16="http://schemas.microsoft.com/office/drawing/2014/main" id="{72DF7CC3-01B1-40FF-9FD7-15A904E933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465" y="1960527"/>
              <a:ext cx="517597" cy="517597"/>
            </a:xfrm>
            <a:prstGeom prst="rect">
              <a:avLst/>
            </a:prstGeom>
          </p:spPr>
        </p:pic>
      </p:grpSp>
      <p:sp>
        <p:nvSpPr>
          <p:cNvPr id="8" name="Marcador de texto 7">
            <a:extLst>
              <a:ext uri="{FF2B5EF4-FFF2-40B4-BE49-F238E27FC236}">
                <a16:creationId xmlns:a16="http://schemas.microsoft.com/office/drawing/2014/main" id="{4BA53B58-EE85-4D47-A937-B6300219059D}"/>
              </a:ext>
            </a:extLst>
          </p:cNvPr>
          <p:cNvSpPr>
            <a:spLocks noGrp="1"/>
          </p:cNvSpPr>
          <p:nvPr>
            <p:ph type="body" sz="quarter" idx="27" hasCustomPrompt="1"/>
          </p:nvPr>
        </p:nvSpPr>
        <p:spPr>
          <a:xfrm>
            <a:off x="2360694"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0" name="Marcador de texto 7">
            <a:extLst>
              <a:ext uri="{FF2B5EF4-FFF2-40B4-BE49-F238E27FC236}">
                <a16:creationId xmlns:a16="http://schemas.microsoft.com/office/drawing/2014/main" id="{27B9EDF9-AE6D-40AC-B24B-68907A2EC105}"/>
              </a:ext>
            </a:extLst>
          </p:cNvPr>
          <p:cNvSpPr>
            <a:spLocks noGrp="1"/>
          </p:cNvSpPr>
          <p:nvPr>
            <p:ph type="body" sz="quarter" idx="28" hasCustomPrompt="1"/>
          </p:nvPr>
        </p:nvSpPr>
        <p:spPr>
          <a:xfrm>
            <a:off x="5108813"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1" name="Marcador de texto 7">
            <a:extLst>
              <a:ext uri="{FF2B5EF4-FFF2-40B4-BE49-F238E27FC236}">
                <a16:creationId xmlns:a16="http://schemas.microsoft.com/office/drawing/2014/main" id="{E7CDCA80-15D7-4529-9336-97D6338748E7}"/>
              </a:ext>
            </a:extLst>
          </p:cNvPr>
          <p:cNvSpPr>
            <a:spLocks noGrp="1"/>
          </p:cNvSpPr>
          <p:nvPr>
            <p:ph type="body" sz="quarter" idx="29" hasCustomPrompt="1"/>
          </p:nvPr>
        </p:nvSpPr>
        <p:spPr>
          <a:xfrm>
            <a:off x="785693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2" name="Marcador de texto 7">
            <a:extLst>
              <a:ext uri="{FF2B5EF4-FFF2-40B4-BE49-F238E27FC236}">
                <a16:creationId xmlns:a16="http://schemas.microsoft.com/office/drawing/2014/main" id="{5DE61D64-564F-4AA1-9052-A930778E706C}"/>
              </a:ext>
            </a:extLst>
          </p:cNvPr>
          <p:cNvSpPr>
            <a:spLocks noGrp="1"/>
          </p:cNvSpPr>
          <p:nvPr>
            <p:ph type="body" sz="quarter" idx="30" hasCustomPrompt="1"/>
          </p:nvPr>
        </p:nvSpPr>
        <p:spPr>
          <a:xfrm>
            <a:off x="1060505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5" name="Marcador de pie de página 13">
            <a:extLst>
              <a:ext uri="{FF2B5EF4-FFF2-40B4-BE49-F238E27FC236}">
                <a16:creationId xmlns:a16="http://schemas.microsoft.com/office/drawing/2014/main" id="{41C63BBA-6F43-4BA1-B7D3-5C3EE2A6DC1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6" name="Marcador de número de diapositiva 14">
            <a:extLst>
              <a:ext uri="{FF2B5EF4-FFF2-40B4-BE49-F238E27FC236}">
                <a16:creationId xmlns:a16="http://schemas.microsoft.com/office/drawing/2014/main" id="{8EE8EE5C-ED81-4B90-A6CF-D38A9D43A23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584797736"/>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Iconos">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303063"/>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7708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790367"/>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464392"/>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546715"/>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22074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 name="Marcador de posición de imagen 6">
            <a:extLst>
              <a:ext uri="{FF2B5EF4-FFF2-40B4-BE49-F238E27FC236}">
                <a16:creationId xmlns:a16="http://schemas.microsoft.com/office/drawing/2014/main" id="{41D5F460-E080-4C2C-B3DA-38DCB337938D}"/>
              </a:ext>
            </a:extLst>
          </p:cNvPr>
          <p:cNvSpPr>
            <a:spLocks noGrp="1"/>
          </p:cNvSpPr>
          <p:nvPr>
            <p:ph type="pic" sz="quarter" idx="24" hasCustomPrompt="1"/>
          </p:nvPr>
        </p:nvSpPr>
        <p:spPr>
          <a:xfrm>
            <a:off x="4222184" y="1842383"/>
            <a:ext cx="465707" cy="465707"/>
          </a:xfrm>
          <a:prstGeom prst="rect">
            <a:avLst/>
          </a:prstGeom>
        </p:spPr>
        <p:txBody>
          <a:bodyPr anchor="ctr">
            <a:noAutofit/>
          </a:bodyPr>
          <a:lstStyle>
            <a:lvl1pPr marL="0" indent="0" algn="ctr">
              <a:buNone/>
              <a:defRPr sz="848"/>
            </a:lvl1pPr>
          </a:lstStyle>
          <a:p>
            <a:r>
              <a:rPr lang="es-ES" dirty="0"/>
              <a:t>Icono</a:t>
            </a:r>
          </a:p>
        </p:txBody>
      </p:sp>
      <p:sp>
        <p:nvSpPr>
          <p:cNvPr id="22" name="Marcador de posición de imagen 6">
            <a:extLst>
              <a:ext uri="{FF2B5EF4-FFF2-40B4-BE49-F238E27FC236}">
                <a16:creationId xmlns:a16="http://schemas.microsoft.com/office/drawing/2014/main" id="{30B29CA2-DAB5-4EA4-AD3C-756D8E282C0E}"/>
              </a:ext>
            </a:extLst>
          </p:cNvPr>
          <p:cNvSpPr>
            <a:spLocks noGrp="1"/>
          </p:cNvSpPr>
          <p:nvPr>
            <p:ph type="pic" sz="quarter" idx="25" hasCustomPrompt="1"/>
          </p:nvPr>
        </p:nvSpPr>
        <p:spPr>
          <a:xfrm>
            <a:off x="4222184" y="3078811"/>
            <a:ext cx="465707" cy="465707"/>
          </a:xfrm>
          <a:prstGeom prst="rect">
            <a:avLst/>
          </a:prstGeom>
        </p:spPr>
        <p:txBody>
          <a:bodyPr anchor="ctr">
            <a:noAutofit/>
          </a:bodyPr>
          <a:lstStyle>
            <a:lvl1pPr marL="0" indent="0" algn="ctr">
              <a:buNone/>
              <a:defRPr sz="848"/>
            </a:lvl1pPr>
          </a:lstStyle>
          <a:p>
            <a:r>
              <a:rPr lang="es-ES" dirty="0"/>
              <a:t>Icono</a:t>
            </a:r>
          </a:p>
        </p:txBody>
      </p:sp>
      <p:sp>
        <p:nvSpPr>
          <p:cNvPr id="23" name="Marcador de posición de imagen 6">
            <a:extLst>
              <a:ext uri="{FF2B5EF4-FFF2-40B4-BE49-F238E27FC236}">
                <a16:creationId xmlns:a16="http://schemas.microsoft.com/office/drawing/2014/main" id="{1C44B6D9-FB0B-4711-9587-ABA41E2A564E}"/>
              </a:ext>
            </a:extLst>
          </p:cNvPr>
          <p:cNvSpPr>
            <a:spLocks noGrp="1"/>
          </p:cNvSpPr>
          <p:nvPr>
            <p:ph type="pic" sz="quarter" idx="26" hasCustomPrompt="1"/>
          </p:nvPr>
        </p:nvSpPr>
        <p:spPr>
          <a:xfrm>
            <a:off x="4222184" y="4315238"/>
            <a:ext cx="465707" cy="465707"/>
          </a:xfrm>
          <a:prstGeom prst="rect">
            <a:avLst/>
          </a:prstGeom>
        </p:spPr>
        <p:txBody>
          <a:bodyPr anchor="ctr">
            <a:noAutofit/>
          </a:bodyPr>
          <a:lstStyle>
            <a:lvl1pPr marL="0" indent="0" algn="ctr">
              <a:buNone/>
              <a:defRPr sz="848"/>
            </a:lvl1pPr>
          </a:lstStyle>
          <a:p>
            <a:r>
              <a:rPr lang="es-ES" dirty="0"/>
              <a:t>Icono</a:t>
            </a:r>
          </a:p>
        </p:txBody>
      </p:sp>
      <p:sp>
        <p:nvSpPr>
          <p:cNvPr id="24" name="Marcador de posición de imagen 6">
            <a:extLst>
              <a:ext uri="{FF2B5EF4-FFF2-40B4-BE49-F238E27FC236}">
                <a16:creationId xmlns:a16="http://schemas.microsoft.com/office/drawing/2014/main" id="{6F178425-4D04-4485-AC46-FE04815CFD33}"/>
              </a:ext>
            </a:extLst>
          </p:cNvPr>
          <p:cNvSpPr>
            <a:spLocks noGrp="1"/>
          </p:cNvSpPr>
          <p:nvPr>
            <p:ph type="pic" sz="quarter" idx="27" hasCustomPrompt="1"/>
          </p:nvPr>
        </p:nvSpPr>
        <p:spPr>
          <a:xfrm>
            <a:off x="4222184" y="5551666"/>
            <a:ext cx="465707" cy="465707"/>
          </a:xfrm>
          <a:prstGeom prst="rect">
            <a:avLst/>
          </a:prstGeom>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E2E383B2-3D2A-4E77-BDD7-75495721F5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895D8F7B-075F-4359-AEC2-22E317E2346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7" name="Título 1">
            <a:extLst>
              <a:ext uri="{FF2B5EF4-FFF2-40B4-BE49-F238E27FC236}">
                <a16:creationId xmlns:a16="http://schemas.microsoft.com/office/drawing/2014/main" id="{216F01BB-306F-4AA7-844A-39322553C8EF}"/>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51923348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Iconos, fondo BLANCO">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F02A12C5-FD52-4583-B6F2-B5CBEC4EEE60}"/>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8A65E90F-7916-4DC1-AA0F-42D51F2302C2}"/>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1" name="Elipse 30">
            <a:extLst>
              <a:ext uri="{FF2B5EF4-FFF2-40B4-BE49-F238E27FC236}">
                <a16:creationId xmlns:a16="http://schemas.microsoft.com/office/drawing/2014/main" id="{263B8215-907F-41B8-9F7F-60C312566DA1}"/>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2FA6103F-EFF7-46D8-9C99-475153908B57}"/>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Elipse 34">
            <a:extLst>
              <a:ext uri="{FF2B5EF4-FFF2-40B4-BE49-F238E27FC236}">
                <a16:creationId xmlns:a16="http://schemas.microsoft.com/office/drawing/2014/main" id="{6928F977-6AB4-4CC6-92F9-CD58EABF44FE}"/>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Marcador de posición de imagen 6">
            <a:extLst>
              <a:ext uri="{FF2B5EF4-FFF2-40B4-BE49-F238E27FC236}">
                <a16:creationId xmlns:a16="http://schemas.microsoft.com/office/drawing/2014/main" id="{AA4CE9FE-7BA9-4ACE-ACAD-4BF82AAF67E9}"/>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7" name="Elipse 36">
            <a:extLst>
              <a:ext uri="{FF2B5EF4-FFF2-40B4-BE49-F238E27FC236}">
                <a16:creationId xmlns:a16="http://schemas.microsoft.com/office/drawing/2014/main" id="{61158F9D-80A7-4F3D-998A-A95843EA4473}"/>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8" name="Marcador de posición de imagen 6">
            <a:extLst>
              <a:ext uri="{FF2B5EF4-FFF2-40B4-BE49-F238E27FC236}">
                <a16:creationId xmlns:a16="http://schemas.microsoft.com/office/drawing/2014/main" id="{F26D8DA6-2264-46C8-8383-5BFE3666BE3F}"/>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3854F075-22A0-4A17-9A5E-E059BF34C10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D3133220-9B33-471F-B4A6-2D85BC3AB46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6BE26AC1-BF17-482A-8D4D-AE355407C302}"/>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97777728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Iconos, 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F32AB9BC-D360-409E-859F-0340461629D2}"/>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2AE3AD82-BDF8-4CE8-9CAC-48E69848D958}"/>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6A731922-2165-4ADD-8305-E87A3D379625}"/>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8DC20696-E56F-464D-B5EE-FB075F845C08}"/>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1FF21859-0F54-4143-A75D-3C6DFEB0648D}"/>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6FFCBE47-BD8C-4A13-A009-64D1748E8792}"/>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1C27E3B1-4A94-47A8-81A1-EB89073C1F10}"/>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E85EB5D0-E3FF-4C51-9AA1-95464ABD44B6}"/>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95FF0A7C-BC0F-4551-838B-31DC52756E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2" name="Marcador de número de diapositiva 14">
            <a:extLst>
              <a:ext uri="{FF2B5EF4-FFF2-40B4-BE49-F238E27FC236}">
                <a16:creationId xmlns:a16="http://schemas.microsoft.com/office/drawing/2014/main" id="{6A158840-9130-41D1-9D3E-88019A6800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7A6A4BE9-71FE-4AF7-8DD9-A17B994E6E40}"/>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476602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PORTADA COLOR-TÍTULO 4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6 de junio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802891"/>
          </a:xfrm>
          <a:prstGeom prst="rect">
            <a:avLst/>
          </a:prstGeom>
        </p:spPr>
        <p:txBody>
          <a:bodyPr anchor="t">
            <a:noAutofit/>
          </a:bodyPr>
          <a:lstStyle>
            <a:lvl1pPr algn="l">
              <a:lnSpc>
                <a:spcPts val="4363"/>
              </a:lnSpc>
              <a:defRPr sz="4363">
                <a:solidFill>
                  <a:schemeClr val="bg1"/>
                </a:solidFill>
              </a:defRPr>
            </a:lvl1pPr>
          </a:lstStyle>
          <a:p>
            <a:r>
              <a:rPr lang="es-ES" dirty="0"/>
              <a:t>Título </a:t>
            </a:r>
            <a:br>
              <a:rPr lang="es-ES" dirty="0"/>
            </a:br>
            <a:r>
              <a:rPr lang="es-ES" dirty="0"/>
              <a:t>portada </a:t>
            </a:r>
            <a:br>
              <a:rPr lang="es-ES" dirty="0"/>
            </a:br>
            <a:r>
              <a:rPr lang="es-ES" dirty="0"/>
              <a:t>cuatro</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890691"/>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C436CD77-E604-498C-BA0C-5889574B6341}"/>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95909359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Iconos, 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EAD05AB9-8774-43A2-A72E-39ED6439AA6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A5657CD5-B5CB-4691-A55E-7A57DEEA55C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F121F551-B6D5-442F-AB68-7B4D7B6FAEDD}"/>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2799797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onos, 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661E447B-B5D3-4F64-B89F-02AC9AA4E8F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EE53288F-AD94-46B6-ACAD-9AA6348839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BCB5B693-D17B-4921-B152-6A154EE8477B}"/>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89958215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Iconos, fondo ROJ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9735C762-4F61-4913-B66D-B091160D3EB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CE946A01-ADC5-42DB-8E40-F597B990944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07939551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Iconos, fondo GRIS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4" name="Marcador de pie de página 13">
            <a:extLst>
              <a:ext uri="{FF2B5EF4-FFF2-40B4-BE49-F238E27FC236}">
                <a16:creationId xmlns:a16="http://schemas.microsoft.com/office/drawing/2014/main" id="{B9009B83-2948-45C9-B7FA-89D837FD42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23C8B117-1735-4260-AF4F-AA8CDC321FD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2" name="Título 1">
            <a:extLst>
              <a:ext uri="{FF2B5EF4-FFF2-40B4-BE49-F238E27FC236}">
                <a16:creationId xmlns:a16="http://schemas.microsoft.com/office/drawing/2014/main" id="{D3A151B2-5139-4FA8-A3C5-AB91531333A6}"/>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98983697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Iconos, fondo NEGR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lgn="l">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A6F46A31-EA8D-4B99-AFB0-DB820881708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D3DA247C-9ED8-4EE1-97FB-C516757C82E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8" name="Título 1">
            <a:extLst>
              <a:ext uri="{FF2B5EF4-FFF2-40B4-BE49-F238E27FC236}">
                <a16:creationId xmlns:a16="http://schemas.microsoft.com/office/drawing/2014/main" id="{632E6544-A97E-4AF2-95A8-7D0D54BAFED4}"/>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32608011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Iconos, bloque de sei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192470"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14935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192470"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318712"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1207453"/>
            <a:ext cx="11366501" cy="538761"/>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5" name="Marcador de contenido 2">
            <a:extLst>
              <a:ext uri="{FF2B5EF4-FFF2-40B4-BE49-F238E27FC236}">
                <a16:creationId xmlns:a16="http://schemas.microsoft.com/office/drawing/2014/main" id="{94704945-FE56-4436-A0D5-4090CFFE15EC}"/>
              </a:ext>
            </a:extLst>
          </p:cNvPr>
          <p:cNvSpPr>
            <a:spLocks noGrp="1"/>
          </p:cNvSpPr>
          <p:nvPr>
            <p:ph idx="32" hasCustomPrompt="1"/>
          </p:nvPr>
        </p:nvSpPr>
        <p:spPr>
          <a:xfrm>
            <a:off x="4591631"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6" name="Marcador de texto 6">
            <a:extLst>
              <a:ext uri="{FF2B5EF4-FFF2-40B4-BE49-F238E27FC236}">
                <a16:creationId xmlns:a16="http://schemas.microsoft.com/office/drawing/2014/main" id="{C785E68C-BAA0-4245-A1E7-5CB465C7BF36}"/>
              </a:ext>
            </a:extLst>
          </p:cNvPr>
          <p:cNvSpPr>
            <a:spLocks noGrp="1"/>
          </p:cNvSpPr>
          <p:nvPr>
            <p:ph type="body" sz="quarter" idx="33" hasCustomPrompt="1"/>
          </p:nvPr>
        </p:nvSpPr>
        <p:spPr>
          <a:xfrm>
            <a:off x="554851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7" name="Elipse 46">
            <a:extLst>
              <a:ext uri="{FF2B5EF4-FFF2-40B4-BE49-F238E27FC236}">
                <a16:creationId xmlns:a16="http://schemas.microsoft.com/office/drawing/2014/main" id="{C3F6BA1F-A6AF-4386-AF6D-C9B0ACC10E38}"/>
              </a:ext>
            </a:extLst>
          </p:cNvPr>
          <p:cNvSpPr/>
          <p:nvPr/>
        </p:nvSpPr>
        <p:spPr>
          <a:xfrm>
            <a:off x="4591631"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8" name="Marcador de posición de imagen 6">
            <a:extLst>
              <a:ext uri="{FF2B5EF4-FFF2-40B4-BE49-F238E27FC236}">
                <a16:creationId xmlns:a16="http://schemas.microsoft.com/office/drawing/2014/main" id="{A582CE86-84EE-4C0C-AA6E-F894D73E48CF}"/>
              </a:ext>
            </a:extLst>
          </p:cNvPr>
          <p:cNvSpPr>
            <a:spLocks noGrp="1"/>
          </p:cNvSpPr>
          <p:nvPr>
            <p:ph type="pic" sz="quarter" idx="34" hasCustomPrompt="1"/>
          </p:nvPr>
        </p:nvSpPr>
        <p:spPr>
          <a:xfrm>
            <a:off x="4717873"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9" name="Marcador de contenido 2">
            <a:extLst>
              <a:ext uri="{FF2B5EF4-FFF2-40B4-BE49-F238E27FC236}">
                <a16:creationId xmlns:a16="http://schemas.microsoft.com/office/drawing/2014/main" id="{B23D5A7B-4179-4C2F-BC9B-01E39E1BBA88}"/>
              </a:ext>
            </a:extLst>
          </p:cNvPr>
          <p:cNvSpPr>
            <a:spLocks noGrp="1"/>
          </p:cNvSpPr>
          <p:nvPr>
            <p:ph idx="35" hasCustomPrompt="1"/>
          </p:nvPr>
        </p:nvSpPr>
        <p:spPr>
          <a:xfrm>
            <a:off x="7988679"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0" name="Marcador de texto 6">
            <a:extLst>
              <a:ext uri="{FF2B5EF4-FFF2-40B4-BE49-F238E27FC236}">
                <a16:creationId xmlns:a16="http://schemas.microsoft.com/office/drawing/2014/main" id="{D7B84A05-22C7-448B-A9D3-38640ED9E74A}"/>
              </a:ext>
            </a:extLst>
          </p:cNvPr>
          <p:cNvSpPr>
            <a:spLocks noGrp="1"/>
          </p:cNvSpPr>
          <p:nvPr>
            <p:ph type="body" sz="quarter" idx="36" hasCustomPrompt="1"/>
          </p:nvPr>
        </p:nvSpPr>
        <p:spPr>
          <a:xfrm>
            <a:off x="8945560"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1" name="Elipse 50">
            <a:extLst>
              <a:ext uri="{FF2B5EF4-FFF2-40B4-BE49-F238E27FC236}">
                <a16:creationId xmlns:a16="http://schemas.microsoft.com/office/drawing/2014/main" id="{C532D483-1739-4D18-9F33-225192CBC80F}"/>
              </a:ext>
            </a:extLst>
          </p:cNvPr>
          <p:cNvSpPr/>
          <p:nvPr/>
        </p:nvSpPr>
        <p:spPr>
          <a:xfrm>
            <a:off x="7988679"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2" name="Marcador de posición de imagen 6">
            <a:extLst>
              <a:ext uri="{FF2B5EF4-FFF2-40B4-BE49-F238E27FC236}">
                <a16:creationId xmlns:a16="http://schemas.microsoft.com/office/drawing/2014/main" id="{9A077BB5-BB8C-499B-8936-9BFEECAA7DA3}"/>
              </a:ext>
            </a:extLst>
          </p:cNvPr>
          <p:cNvSpPr>
            <a:spLocks noGrp="1"/>
          </p:cNvSpPr>
          <p:nvPr>
            <p:ph type="pic" sz="quarter" idx="37" hasCustomPrompt="1"/>
          </p:nvPr>
        </p:nvSpPr>
        <p:spPr>
          <a:xfrm>
            <a:off x="8114921"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3" name="Marcador de contenido 2">
            <a:extLst>
              <a:ext uri="{FF2B5EF4-FFF2-40B4-BE49-F238E27FC236}">
                <a16:creationId xmlns:a16="http://schemas.microsoft.com/office/drawing/2014/main" id="{98B3AC04-9FA9-47F8-8A80-EF81AFC553C9}"/>
              </a:ext>
            </a:extLst>
          </p:cNvPr>
          <p:cNvSpPr>
            <a:spLocks noGrp="1"/>
          </p:cNvSpPr>
          <p:nvPr>
            <p:ph idx="38" hasCustomPrompt="1"/>
          </p:nvPr>
        </p:nvSpPr>
        <p:spPr>
          <a:xfrm>
            <a:off x="1192470"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4" name="Marcador de texto 6">
            <a:extLst>
              <a:ext uri="{FF2B5EF4-FFF2-40B4-BE49-F238E27FC236}">
                <a16:creationId xmlns:a16="http://schemas.microsoft.com/office/drawing/2014/main" id="{2D47734D-6648-43E9-A7B5-42D5E79B46E6}"/>
              </a:ext>
            </a:extLst>
          </p:cNvPr>
          <p:cNvSpPr>
            <a:spLocks noGrp="1"/>
          </p:cNvSpPr>
          <p:nvPr>
            <p:ph type="body" sz="quarter" idx="39" hasCustomPrompt="1"/>
          </p:nvPr>
        </p:nvSpPr>
        <p:spPr>
          <a:xfrm>
            <a:off x="214935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5" name="Elipse 54">
            <a:extLst>
              <a:ext uri="{FF2B5EF4-FFF2-40B4-BE49-F238E27FC236}">
                <a16:creationId xmlns:a16="http://schemas.microsoft.com/office/drawing/2014/main" id="{5B67D898-2DF0-4963-8163-0F0DA0BA3D4B}"/>
              </a:ext>
            </a:extLst>
          </p:cNvPr>
          <p:cNvSpPr/>
          <p:nvPr/>
        </p:nvSpPr>
        <p:spPr>
          <a:xfrm>
            <a:off x="1192470"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6" name="Marcador de posición de imagen 6">
            <a:extLst>
              <a:ext uri="{FF2B5EF4-FFF2-40B4-BE49-F238E27FC236}">
                <a16:creationId xmlns:a16="http://schemas.microsoft.com/office/drawing/2014/main" id="{07E20D81-75BF-4AA2-9BB4-FA6A5A099FCF}"/>
              </a:ext>
            </a:extLst>
          </p:cNvPr>
          <p:cNvSpPr>
            <a:spLocks noGrp="1"/>
          </p:cNvSpPr>
          <p:nvPr>
            <p:ph type="pic" sz="quarter" idx="40" hasCustomPrompt="1"/>
          </p:nvPr>
        </p:nvSpPr>
        <p:spPr>
          <a:xfrm>
            <a:off x="1318712"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7" name="Marcador de contenido 2">
            <a:extLst>
              <a:ext uri="{FF2B5EF4-FFF2-40B4-BE49-F238E27FC236}">
                <a16:creationId xmlns:a16="http://schemas.microsoft.com/office/drawing/2014/main" id="{57366896-19B1-443B-81E6-D5E00ED02230}"/>
              </a:ext>
            </a:extLst>
          </p:cNvPr>
          <p:cNvSpPr>
            <a:spLocks noGrp="1"/>
          </p:cNvSpPr>
          <p:nvPr>
            <p:ph idx="41" hasCustomPrompt="1"/>
          </p:nvPr>
        </p:nvSpPr>
        <p:spPr>
          <a:xfrm>
            <a:off x="4591631"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8" name="Marcador de texto 6">
            <a:extLst>
              <a:ext uri="{FF2B5EF4-FFF2-40B4-BE49-F238E27FC236}">
                <a16:creationId xmlns:a16="http://schemas.microsoft.com/office/drawing/2014/main" id="{0DEBDFC3-DD50-4484-B423-69EB39DA0568}"/>
              </a:ext>
            </a:extLst>
          </p:cNvPr>
          <p:cNvSpPr>
            <a:spLocks noGrp="1"/>
          </p:cNvSpPr>
          <p:nvPr>
            <p:ph type="body" sz="quarter" idx="42" hasCustomPrompt="1"/>
          </p:nvPr>
        </p:nvSpPr>
        <p:spPr>
          <a:xfrm>
            <a:off x="554851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9" name="Elipse 58">
            <a:extLst>
              <a:ext uri="{FF2B5EF4-FFF2-40B4-BE49-F238E27FC236}">
                <a16:creationId xmlns:a16="http://schemas.microsoft.com/office/drawing/2014/main" id="{37735843-F246-461A-8A0A-72B7D61DE5C7}"/>
              </a:ext>
            </a:extLst>
          </p:cNvPr>
          <p:cNvSpPr/>
          <p:nvPr/>
        </p:nvSpPr>
        <p:spPr>
          <a:xfrm>
            <a:off x="4591631"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0" name="Marcador de posición de imagen 6">
            <a:extLst>
              <a:ext uri="{FF2B5EF4-FFF2-40B4-BE49-F238E27FC236}">
                <a16:creationId xmlns:a16="http://schemas.microsoft.com/office/drawing/2014/main" id="{0B4C2540-4D12-4F7B-9B25-4E1C033EA660}"/>
              </a:ext>
            </a:extLst>
          </p:cNvPr>
          <p:cNvSpPr>
            <a:spLocks noGrp="1"/>
          </p:cNvSpPr>
          <p:nvPr>
            <p:ph type="pic" sz="quarter" idx="43" hasCustomPrompt="1"/>
          </p:nvPr>
        </p:nvSpPr>
        <p:spPr>
          <a:xfrm>
            <a:off x="4717873"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1" name="Marcador de contenido 2">
            <a:extLst>
              <a:ext uri="{FF2B5EF4-FFF2-40B4-BE49-F238E27FC236}">
                <a16:creationId xmlns:a16="http://schemas.microsoft.com/office/drawing/2014/main" id="{FE05B8D3-CB09-4D36-ACAD-B315CFE723AC}"/>
              </a:ext>
            </a:extLst>
          </p:cNvPr>
          <p:cNvSpPr>
            <a:spLocks noGrp="1"/>
          </p:cNvSpPr>
          <p:nvPr>
            <p:ph idx="44" hasCustomPrompt="1"/>
          </p:nvPr>
        </p:nvSpPr>
        <p:spPr>
          <a:xfrm>
            <a:off x="7988679"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2" name="Marcador de texto 6">
            <a:extLst>
              <a:ext uri="{FF2B5EF4-FFF2-40B4-BE49-F238E27FC236}">
                <a16:creationId xmlns:a16="http://schemas.microsoft.com/office/drawing/2014/main" id="{143F2DA5-8AA0-4723-B6D6-401D1DC071AB}"/>
              </a:ext>
            </a:extLst>
          </p:cNvPr>
          <p:cNvSpPr>
            <a:spLocks noGrp="1"/>
          </p:cNvSpPr>
          <p:nvPr>
            <p:ph type="body" sz="quarter" idx="45" hasCustomPrompt="1"/>
          </p:nvPr>
        </p:nvSpPr>
        <p:spPr>
          <a:xfrm>
            <a:off x="8945560"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3" name="Elipse 62">
            <a:extLst>
              <a:ext uri="{FF2B5EF4-FFF2-40B4-BE49-F238E27FC236}">
                <a16:creationId xmlns:a16="http://schemas.microsoft.com/office/drawing/2014/main" id="{79EBD5AD-EEC2-4212-AC55-AEF63C860F69}"/>
              </a:ext>
            </a:extLst>
          </p:cNvPr>
          <p:cNvSpPr/>
          <p:nvPr/>
        </p:nvSpPr>
        <p:spPr>
          <a:xfrm>
            <a:off x="7988679"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4" name="Marcador de posición de imagen 6">
            <a:extLst>
              <a:ext uri="{FF2B5EF4-FFF2-40B4-BE49-F238E27FC236}">
                <a16:creationId xmlns:a16="http://schemas.microsoft.com/office/drawing/2014/main" id="{E5175236-6A47-4880-B2D4-6F910061AEB9}"/>
              </a:ext>
            </a:extLst>
          </p:cNvPr>
          <p:cNvSpPr>
            <a:spLocks noGrp="1"/>
          </p:cNvSpPr>
          <p:nvPr>
            <p:ph type="pic" sz="quarter" idx="46" hasCustomPrompt="1"/>
          </p:nvPr>
        </p:nvSpPr>
        <p:spPr>
          <a:xfrm>
            <a:off x="8114921"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0" name="Marcador de pie de página 13">
            <a:extLst>
              <a:ext uri="{FF2B5EF4-FFF2-40B4-BE49-F238E27FC236}">
                <a16:creationId xmlns:a16="http://schemas.microsoft.com/office/drawing/2014/main" id="{5A450CC0-EEC6-4936-8F26-A36E448A1F2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1" name="Marcador de número de diapositiva 14">
            <a:extLst>
              <a:ext uri="{FF2B5EF4-FFF2-40B4-BE49-F238E27FC236}">
                <a16:creationId xmlns:a16="http://schemas.microsoft.com/office/drawing/2014/main" id="{7D01B212-FE5C-48F0-B0B6-26D316A40C5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8683698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Iconos 4 bloques, fondo GRIS">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4" name="Marcador de pie de página 13">
            <a:extLst>
              <a:ext uri="{FF2B5EF4-FFF2-40B4-BE49-F238E27FC236}">
                <a16:creationId xmlns:a16="http://schemas.microsoft.com/office/drawing/2014/main" id="{A150F3E4-DEB7-4526-98DD-EF8E07730FB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E37E0D3-39D4-4694-BEC4-5E9628B600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19243266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4 bloques con icono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2750"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7" name="Elipse 16">
            <a:extLst>
              <a:ext uri="{FF2B5EF4-FFF2-40B4-BE49-F238E27FC236}">
                <a16:creationId xmlns:a16="http://schemas.microsoft.com/office/drawing/2014/main" id="{7BB5CF90-ED2D-4EC9-89B3-0392356234B3}"/>
              </a:ext>
            </a:extLst>
          </p:cNvPr>
          <p:cNvSpPr/>
          <p:nvPr/>
        </p:nvSpPr>
        <p:spPr>
          <a:xfrm>
            <a:off x="407988"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 name="Marcador de texto 2">
            <a:extLst>
              <a:ext uri="{FF2B5EF4-FFF2-40B4-BE49-F238E27FC236}">
                <a16:creationId xmlns:a16="http://schemas.microsoft.com/office/drawing/2014/main" id="{D6CC3D24-1800-42F1-B350-68AAC07A66D4}"/>
              </a:ext>
            </a:extLst>
          </p:cNvPr>
          <p:cNvSpPr>
            <a:spLocks noGrp="1"/>
          </p:cNvSpPr>
          <p:nvPr>
            <p:ph type="body" sz="quarter" idx="25" hasCustomPrompt="1"/>
          </p:nvPr>
        </p:nvSpPr>
        <p:spPr>
          <a:xfrm>
            <a:off x="417513"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40" name="Marcador de contenido 2">
            <a:extLst>
              <a:ext uri="{FF2B5EF4-FFF2-40B4-BE49-F238E27FC236}">
                <a16:creationId xmlns:a16="http://schemas.microsoft.com/office/drawing/2014/main" id="{31DD671E-AD8F-4000-8D6D-ED0ECACA5E82}"/>
              </a:ext>
            </a:extLst>
          </p:cNvPr>
          <p:cNvSpPr>
            <a:spLocks noGrp="1"/>
          </p:cNvSpPr>
          <p:nvPr>
            <p:ph idx="26" hasCustomPrompt="1"/>
          </p:nvPr>
        </p:nvSpPr>
        <p:spPr>
          <a:xfrm>
            <a:off x="9544051"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C05FFD57-A3A2-4E22-BEAC-8F3FB3CC1DC1}"/>
              </a:ext>
            </a:extLst>
          </p:cNvPr>
          <p:cNvSpPr>
            <a:spLocks noGrp="1"/>
          </p:cNvSpPr>
          <p:nvPr>
            <p:ph type="body" sz="quarter" idx="27" hasCustomPrompt="1"/>
          </p:nvPr>
        </p:nvSpPr>
        <p:spPr>
          <a:xfrm>
            <a:off x="9548812"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42" name="Elipse 41">
            <a:extLst>
              <a:ext uri="{FF2B5EF4-FFF2-40B4-BE49-F238E27FC236}">
                <a16:creationId xmlns:a16="http://schemas.microsoft.com/office/drawing/2014/main" id="{39111768-90BF-47D5-B475-949B721CAB2F}"/>
              </a:ext>
            </a:extLst>
          </p:cNvPr>
          <p:cNvSpPr/>
          <p:nvPr/>
        </p:nvSpPr>
        <p:spPr>
          <a:xfrm>
            <a:off x="9544050"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2361929B-DC3E-4955-AAA2-AED64E307C70}"/>
              </a:ext>
            </a:extLst>
          </p:cNvPr>
          <p:cNvSpPr>
            <a:spLocks noGrp="1"/>
          </p:cNvSpPr>
          <p:nvPr>
            <p:ph type="pic" sz="quarter" idx="28" hasCustomPrompt="1"/>
          </p:nvPr>
        </p:nvSpPr>
        <p:spPr>
          <a:xfrm>
            <a:off x="9670292"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2">
            <a:extLst>
              <a:ext uri="{FF2B5EF4-FFF2-40B4-BE49-F238E27FC236}">
                <a16:creationId xmlns:a16="http://schemas.microsoft.com/office/drawing/2014/main" id="{73365791-7344-425F-A022-693BFFB3D016}"/>
              </a:ext>
            </a:extLst>
          </p:cNvPr>
          <p:cNvSpPr>
            <a:spLocks noGrp="1"/>
          </p:cNvSpPr>
          <p:nvPr>
            <p:ph type="body" sz="quarter" idx="29" hasCustomPrompt="1"/>
          </p:nvPr>
        </p:nvSpPr>
        <p:spPr>
          <a:xfrm>
            <a:off x="9553575"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3406776"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3411537"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67" name="Elipse 66">
            <a:extLst>
              <a:ext uri="{FF2B5EF4-FFF2-40B4-BE49-F238E27FC236}">
                <a16:creationId xmlns:a16="http://schemas.microsoft.com/office/drawing/2014/main" id="{E25ED882-C6D3-4CBA-B7D2-F91C2603FC1A}"/>
              </a:ext>
            </a:extLst>
          </p:cNvPr>
          <p:cNvSpPr/>
          <p:nvPr/>
        </p:nvSpPr>
        <p:spPr>
          <a:xfrm>
            <a:off x="3406775"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3533017"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9" name="Marcador de texto 2">
            <a:extLst>
              <a:ext uri="{FF2B5EF4-FFF2-40B4-BE49-F238E27FC236}">
                <a16:creationId xmlns:a16="http://schemas.microsoft.com/office/drawing/2014/main" id="{D14D9E69-D4FA-488F-A6A0-62D11A2D696F}"/>
              </a:ext>
            </a:extLst>
          </p:cNvPr>
          <p:cNvSpPr>
            <a:spLocks noGrp="1"/>
          </p:cNvSpPr>
          <p:nvPr>
            <p:ph type="body" sz="quarter" idx="33" hasCustomPrompt="1"/>
          </p:nvPr>
        </p:nvSpPr>
        <p:spPr>
          <a:xfrm>
            <a:off x="3416301"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6554062"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6558823"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72" name="Elipse 71">
            <a:extLst>
              <a:ext uri="{FF2B5EF4-FFF2-40B4-BE49-F238E27FC236}">
                <a16:creationId xmlns:a16="http://schemas.microsoft.com/office/drawing/2014/main" id="{64D1DA90-29F2-4045-8188-D6A014526A3C}"/>
              </a:ext>
            </a:extLst>
          </p:cNvPr>
          <p:cNvSpPr/>
          <p:nvPr/>
        </p:nvSpPr>
        <p:spPr>
          <a:xfrm>
            <a:off x="6554061"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6680303"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74" name="Marcador de texto 2">
            <a:extLst>
              <a:ext uri="{FF2B5EF4-FFF2-40B4-BE49-F238E27FC236}">
                <a16:creationId xmlns:a16="http://schemas.microsoft.com/office/drawing/2014/main" id="{02332B41-52EA-4962-A81C-FDC9C5A79849}"/>
              </a:ext>
            </a:extLst>
          </p:cNvPr>
          <p:cNvSpPr>
            <a:spLocks noGrp="1"/>
          </p:cNvSpPr>
          <p:nvPr>
            <p:ph type="body" sz="quarter" idx="37" hasCustomPrompt="1"/>
          </p:nvPr>
        </p:nvSpPr>
        <p:spPr>
          <a:xfrm>
            <a:off x="6563587"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30" name="Marcador de pie de página 13">
            <a:extLst>
              <a:ext uri="{FF2B5EF4-FFF2-40B4-BE49-F238E27FC236}">
                <a16:creationId xmlns:a16="http://schemas.microsoft.com/office/drawing/2014/main" id="{C34F533C-BDE5-45F6-A36C-44BD45162224}"/>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1" name="Marcador de número de diapositiva 14">
            <a:extLst>
              <a:ext uri="{FF2B5EF4-FFF2-40B4-BE49-F238E27FC236}">
                <a16:creationId xmlns:a16="http://schemas.microsoft.com/office/drawing/2014/main" id="{0E6F260F-48E9-431A-BEF6-3DE58CEFDB9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27023957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Iconos 4 cajas grises">
    <p:bg>
      <p:bgPr>
        <a:solidFill>
          <a:schemeClr val="bg1"/>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6C3DF59-18CA-44E8-A884-0705613E594E}"/>
              </a:ext>
            </a:extLst>
          </p:cNvPr>
          <p:cNvGrpSpPr/>
          <p:nvPr/>
        </p:nvGrpSpPr>
        <p:grpSpPr>
          <a:xfrm flipH="1">
            <a:off x="0" y="3429000"/>
            <a:ext cx="12192000" cy="1612900"/>
            <a:chOff x="0" y="3981357"/>
            <a:chExt cx="12192000" cy="1612900"/>
          </a:xfrm>
        </p:grpSpPr>
        <p:sp>
          <p:nvSpPr>
            <p:cNvPr id="22" name="Rectángulo 21">
              <a:extLst>
                <a:ext uri="{FF2B5EF4-FFF2-40B4-BE49-F238E27FC236}">
                  <a16:creationId xmlns:a16="http://schemas.microsoft.com/office/drawing/2014/main" id="{EF50066D-5C28-4440-892B-63F9EDAF4882}"/>
                </a:ext>
              </a:extLst>
            </p:cNvPr>
            <p:cNvSpPr/>
            <p:nvPr/>
          </p:nvSpPr>
          <p:spPr>
            <a:xfrm>
              <a:off x="0" y="3981357"/>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3" name="Rectángulo 22">
              <a:extLst>
                <a:ext uri="{FF2B5EF4-FFF2-40B4-BE49-F238E27FC236}">
                  <a16:creationId xmlns:a16="http://schemas.microsoft.com/office/drawing/2014/main" id="{99F73C21-AEC0-4FDA-AB59-85030CC6DC68}"/>
                </a:ext>
              </a:extLst>
            </p:cNvPr>
            <p:cNvSpPr/>
            <p:nvPr/>
          </p:nvSpPr>
          <p:spPr>
            <a:xfrm>
              <a:off x="6096000" y="3981357"/>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32" name="Rectángulo 31">
            <a:extLst>
              <a:ext uri="{FF2B5EF4-FFF2-40B4-BE49-F238E27FC236}">
                <a16:creationId xmlns:a16="http://schemas.microsoft.com/office/drawing/2014/main" id="{D4971053-2A4E-484C-95F2-33FFA1B52BED}"/>
              </a:ext>
            </a:extLst>
          </p:cNvPr>
          <p:cNvSpPr/>
          <p:nvPr/>
        </p:nvSpPr>
        <p:spPr>
          <a:xfrm>
            <a:off x="0" y="1816100"/>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1816100"/>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8" name="Marcador de pie de página 13">
            <a:extLst>
              <a:ext uri="{FF2B5EF4-FFF2-40B4-BE49-F238E27FC236}">
                <a16:creationId xmlns:a16="http://schemas.microsoft.com/office/drawing/2014/main" id="{5FD9C79B-4295-4049-BC18-F7539ACA956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FA395F20-3F23-4D8C-AF01-20AEB697C90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81828586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FC76872E-4F0E-43F5-A625-1FB9FC6F159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D7738DA5-6155-43B6-AAA3-479E1CC5B5E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40743307-F5C0-472B-A761-83423C1DA758}"/>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296314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troducción-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6" name="Marcador de pie de página 13">
            <a:extLst>
              <a:ext uri="{FF2B5EF4-FFF2-40B4-BE49-F238E27FC236}">
                <a16:creationId xmlns:a16="http://schemas.microsoft.com/office/drawing/2014/main" id="{714A95B8-E716-4751-97FD-1CED4D69715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BA9A69A-B824-4158-9B19-8D3E81665277}"/>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08643437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Iconos dcha, fondo ROJ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D089465D-CE44-4231-9397-9692C88A822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94CB4083-0963-4819-A4E6-B4DF4233715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02534606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Iconos dch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1ED3BBE2-FFC2-4295-991E-D61151CF929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18BA2EF7-3969-4C16-8731-B8037659BD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3C65D2F4-F918-4EE0-AEB7-3549885E58DF}"/>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20028790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Icono izd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38296E45-4A8E-484A-A5C2-19A4A09449C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2" name="Marcador de número de diapositiva 14">
            <a:extLst>
              <a:ext uri="{FF2B5EF4-FFF2-40B4-BE49-F238E27FC236}">
                <a16:creationId xmlns:a16="http://schemas.microsoft.com/office/drawing/2014/main" id="{2210A531-91D8-4518-B541-B44090130EC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A64B01AD-2DC8-4F7C-B976-26F10030140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2862125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Icono izda, fondo ROJA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7A541497-F478-47A7-A7C4-795976DABF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B0D98313-E1FD-425D-812A-F37774CF7AA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7E4F9330-896E-4DB3-9160-7844C5919C45}"/>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04632816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Icono izd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DA677375-D8AC-443E-95F6-E5052C569E4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C51EE448-AD75-4417-BDC7-E84DAF04DA4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4739F459-C1E8-434F-8B31-F2D487229C9A}"/>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5408927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3 bloques fondos grises">
    <p:bg>
      <p:bgPr>
        <a:solidFill>
          <a:schemeClr val="bg1"/>
        </a:solid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40E48B43-9454-4332-8504-6D07E4D4260C}"/>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A7F429FD-0ADD-4556-AD42-B4AD74397ED1}"/>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05CFE76B-DF61-4001-99B5-415623FAC79A}"/>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07988"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491200"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265440"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7" name="Elipse 66">
            <a:extLst>
              <a:ext uri="{FF2B5EF4-FFF2-40B4-BE49-F238E27FC236}">
                <a16:creationId xmlns:a16="http://schemas.microsoft.com/office/drawing/2014/main" id="{E25ED882-C6D3-4CBA-B7D2-F91C2603FC1A}"/>
              </a:ext>
            </a:extLst>
          </p:cNvPr>
          <p:cNvSpPr/>
          <p:nvPr/>
        </p:nvSpPr>
        <p:spPr>
          <a:xfrm>
            <a:off x="4491199"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4617441" y="2203281"/>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586062"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360302"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2" name="Elipse 71">
            <a:extLst>
              <a:ext uri="{FF2B5EF4-FFF2-40B4-BE49-F238E27FC236}">
                <a16:creationId xmlns:a16="http://schemas.microsoft.com/office/drawing/2014/main" id="{64D1DA90-29F2-4045-8188-D6A014526A3C}"/>
              </a:ext>
            </a:extLst>
          </p:cNvPr>
          <p:cNvSpPr/>
          <p:nvPr/>
        </p:nvSpPr>
        <p:spPr>
          <a:xfrm>
            <a:off x="8586061"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8712303"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07B53CE6-4778-44C9-92DE-BF4FE13268E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F9FB74F-A3D1-414B-A126-092F5F0A80A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04403292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3 bloques numerados fondos grises">
    <p:bg>
      <p:bgPr>
        <a:solidFill>
          <a:schemeClr val="bg1"/>
        </a:solid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B23F48A-A79F-4D2C-A83D-B583864B5732}"/>
              </a:ext>
            </a:extLst>
          </p:cNvPr>
          <p:cNvGrpSpPr/>
          <p:nvPr/>
        </p:nvGrpSpPr>
        <p:grpSpPr>
          <a:xfrm>
            <a:off x="-2" y="2619374"/>
            <a:ext cx="12192002" cy="2552400"/>
            <a:chOff x="-2" y="1752600"/>
            <a:chExt cx="12192002" cy="5105400"/>
          </a:xfrm>
        </p:grpSpPr>
        <p:sp>
          <p:nvSpPr>
            <p:cNvPr id="33" name="Rectángulo 32">
              <a:extLst>
                <a:ext uri="{FF2B5EF4-FFF2-40B4-BE49-F238E27FC236}">
                  <a16:creationId xmlns:a16="http://schemas.microsoft.com/office/drawing/2014/main" id="{0511E795-008A-4F94-B5FA-2A92BD65FE47}"/>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6DF1B362-02CA-4894-A1F0-CFDB73EA589B}"/>
                </a:ext>
              </a:extLst>
            </p:cNvPr>
            <p:cNvSpPr/>
            <p:nvPr/>
          </p:nvSpPr>
          <p:spPr>
            <a:xfrm>
              <a:off x="4063799"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47279710-6AFA-4643-88EC-D40292D067DE}"/>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357850"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132090"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424137"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198377"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texto 8">
            <a:extLst>
              <a:ext uri="{FF2B5EF4-FFF2-40B4-BE49-F238E27FC236}">
                <a16:creationId xmlns:a16="http://schemas.microsoft.com/office/drawing/2014/main" id="{F68C1A41-153A-4F40-8DFA-43533E344674}"/>
              </a:ext>
            </a:extLst>
          </p:cNvPr>
          <p:cNvSpPr>
            <a:spLocks noGrp="1"/>
          </p:cNvSpPr>
          <p:nvPr>
            <p:ph type="body" sz="quarter" idx="10" hasCustomPrompt="1"/>
          </p:nvPr>
        </p:nvSpPr>
        <p:spPr>
          <a:xfrm>
            <a:off x="407988"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8" name="Marcador de texto 8">
            <a:extLst>
              <a:ext uri="{FF2B5EF4-FFF2-40B4-BE49-F238E27FC236}">
                <a16:creationId xmlns:a16="http://schemas.microsoft.com/office/drawing/2014/main" id="{86BB60C8-35DD-4056-845F-2F8D13F3A211}"/>
              </a:ext>
            </a:extLst>
          </p:cNvPr>
          <p:cNvSpPr>
            <a:spLocks noGrp="1"/>
          </p:cNvSpPr>
          <p:nvPr>
            <p:ph type="body" sz="quarter" idx="36" hasCustomPrompt="1"/>
          </p:nvPr>
        </p:nvSpPr>
        <p:spPr>
          <a:xfrm>
            <a:off x="4357849"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9" name="Marcador de texto 8">
            <a:extLst>
              <a:ext uri="{FF2B5EF4-FFF2-40B4-BE49-F238E27FC236}">
                <a16:creationId xmlns:a16="http://schemas.microsoft.com/office/drawing/2014/main" id="{9C578235-3851-4394-A49C-FD513B0AEF89}"/>
              </a:ext>
            </a:extLst>
          </p:cNvPr>
          <p:cNvSpPr>
            <a:spLocks noGrp="1"/>
          </p:cNvSpPr>
          <p:nvPr>
            <p:ph type="body" sz="quarter" idx="37" hasCustomPrompt="1"/>
          </p:nvPr>
        </p:nvSpPr>
        <p:spPr>
          <a:xfrm>
            <a:off x="8424136"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pie de página 13">
            <a:extLst>
              <a:ext uri="{FF2B5EF4-FFF2-40B4-BE49-F238E27FC236}">
                <a16:creationId xmlns:a16="http://schemas.microsoft.com/office/drawing/2014/main" id="{98625137-217D-4A6D-824A-AF7AE8102BE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4" name="Marcador de número de diapositiva 14">
            <a:extLst>
              <a:ext uri="{FF2B5EF4-FFF2-40B4-BE49-F238E27FC236}">
                <a16:creationId xmlns:a16="http://schemas.microsoft.com/office/drawing/2014/main" id="{9CF35A77-1F35-487C-AAB1-7189D544833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6579764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3 columnas-fondo BLANCO">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Marcador de contenido 2">
            <a:extLst>
              <a:ext uri="{FF2B5EF4-FFF2-40B4-BE49-F238E27FC236}">
                <a16:creationId xmlns:a16="http://schemas.microsoft.com/office/drawing/2014/main" id="{5F983617-F4DA-477F-8EBF-17B303ADEFBF}"/>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177CEE38-9961-4268-8264-7418C8B2D86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43" name="Marcador de posición de imagen 6">
            <a:extLst>
              <a:ext uri="{FF2B5EF4-FFF2-40B4-BE49-F238E27FC236}">
                <a16:creationId xmlns:a16="http://schemas.microsoft.com/office/drawing/2014/main" id="{F7DCCFCE-0D92-4307-96A0-A9D0F2455E2A}"/>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44" name="Conector recto 43">
            <a:extLst>
              <a:ext uri="{FF2B5EF4-FFF2-40B4-BE49-F238E27FC236}">
                <a16:creationId xmlns:a16="http://schemas.microsoft.com/office/drawing/2014/main" id="{A06D7D76-D546-4BFF-A603-500DB6D3F4E3}"/>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Marcador de contenido 2">
            <a:extLst>
              <a:ext uri="{FF2B5EF4-FFF2-40B4-BE49-F238E27FC236}">
                <a16:creationId xmlns:a16="http://schemas.microsoft.com/office/drawing/2014/main" id="{A56977B4-E2CA-413F-97D1-357099053822}"/>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5" name="Marcador de texto 6">
            <a:extLst>
              <a:ext uri="{FF2B5EF4-FFF2-40B4-BE49-F238E27FC236}">
                <a16:creationId xmlns:a16="http://schemas.microsoft.com/office/drawing/2014/main" id="{12B8A248-EE43-48F2-9F1A-7132917DDA1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76" name="Marcador de posición de imagen 6">
            <a:extLst>
              <a:ext uri="{FF2B5EF4-FFF2-40B4-BE49-F238E27FC236}">
                <a16:creationId xmlns:a16="http://schemas.microsoft.com/office/drawing/2014/main" id="{C7D886C3-EE16-46ED-96DE-6EF38AFF71C4}"/>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Marcador de pie de página 13">
            <a:extLst>
              <a:ext uri="{FF2B5EF4-FFF2-40B4-BE49-F238E27FC236}">
                <a16:creationId xmlns:a16="http://schemas.microsoft.com/office/drawing/2014/main" id="{7DC74E40-D472-4EEB-A826-5782167AEDB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A7555ECD-2601-49D9-B77C-2F6B3788F10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1344450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1_3 columnas-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Marcador de pie de página 13">
            <a:extLst>
              <a:ext uri="{FF2B5EF4-FFF2-40B4-BE49-F238E27FC236}">
                <a16:creationId xmlns:a16="http://schemas.microsoft.com/office/drawing/2014/main" id="{B30946DF-8935-4FE6-AE2A-EE98D5698D5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6BF34B2B-986A-42C1-B593-3B2899CE762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Marcador de contenido 2">
            <a:extLst>
              <a:ext uri="{FF2B5EF4-FFF2-40B4-BE49-F238E27FC236}">
                <a16:creationId xmlns:a16="http://schemas.microsoft.com/office/drawing/2014/main" id="{2DC8540B-4C18-42C8-9FD6-F5CFFBEB5629}"/>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1730431B-A603-44B6-83CF-DE657CBA3E83}"/>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posición de imagen 6">
            <a:extLst>
              <a:ext uri="{FF2B5EF4-FFF2-40B4-BE49-F238E27FC236}">
                <a16:creationId xmlns:a16="http://schemas.microsoft.com/office/drawing/2014/main" id="{827EEE7D-6136-4F53-8387-63FD3AE6205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23" name="Conector recto 22">
            <a:extLst>
              <a:ext uri="{FF2B5EF4-FFF2-40B4-BE49-F238E27FC236}">
                <a16:creationId xmlns:a16="http://schemas.microsoft.com/office/drawing/2014/main" id="{E1C3E053-1858-4515-93E4-C60B1F3DE0F9}"/>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Marcador de contenido 2">
            <a:extLst>
              <a:ext uri="{FF2B5EF4-FFF2-40B4-BE49-F238E27FC236}">
                <a16:creationId xmlns:a16="http://schemas.microsoft.com/office/drawing/2014/main" id="{6650B525-3D2A-4AB5-B36F-6E55A5F22D36}"/>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F48871DA-8679-47F9-BC10-684A9E1A0E05}"/>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posición de imagen 6">
            <a:extLst>
              <a:ext uri="{FF2B5EF4-FFF2-40B4-BE49-F238E27FC236}">
                <a16:creationId xmlns:a16="http://schemas.microsoft.com/office/drawing/2014/main" id="{722B11BC-B416-467C-AB04-8567C4FABBB9}"/>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Tree>
    <p:extLst>
      <p:ext uri="{BB962C8B-B14F-4D97-AF65-F5344CB8AC3E}">
        <p14:creationId xmlns:p14="http://schemas.microsoft.com/office/powerpoint/2010/main" val="208031393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3 columnas-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3DCDA88B-0F6C-4002-9449-DDF9B1E7F8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07C6A34-D143-4418-AEDD-A7A609A5AB5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EC49BFD6-87D1-490A-B664-46A36A82A1B2}"/>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2EE831C-A9BE-4937-857A-5727DC00C8D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AF3E20C3-E88D-4E01-9904-D002A090ADF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F34A42CE-AFA8-4670-9C70-137697E32464}"/>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E6C7BFE-04BB-456C-BBCF-E359D3CD59AA}"/>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4130DB61-120B-4B5E-8D07-754F31F5B2D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D4F59626-75E4-42A3-BA7D-4855336C8BF0}"/>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1290418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Introducción-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rm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rm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8" name="Marcador de pie de página 13">
            <a:extLst>
              <a:ext uri="{FF2B5EF4-FFF2-40B4-BE49-F238E27FC236}">
                <a16:creationId xmlns:a16="http://schemas.microsoft.com/office/drawing/2014/main" id="{796AB7CC-7E44-450B-B0E9-D9851603FEB2}"/>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D7AFE3CF-7F6B-4BE8-9EEB-D45C7E64AD1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9874044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3 columnas-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4AC940C6-8692-40EA-86A1-A0120E564C8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4824265-E23E-43D9-8524-FC34037B97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AE91FA77-2D15-419D-A670-43E997EC1A83}"/>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011BA705-3DD9-4184-9392-6B8EF054D3CE}"/>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6C19DD3D-F84C-4A2D-B229-6C6877891CA1}"/>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17D857E7-9940-455F-86C7-1112A49BFD07}"/>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9436E5F-FFA2-437A-B5C3-4049F466C74B}"/>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6AAE71A9-755B-466B-A8AE-CFA671A301AF}"/>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5E0B5AFE-9386-4566-81A8-3C44C5993F0F}"/>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416357393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1_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4648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690366"/>
            <a:ext cx="3908389"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1494992"/>
            <a:ext cx="3906837" cy="1418537"/>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417168" y="3330387"/>
            <a:ext cx="3907183" cy="122368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 name="Marcador de tabla 5">
            <a:extLst>
              <a:ext uri="{FF2B5EF4-FFF2-40B4-BE49-F238E27FC236}">
                <a16:creationId xmlns:a16="http://schemas.microsoft.com/office/drawing/2014/main" id="{095257EA-BABC-40C6-89B6-3BBD0BA6F25B}"/>
              </a:ext>
            </a:extLst>
          </p:cNvPr>
          <p:cNvSpPr>
            <a:spLocks noGrp="1"/>
          </p:cNvSpPr>
          <p:nvPr>
            <p:ph type="tbl" sz="quarter" idx="35"/>
          </p:nvPr>
        </p:nvSpPr>
        <p:spPr>
          <a:xfrm>
            <a:off x="5194301" y="2314575"/>
            <a:ext cx="6589713" cy="3922713"/>
          </a:xfrm>
          <a:prstGeom prst="rect">
            <a:avLst/>
          </a:prstGeom>
        </p:spPr>
        <p:txBody>
          <a:bodyPr>
            <a:noAutofit/>
          </a:bodyPr>
          <a:lstStyle>
            <a:lvl1pPr marL="0" indent="0">
              <a:buNone/>
              <a:defRPr/>
            </a:lvl1pPr>
          </a:lstStyle>
          <a:p>
            <a:r>
              <a:rPr lang="es-ES"/>
              <a:t>Haga clic en el icono para agregar una tabla</a:t>
            </a:r>
          </a:p>
        </p:txBody>
      </p:sp>
      <p:sp>
        <p:nvSpPr>
          <p:cNvPr id="14" name="Marcador de pie de página 13">
            <a:extLst>
              <a:ext uri="{FF2B5EF4-FFF2-40B4-BE49-F238E27FC236}">
                <a16:creationId xmlns:a16="http://schemas.microsoft.com/office/drawing/2014/main" id="{699EBA6A-1B5D-41C5-86E6-9BBC64233C1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4649C1DF-BFB5-4D7B-80FD-89846FADDD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00412583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Gráficas 3 columnas">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F51299C-3FF3-4A07-9C09-D53B2B7E188F}"/>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2" name="Rectángulo 31">
            <a:extLst>
              <a:ext uri="{FF2B5EF4-FFF2-40B4-BE49-F238E27FC236}">
                <a16:creationId xmlns:a16="http://schemas.microsoft.com/office/drawing/2014/main" id="{FBF58E81-9457-4CA6-B74C-B9F91D172D16}"/>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Rectángulo 30">
            <a:extLst>
              <a:ext uri="{FF2B5EF4-FFF2-40B4-BE49-F238E27FC236}">
                <a16:creationId xmlns:a16="http://schemas.microsoft.com/office/drawing/2014/main" id="{09A44D62-8F41-4CBC-999A-B5408EDF3530}"/>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07988"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6" name="Marcador de gráfico 2">
            <a:extLst>
              <a:ext uri="{FF2B5EF4-FFF2-40B4-BE49-F238E27FC236}">
                <a16:creationId xmlns:a16="http://schemas.microsoft.com/office/drawing/2014/main" id="{D7B3E0D3-2A3F-43F0-A257-9B243D6C2B98}"/>
              </a:ext>
            </a:extLst>
          </p:cNvPr>
          <p:cNvSpPr>
            <a:spLocks noGrp="1"/>
          </p:cNvSpPr>
          <p:nvPr>
            <p:ph type="chart" sz="quarter" idx="36"/>
          </p:nvPr>
        </p:nvSpPr>
        <p:spPr>
          <a:xfrm>
            <a:off x="407988"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29" name="Marcador de texto 6">
            <a:extLst>
              <a:ext uri="{FF2B5EF4-FFF2-40B4-BE49-F238E27FC236}">
                <a16:creationId xmlns:a16="http://schemas.microsoft.com/office/drawing/2014/main" id="{EA2138E1-147C-4A82-AB2D-1E9007EBAA2C}"/>
              </a:ext>
            </a:extLst>
          </p:cNvPr>
          <p:cNvSpPr>
            <a:spLocks noGrp="1"/>
          </p:cNvSpPr>
          <p:nvPr>
            <p:ph type="body" sz="quarter" idx="37" hasCustomPrompt="1"/>
          </p:nvPr>
        </p:nvSpPr>
        <p:spPr>
          <a:xfrm>
            <a:off x="4414610"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0" name="Marcador de gráfico 2">
            <a:extLst>
              <a:ext uri="{FF2B5EF4-FFF2-40B4-BE49-F238E27FC236}">
                <a16:creationId xmlns:a16="http://schemas.microsoft.com/office/drawing/2014/main" id="{9FC56DA0-253B-4205-BCFD-224FFA458B55}"/>
              </a:ext>
            </a:extLst>
          </p:cNvPr>
          <p:cNvSpPr>
            <a:spLocks noGrp="1"/>
          </p:cNvSpPr>
          <p:nvPr>
            <p:ph type="chart" sz="quarter" idx="38"/>
          </p:nvPr>
        </p:nvSpPr>
        <p:spPr>
          <a:xfrm>
            <a:off x="4414610"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34" name="Marcador de texto 6">
            <a:extLst>
              <a:ext uri="{FF2B5EF4-FFF2-40B4-BE49-F238E27FC236}">
                <a16:creationId xmlns:a16="http://schemas.microsoft.com/office/drawing/2014/main" id="{5D67181F-2E5F-4FFC-908A-634FDDC71CFC}"/>
              </a:ext>
            </a:extLst>
          </p:cNvPr>
          <p:cNvSpPr>
            <a:spLocks noGrp="1"/>
          </p:cNvSpPr>
          <p:nvPr>
            <p:ph type="body" sz="quarter" idx="40" hasCustomPrompt="1"/>
          </p:nvPr>
        </p:nvSpPr>
        <p:spPr>
          <a:xfrm>
            <a:off x="8459061"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6" name="Marcador de gráfico 2">
            <a:extLst>
              <a:ext uri="{FF2B5EF4-FFF2-40B4-BE49-F238E27FC236}">
                <a16:creationId xmlns:a16="http://schemas.microsoft.com/office/drawing/2014/main" id="{D7B2F03B-E6F9-4D71-A790-0289C0A0A440}"/>
              </a:ext>
            </a:extLst>
          </p:cNvPr>
          <p:cNvSpPr>
            <a:spLocks noGrp="1"/>
          </p:cNvSpPr>
          <p:nvPr>
            <p:ph type="chart" sz="quarter" idx="41"/>
          </p:nvPr>
        </p:nvSpPr>
        <p:spPr>
          <a:xfrm>
            <a:off x="8459061"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1" name="Marcador de texto 10">
            <a:extLst>
              <a:ext uri="{FF2B5EF4-FFF2-40B4-BE49-F238E27FC236}">
                <a16:creationId xmlns:a16="http://schemas.microsoft.com/office/drawing/2014/main" id="{B3A78F69-BA58-4552-A6CA-9C39DDA4C043}"/>
              </a:ext>
            </a:extLst>
          </p:cNvPr>
          <p:cNvSpPr>
            <a:spLocks noGrp="1"/>
          </p:cNvSpPr>
          <p:nvPr>
            <p:ph type="body" sz="quarter" idx="43" hasCustomPrompt="1"/>
          </p:nvPr>
        </p:nvSpPr>
        <p:spPr>
          <a:xfrm>
            <a:off x="417168"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1" name="Marcador de texto 10">
            <a:extLst>
              <a:ext uri="{FF2B5EF4-FFF2-40B4-BE49-F238E27FC236}">
                <a16:creationId xmlns:a16="http://schemas.microsoft.com/office/drawing/2014/main" id="{E6F2E7B4-A983-44C0-A52C-C1754307C1AE}"/>
              </a:ext>
            </a:extLst>
          </p:cNvPr>
          <p:cNvSpPr>
            <a:spLocks noGrp="1"/>
          </p:cNvSpPr>
          <p:nvPr>
            <p:ph type="body" sz="quarter" idx="44" hasCustomPrompt="1"/>
          </p:nvPr>
        </p:nvSpPr>
        <p:spPr>
          <a:xfrm>
            <a:off x="4414610"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2" name="Marcador de texto 10">
            <a:extLst>
              <a:ext uri="{FF2B5EF4-FFF2-40B4-BE49-F238E27FC236}">
                <a16:creationId xmlns:a16="http://schemas.microsoft.com/office/drawing/2014/main" id="{86CF408F-CF83-4110-A9EB-D6929CE7CD5B}"/>
              </a:ext>
            </a:extLst>
          </p:cNvPr>
          <p:cNvSpPr>
            <a:spLocks noGrp="1"/>
          </p:cNvSpPr>
          <p:nvPr>
            <p:ph type="body" sz="quarter" idx="45" hasCustomPrompt="1"/>
          </p:nvPr>
        </p:nvSpPr>
        <p:spPr>
          <a:xfrm>
            <a:off x="8459061"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22" name="Marcador de pie de página 13">
            <a:extLst>
              <a:ext uri="{FF2B5EF4-FFF2-40B4-BE49-F238E27FC236}">
                <a16:creationId xmlns:a16="http://schemas.microsoft.com/office/drawing/2014/main" id="{31E041AC-5EFD-4234-AE53-D4950E39C0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D406CFFD-6366-4F95-AD78-F6E92A5B97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03919846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Gráfic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8" name="Marcador de gráfico 2">
            <a:extLst>
              <a:ext uri="{FF2B5EF4-FFF2-40B4-BE49-F238E27FC236}">
                <a16:creationId xmlns:a16="http://schemas.microsoft.com/office/drawing/2014/main" id="{4DD7EE47-93F5-48F7-9C1D-841B6C7745DE}"/>
              </a:ext>
            </a:extLst>
          </p:cNvPr>
          <p:cNvSpPr>
            <a:spLocks noGrp="1"/>
          </p:cNvSpPr>
          <p:nvPr>
            <p:ph type="chart" sz="quarter" idx="41"/>
          </p:nvPr>
        </p:nvSpPr>
        <p:spPr>
          <a:xfrm>
            <a:off x="6553201" y="1777013"/>
            <a:ext cx="5230813" cy="4460276"/>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5221288"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5221287"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44937736-BAEB-4FC1-8849-99FA6C226F4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F19A436-BEB9-4F5B-9449-A62B83B5CA2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7599580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Map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279876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D8E36FA-CCD4-4693-BCB2-A3714BD8F67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D36DB607-6646-466D-878A-F18875366E8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58926275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Mapas con headline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312721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2680776"/>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0" name="Marcador de texto 6">
            <a:extLst>
              <a:ext uri="{FF2B5EF4-FFF2-40B4-BE49-F238E27FC236}">
                <a16:creationId xmlns:a16="http://schemas.microsoft.com/office/drawing/2014/main" id="{BE7DC77C-696A-4FAE-A8BC-FF16F57E6138}"/>
              </a:ext>
            </a:extLst>
          </p:cNvPr>
          <p:cNvSpPr>
            <a:spLocks noGrp="1"/>
          </p:cNvSpPr>
          <p:nvPr>
            <p:ph type="body" sz="quarter" idx="19" hasCustomPrompt="1"/>
          </p:nvPr>
        </p:nvSpPr>
        <p:spPr>
          <a:xfrm>
            <a:off x="417512" y="419246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1" name="Marcador de texto 6">
            <a:extLst>
              <a:ext uri="{FF2B5EF4-FFF2-40B4-BE49-F238E27FC236}">
                <a16:creationId xmlns:a16="http://schemas.microsoft.com/office/drawing/2014/main" id="{F5E62D39-BB57-4484-AFA3-E49F00A66CBF}"/>
              </a:ext>
            </a:extLst>
          </p:cNvPr>
          <p:cNvSpPr>
            <a:spLocks noGrp="1"/>
          </p:cNvSpPr>
          <p:nvPr>
            <p:ph type="body" sz="quarter" idx="20" hasCustomPrompt="1"/>
          </p:nvPr>
        </p:nvSpPr>
        <p:spPr>
          <a:xfrm>
            <a:off x="415962" y="3746025"/>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2" name="Marcador de texto 6">
            <a:extLst>
              <a:ext uri="{FF2B5EF4-FFF2-40B4-BE49-F238E27FC236}">
                <a16:creationId xmlns:a16="http://schemas.microsoft.com/office/drawing/2014/main" id="{560118F0-AEDE-495C-A4DA-3D02BBC75E59}"/>
              </a:ext>
            </a:extLst>
          </p:cNvPr>
          <p:cNvSpPr>
            <a:spLocks noGrp="1"/>
          </p:cNvSpPr>
          <p:nvPr>
            <p:ph type="body" sz="quarter" idx="21" hasCustomPrompt="1"/>
          </p:nvPr>
        </p:nvSpPr>
        <p:spPr>
          <a:xfrm>
            <a:off x="417512" y="5255494"/>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texto 6">
            <a:extLst>
              <a:ext uri="{FF2B5EF4-FFF2-40B4-BE49-F238E27FC236}">
                <a16:creationId xmlns:a16="http://schemas.microsoft.com/office/drawing/2014/main" id="{0585A990-113E-4087-8CA6-025ABDE61A43}"/>
              </a:ext>
            </a:extLst>
          </p:cNvPr>
          <p:cNvSpPr>
            <a:spLocks noGrp="1"/>
          </p:cNvSpPr>
          <p:nvPr>
            <p:ph type="body" sz="quarter" idx="22" hasCustomPrompt="1"/>
          </p:nvPr>
        </p:nvSpPr>
        <p:spPr>
          <a:xfrm>
            <a:off x="415962" y="4809053"/>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AE060E2F-0EB8-4BC3-B75F-104FEF18949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D79E0E9-AD4E-4421-87C8-BE9BD9F7E3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77821466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Monitor 1">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4110944"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4110945"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40" name="Marcador de texto 6">
            <a:extLst>
              <a:ext uri="{FF2B5EF4-FFF2-40B4-BE49-F238E27FC236}">
                <a16:creationId xmlns:a16="http://schemas.microsoft.com/office/drawing/2014/main" id="{865BEC31-5CDE-4E39-BD6C-68E2B89E4177}"/>
              </a:ext>
            </a:extLst>
          </p:cNvPr>
          <p:cNvSpPr>
            <a:spLocks noGrp="1"/>
          </p:cNvSpPr>
          <p:nvPr>
            <p:ph type="body" sz="quarter" idx="17" hasCustomPrompt="1"/>
          </p:nvPr>
        </p:nvSpPr>
        <p:spPr>
          <a:xfrm>
            <a:off x="415962" y="2034712"/>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46333DA7-5F56-4375-9B15-A05A58CEB14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F264B431-38CE-45E5-B928-62848C921D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6714588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Monitor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3144837" cy="2221548"/>
          </a:xfrm>
          <a:prstGeom prst="rect">
            <a:avLst/>
          </a:prstGeom>
        </p:spPr>
        <p:txBody>
          <a:bodyPr vert="horz" lIns="0" tIns="0" rIns="0" bIns="0" rtlCol="0" anchor="t">
            <a:noAutofit/>
          </a:bodyPr>
          <a:lstStyle>
            <a:lvl1pPr marL="230869" indent="-230869">
              <a:spcBef>
                <a:spcPts val="969"/>
              </a:spcBef>
              <a:buFont typeface="Courier New" panose="02070309020205020404" pitchFamily="49" charset="0"/>
              <a:buChar char="o"/>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9" name="Marcador de texto 6">
            <a:extLst>
              <a:ext uri="{FF2B5EF4-FFF2-40B4-BE49-F238E27FC236}">
                <a16:creationId xmlns:a16="http://schemas.microsoft.com/office/drawing/2014/main" id="{03E63016-2925-44A5-A6B7-21F8666F9A2C}"/>
              </a:ext>
            </a:extLst>
          </p:cNvPr>
          <p:cNvSpPr>
            <a:spLocks noGrp="1"/>
          </p:cNvSpPr>
          <p:nvPr>
            <p:ph type="body" sz="quarter" idx="17" hasCustomPrompt="1"/>
          </p:nvPr>
        </p:nvSpPr>
        <p:spPr>
          <a:xfrm>
            <a:off x="415962" y="2034712"/>
            <a:ext cx="3144836"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19592BC2-F882-449F-9268-9ED2FB88708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B9CED6A-C757-4BCC-B6B4-71E670640D2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52168357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Portátil 1">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2" name="Marcador de texto 6">
            <a:extLst>
              <a:ext uri="{FF2B5EF4-FFF2-40B4-BE49-F238E27FC236}">
                <a16:creationId xmlns:a16="http://schemas.microsoft.com/office/drawing/2014/main" id="{63B418DE-6FDB-4B65-912E-C3502757AFB1}"/>
              </a:ext>
            </a:extLst>
          </p:cNvPr>
          <p:cNvSpPr>
            <a:spLocks noGrp="1"/>
          </p:cNvSpPr>
          <p:nvPr>
            <p:ph type="body" sz="quarter" idx="20" hasCustomPrompt="1"/>
          </p:nvPr>
        </p:nvSpPr>
        <p:spPr>
          <a:xfrm>
            <a:off x="415963" y="2480150"/>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4" name="Marcador de texto 6">
            <a:extLst>
              <a:ext uri="{FF2B5EF4-FFF2-40B4-BE49-F238E27FC236}">
                <a16:creationId xmlns:a16="http://schemas.microsoft.com/office/drawing/2014/main" id="{6A41572C-3CB8-457D-AEE8-476807D7D28B}"/>
              </a:ext>
            </a:extLst>
          </p:cNvPr>
          <p:cNvSpPr>
            <a:spLocks noGrp="1"/>
          </p:cNvSpPr>
          <p:nvPr>
            <p:ph type="body" sz="quarter" idx="22" hasCustomPrompt="1"/>
          </p:nvPr>
        </p:nvSpPr>
        <p:spPr>
          <a:xfrm>
            <a:off x="415963" y="3545401"/>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texto 6">
            <a:extLst>
              <a:ext uri="{FF2B5EF4-FFF2-40B4-BE49-F238E27FC236}">
                <a16:creationId xmlns:a16="http://schemas.microsoft.com/office/drawing/2014/main" id="{C72AE257-3140-46D8-BABB-2EF9462DAA22}"/>
              </a:ext>
            </a:extLst>
          </p:cNvPr>
          <p:cNvSpPr>
            <a:spLocks noGrp="1"/>
          </p:cNvSpPr>
          <p:nvPr>
            <p:ph type="body" sz="quarter" idx="24" hasCustomPrompt="1"/>
          </p:nvPr>
        </p:nvSpPr>
        <p:spPr>
          <a:xfrm>
            <a:off x="415963" y="4608429"/>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95624456-E0AB-4F2E-8AE9-399B88EC0E1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CC05691-8B9B-4A07-A1B0-66FADF4BED0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7676004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Portátil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9" name="Marcador de texto 6">
            <a:extLst>
              <a:ext uri="{FF2B5EF4-FFF2-40B4-BE49-F238E27FC236}">
                <a16:creationId xmlns:a16="http://schemas.microsoft.com/office/drawing/2014/main" id="{B692D263-F826-4276-81FC-EE320FC71263}"/>
              </a:ext>
            </a:extLst>
          </p:cNvPr>
          <p:cNvSpPr>
            <a:spLocks noGrp="1"/>
          </p:cNvSpPr>
          <p:nvPr>
            <p:ph type="body" sz="quarter" idx="17" hasCustomPrompt="1"/>
          </p:nvPr>
        </p:nvSpPr>
        <p:spPr>
          <a:xfrm>
            <a:off x="1358466" y="2601823"/>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1" name="Elipse 20">
            <a:extLst>
              <a:ext uri="{FF2B5EF4-FFF2-40B4-BE49-F238E27FC236}">
                <a16:creationId xmlns:a16="http://schemas.microsoft.com/office/drawing/2014/main" id="{49E1F928-BC1C-49FA-8655-F5606FCB5D3C}"/>
              </a:ext>
            </a:extLst>
          </p:cNvPr>
          <p:cNvSpPr/>
          <p:nvPr/>
        </p:nvSpPr>
        <p:spPr>
          <a:xfrm>
            <a:off x="401586" y="26018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2" name="Marcador de posición de imagen 6">
            <a:extLst>
              <a:ext uri="{FF2B5EF4-FFF2-40B4-BE49-F238E27FC236}">
                <a16:creationId xmlns:a16="http://schemas.microsoft.com/office/drawing/2014/main" id="{45B5081B-737B-4AC9-8283-61CE6AA46CB2}"/>
              </a:ext>
            </a:extLst>
          </p:cNvPr>
          <p:cNvSpPr>
            <a:spLocks noGrp="1"/>
          </p:cNvSpPr>
          <p:nvPr>
            <p:ph type="pic" sz="quarter" idx="25" hasCustomPrompt="1"/>
          </p:nvPr>
        </p:nvSpPr>
        <p:spPr>
          <a:xfrm>
            <a:off x="527828" y="27278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3" name="Marcador de texto 6">
            <a:extLst>
              <a:ext uri="{FF2B5EF4-FFF2-40B4-BE49-F238E27FC236}">
                <a16:creationId xmlns:a16="http://schemas.microsoft.com/office/drawing/2014/main" id="{0E47EAFB-5603-4EC8-8125-0AE5E1A06447}"/>
              </a:ext>
            </a:extLst>
          </p:cNvPr>
          <p:cNvSpPr>
            <a:spLocks noGrp="1"/>
          </p:cNvSpPr>
          <p:nvPr>
            <p:ph type="body" sz="quarter" idx="26" hasCustomPrompt="1"/>
          </p:nvPr>
        </p:nvSpPr>
        <p:spPr>
          <a:xfrm>
            <a:off x="1358466" y="3734178"/>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4" name="Elipse 23">
            <a:extLst>
              <a:ext uri="{FF2B5EF4-FFF2-40B4-BE49-F238E27FC236}">
                <a16:creationId xmlns:a16="http://schemas.microsoft.com/office/drawing/2014/main" id="{77E959BA-EDA2-4ACB-BDFB-D2E6BD444159}"/>
              </a:ext>
            </a:extLst>
          </p:cNvPr>
          <p:cNvSpPr/>
          <p:nvPr/>
        </p:nvSpPr>
        <p:spPr>
          <a:xfrm>
            <a:off x="401586" y="373417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D58AF6EF-F3DC-42D5-910D-40A7114B4B34}"/>
              </a:ext>
            </a:extLst>
          </p:cNvPr>
          <p:cNvSpPr>
            <a:spLocks noGrp="1"/>
          </p:cNvSpPr>
          <p:nvPr>
            <p:ph type="pic" sz="quarter" idx="27" hasCustomPrompt="1"/>
          </p:nvPr>
        </p:nvSpPr>
        <p:spPr>
          <a:xfrm>
            <a:off x="527828" y="386017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0DC379F0-DD80-46C4-B4FB-5E872763F2A1}"/>
              </a:ext>
            </a:extLst>
          </p:cNvPr>
          <p:cNvSpPr>
            <a:spLocks noGrp="1"/>
          </p:cNvSpPr>
          <p:nvPr>
            <p:ph type="body" sz="quarter" idx="28" hasCustomPrompt="1"/>
          </p:nvPr>
        </p:nvSpPr>
        <p:spPr>
          <a:xfrm>
            <a:off x="1358466" y="4982914"/>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7" name="Elipse 26">
            <a:extLst>
              <a:ext uri="{FF2B5EF4-FFF2-40B4-BE49-F238E27FC236}">
                <a16:creationId xmlns:a16="http://schemas.microsoft.com/office/drawing/2014/main" id="{03197DA3-52FE-468C-8679-857C7CD17DD3}"/>
              </a:ext>
            </a:extLst>
          </p:cNvPr>
          <p:cNvSpPr/>
          <p:nvPr/>
        </p:nvSpPr>
        <p:spPr>
          <a:xfrm>
            <a:off x="401586" y="498291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FCEE8D04-5C1D-43CB-BD31-6ECBD721A17A}"/>
              </a:ext>
            </a:extLst>
          </p:cNvPr>
          <p:cNvSpPr>
            <a:spLocks noGrp="1"/>
          </p:cNvSpPr>
          <p:nvPr>
            <p:ph type="pic" sz="quarter" idx="29" hasCustomPrompt="1"/>
          </p:nvPr>
        </p:nvSpPr>
        <p:spPr>
          <a:xfrm>
            <a:off x="527828" y="510891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2" name="Marcador de pie de página 13">
            <a:extLst>
              <a:ext uri="{FF2B5EF4-FFF2-40B4-BE49-F238E27FC236}">
                <a16:creationId xmlns:a16="http://schemas.microsoft.com/office/drawing/2014/main" id="{C1EC360F-3B4C-4D38-9A29-ACBFA9EC513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4" name="Marcador de número de diapositiva 14">
            <a:extLst>
              <a:ext uri="{FF2B5EF4-FFF2-40B4-BE49-F238E27FC236}">
                <a16:creationId xmlns:a16="http://schemas.microsoft.com/office/drawing/2014/main" id="{57637414-41D0-40C0-87CF-3C69A5AE5B6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89863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169209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troducción-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AD0F7566-B380-442E-9F0E-B314D691ED45}"/>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AB3D743-347A-4E5A-8D1D-02A68D1B38D4}"/>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64562814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Móvil">
    <p:bg>
      <p:bgPr>
        <a:solidFill>
          <a:schemeClr val="bg1"/>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E8C0C4D-D4CB-4DE0-808E-AD8497BB0758}"/>
              </a:ext>
            </a:extLst>
          </p:cNvPr>
          <p:cNvSpPr/>
          <p:nvPr/>
        </p:nvSpPr>
        <p:spPr>
          <a:xfrm>
            <a:off x="5257800" y="1652137"/>
            <a:ext cx="6391275" cy="3091313"/>
          </a:xfrm>
          <a:prstGeom prst="roundRect">
            <a:avLst>
              <a:gd name="adj" fmla="val 114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2" y="5270500"/>
            <a:ext cx="11366501" cy="9667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0" name="Título 1">
            <a:extLst>
              <a:ext uri="{FF2B5EF4-FFF2-40B4-BE49-F238E27FC236}">
                <a16:creationId xmlns:a16="http://schemas.microsoft.com/office/drawing/2014/main" id="{64A01737-FE16-4D52-8123-FB61A23857D9}"/>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pic>
        <p:nvPicPr>
          <p:cNvPr id="11" name="Imagen 10">
            <a:extLst>
              <a:ext uri="{FF2B5EF4-FFF2-40B4-BE49-F238E27FC236}">
                <a16:creationId xmlns:a16="http://schemas.microsoft.com/office/drawing/2014/main" id="{E9CDD25A-9FD3-447E-9590-6761E688C2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820858" y="1292994"/>
            <a:ext cx="7244144" cy="3832482"/>
          </a:xfrm>
          <a:prstGeom prst="rect">
            <a:avLst/>
          </a:prstGeom>
        </p:spPr>
      </p:pic>
      <p:sp>
        <p:nvSpPr>
          <p:cNvPr id="12" name="Marcador de contenido 2">
            <a:extLst>
              <a:ext uri="{FF2B5EF4-FFF2-40B4-BE49-F238E27FC236}">
                <a16:creationId xmlns:a16="http://schemas.microsoft.com/office/drawing/2014/main" id="{4208EA75-08A9-4F00-AB8B-9AE29C4DE063}"/>
              </a:ext>
            </a:extLst>
          </p:cNvPr>
          <p:cNvSpPr>
            <a:spLocks noGrp="1"/>
          </p:cNvSpPr>
          <p:nvPr>
            <p:ph sz="quarter" idx="19"/>
          </p:nvPr>
        </p:nvSpPr>
        <p:spPr>
          <a:xfrm>
            <a:off x="5638800" y="1920979"/>
            <a:ext cx="581025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6" name="Marcador de pie de página 13">
            <a:extLst>
              <a:ext uri="{FF2B5EF4-FFF2-40B4-BE49-F238E27FC236}">
                <a16:creationId xmlns:a16="http://schemas.microsoft.com/office/drawing/2014/main" id="{64FA31D8-F9B2-482A-8354-64599C096B0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F5B3C022-252F-4353-BCBE-4F2DB391B28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1158742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Gracias">
    <p:bg>
      <p:bgPr>
        <a:solidFill>
          <a:schemeClr val="accent1"/>
        </a:soli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79F0C7A-103A-4314-A734-9E699AA42DF2}"/>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a:solidFill>
                  <a:schemeClr val="accent3">
                    <a:alpha val="60000"/>
                  </a:schemeClr>
                </a:solidFill>
              </a:rPr>
              <a:t>Gracias</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11" name="Imagen 10" descr="Diagrama&#10;&#10;Descripción generada automáticamente con confianza media">
            <a:extLst>
              <a:ext uri="{FF2B5EF4-FFF2-40B4-BE49-F238E27FC236}">
                <a16:creationId xmlns:a16="http://schemas.microsoft.com/office/drawing/2014/main" id="{82919BD0-6961-4CDE-8CEB-C44F4A82F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Tree>
    <p:extLst>
      <p:ext uri="{BB962C8B-B14F-4D97-AF65-F5344CB8AC3E}">
        <p14:creationId xmlns:p14="http://schemas.microsoft.com/office/powerpoint/2010/main" val="223592147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Thank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6" name="Imagen 5" descr="Diagrama&#10;&#10;Descripción generada automáticamente con confianza media">
            <a:extLst>
              <a:ext uri="{FF2B5EF4-FFF2-40B4-BE49-F238E27FC236}">
                <a16:creationId xmlns:a16="http://schemas.microsoft.com/office/drawing/2014/main" id="{E8B9D829-4EAF-46F7-A083-D468806B03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
        <p:nvSpPr>
          <p:cNvPr id="5" name="CuadroTexto 4">
            <a:extLst>
              <a:ext uri="{FF2B5EF4-FFF2-40B4-BE49-F238E27FC236}">
                <a16:creationId xmlns:a16="http://schemas.microsoft.com/office/drawing/2014/main" id="{5848DCC2-E52B-4C69-8844-B6D072E334E9}"/>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err="1">
                <a:solidFill>
                  <a:schemeClr val="accent3">
                    <a:alpha val="60000"/>
                  </a:schemeClr>
                </a:solidFill>
              </a:rPr>
              <a:t>Thanks</a:t>
            </a:r>
            <a:endParaRPr lang="es-ES" sz="13573" spc="0" dirty="0">
              <a:solidFill>
                <a:schemeClr val="accent3">
                  <a:alpha val="60000"/>
                </a:schemeClr>
              </a:solidFill>
            </a:endParaRPr>
          </a:p>
        </p:txBody>
      </p:sp>
    </p:spTree>
    <p:extLst>
      <p:ext uri="{BB962C8B-B14F-4D97-AF65-F5344CB8AC3E}">
        <p14:creationId xmlns:p14="http://schemas.microsoft.com/office/powerpoint/2010/main" val="105806722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89653-CB32-2849-BFAA-F69B5BD49AEE}"/>
              </a:ext>
            </a:extLst>
          </p:cNvPr>
          <p:cNvSpPr>
            <a:spLocks noGrp="1"/>
          </p:cNvSpPr>
          <p:nvPr>
            <p:ph type="ctrTitle"/>
          </p:nvPr>
        </p:nvSpPr>
        <p:spPr>
          <a:xfrm>
            <a:off x="1524001" y="1122364"/>
            <a:ext cx="9144000" cy="2387600"/>
          </a:xfrm>
          <a:prstGeom prst="rect">
            <a:avLst/>
          </a:prstGeom>
        </p:spPr>
        <p:txBody>
          <a:bodyPr anchor="b"/>
          <a:lstStyle>
            <a:lvl1pPr algn="ctr">
              <a:defRPr sz="4847"/>
            </a:lvl1pPr>
          </a:lstStyle>
          <a:p>
            <a:r>
              <a:rPr lang="es-ES"/>
              <a:t>Haga clic para modificar el estilo de título del patrón</a:t>
            </a:r>
          </a:p>
        </p:txBody>
      </p:sp>
      <p:sp>
        <p:nvSpPr>
          <p:cNvPr id="3" name="Subtítulo 2">
            <a:extLst>
              <a:ext uri="{FF2B5EF4-FFF2-40B4-BE49-F238E27FC236}">
                <a16:creationId xmlns:a16="http://schemas.microsoft.com/office/drawing/2014/main" id="{58FA65D0-D79D-F147-BF6F-12DB1C1460F3}"/>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1939"/>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403D0B9-35D1-7F4E-8EDC-8CD26627215A}"/>
              </a:ext>
            </a:extLst>
          </p:cNvPr>
          <p:cNvSpPr>
            <a:spLocks noGrp="1"/>
          </p:cNvSpPr>
          <p:nvPr>
            <p:ph type="dt" sz="half" idx="10"/>
          </p:nvPr>
        </p:nvSpPr>
        <p:spPr>
          <a:xfrm>
            <a:off x="838201" y="6356352"/>
            <a:ext cx="2743200" cy="365125"/>
          </a:xfrm>
          <a:prstGeom prst="rect">
            <a:avLst/>
          </a:prstGeom>
        </p:spPr>
        <p:txBody>
          <a:bodyPr/>
          <a:lstStyle/>
          <a:p>
            <a:fld id="{00DE6E1F-FB39-074A-B262-321D351C9132}" type="datetimeFigureOut">
              <a:rPr lang="es-ES" smtClean="0"/>
              <a:t>06/06/2023</a:t>
            </a:fld>
            <a:endParaRPr lang="es-ES"/>
          </a:p>
        </p:txBody>
      </p:sp>
      <p:sp>
        <p:nvSpPr>
          <p:cNvPr id="5" name="Marcador de pie de página 4">
            <a:extLst>
              <a:ext uri="{FF2B5EF4-FFF2-40B4-BE49-F238E27FC236}">
                <a16:creationId xmlns:a16="http://schemas.microsoft.com/office/drawing/2014/main" id="{C2200907-CEFC-CD45-A615-CDCD818F99BB}"/>
              </a:ext>
            </a:extLst>
          </p:cNvPr>
          <p:cNvSpPr>
            <a:spLocks noGrp="1"/>
          </p:cNvSpPr>
          <p:nvPr>
            <p:ph type="ftr" sz="quarter" idx="11"/>
          </p:nvPr>
        </p:nvSpPr>
        <p:spPr>
          <a:xfrm>
            <a:off x="4038601" y="6356352"/>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FA7E5B1-61E1-DC44-B6D1-CE67A8A5DDD4}"/>
              </a:ext>
            </a:extLst>
          </p:cNvPr>
          <p:cNvSpPr>
            <a:spLocks noGrp="1"/>
          </p:cNvSpPr>
          <p:nvPr>
            <p:ph type="sldNum" sz="quarter" idx="12"/>
          </p:nvPr>
        </p:nvSpPr>
        <p:spPr>
          <a:xfrm>
            <a:off x="8610600" y="6356352"/>
            <a:ext cx="2743200" cy="365125"/>
          </a:xfrm>
          <a:prstGeom prst="rect">
            <a:avLst/>
          </a:prstGeom>
        </p:spPr>
        <p:txBody>
          <a:bodyPr/>
          <a:lstStyle/>
          <a:p>
            <a:fld id="{E53DACB6-4F19-0140-83B0-428D3DB10D62}" type="slidenum">
              <a:rPr lang="es-ES" smtClean="0"/>
              <a:t>‹Nº›</a:t>
            </a:fld>
            <a:endParaRPr lang="es-ES"/>
          </a:p>
        </p:txBody>
      </p:sp>
    </p:spTree>
    <p:extLst>
      <p:ext uri="{BB962C8B-B14F-4D97-AF65-F5344CB8AC3E}">
        <p14:creationId xmlns:p14="http://schemas.microsoft.com/office/powerpoint/2010/main" val="287226337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cSld name="fondo rojo diag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98648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05975598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5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34784090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6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67043721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A9BA3F-A3BB-F446-A34B-F42C1D914D2E}"/>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9654484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132B48C-E1CB-584D-BF99-5D702D14CF58}"/>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5776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Introducción-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EC1EB0C4-0960-4940-A202-3E4E5C1AD5A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F667107-5FCB-42A0-B7E7-6AC45FA1CE7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6043786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4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9D7832-AEDD-4F4B-A39F-70A45BDF8852}"/>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425521516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fondo BLANCO">
    <p:bg>
      <p:bgPr>
        <a:solidFill>
          <a:schemeClr val="bg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7FF67451-8B72-4EDC-AA81-FD4CA4332644}"/>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5ABD1F4B-1B7E-419C-BA61-1A37CF5B5E8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FEA43BAB-F148-47C8-9C03-D87F673D3D42}"/>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05115824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Fondo GRIS">
    <p:bg>
      <p:bgPr>
        <a:solidFill>
          <a:schemeClr val="accent4"/>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41A6B7B3-4E90-4149-8AD7-05E5738529CD}"/>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D9474CA6-EDE2-4D23-93E3-5461A61F7787}"/>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6951E2E0-4048-430D-883F-4BA78E7AEC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5876105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Fondo ROJO">
    <p:bg>
      <p:bgPr>
        <a:solidFill>
          <a:schemeClr val="accent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grpSp>
        <p:nvGrpSpPr>
          <p:cNvPr id="5" name="Grupo 4">
            <a:extLst>
              <a:ext uri="{FF2B5EF4-FFF2-40B4-BE49-F238E27FC236}">
                <a16:creationId xmlns:a16="http://schemas.microsoft.com/office/drawing/2014/main" id="{3910F767-8111-40EE-BE61-BF86DDE2DB74}"/>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BA715AE5-8532-4A4C-9732-10128B2DD3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3516328F-8CE4-41E7-B3EA-EC563A2EA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8" name="Marcador de contenido 4">
            <a:extLst>
              <a:ext uri="{FF2B5EF4-FFF2-40B4-BE49-F238E27FC236}">
                <a16:creationId xmlns:a16="http://schemas.microsoft.com/office/drawing/2014/main" id="{5A4A41BF-44AB-4D57-B329-005202AF5E0C}"/>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11" name="Marcador de pie de página 13">
            <a:extLst>
              <a:ext uri="{FF2B5EF4-FFF2-40B4-BE49-F238E27FC236}">
                <a16:creationId xmlns:a16="http://schemas.microsoft.com/office/drawing/2014/main" id="{CCA3E78A-746C-4C23-BEE8-6AD9DD26D8D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2" name="Marcador de número de diapositiva 14">
            <a:extLst>
              <a:ext uri="{FF2B5EF4-FFF2-40B4-BE49-F238E27FC236}">
                <a16:creationId xmlns:a16="http://schemas.microsoft.com/office/drawing/2014/main" id="{06ACB988-E353-40CF-97DE-CBC5D4CABB55}"/>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42013572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Fondo NEGRO">
    <p:bg>
      <p:bgPr>
        <a:solidFill>
          <a:schemeClr val="tx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sp>
        <p:nvSpPr>
          <p:cNvPr id="5" name="Marcador de contenido 4">
            <a:extLst>
              <a:ext uri="{FF2B5EF4-FFF2-40B4-BE49-F238E27FC236}">
                <a16:creationId xmlns:a16="http://schemas.microsoft.com/office/drawing/2014/main" id="{FBA09D81-A6ED-441A-95F1-E221726A68D8}"/>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3D8698B2-0D6A-4B34-86DB-191A510E03B8}"/>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9" name="Marcador de número de diapositiva 14">
            <a:extLst>
              <a:ext uri="{FF2B5EF4-FFF2-40B4-BE49-F238E27FC236}">
                <a16:creationId xmlns:a16="http://schemas.microsoft.com/office/drawing/2014/main" id="{942B76F0-852D-4926-A101-8A67D8C2F3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grpSp>
        <p:nvGrpSpPr>
          <p:cNvPr id="10" name="Grupo 9">
            <a:extLst>
              <a:ext uri="{FF2B5EF4-FFF2-40B4-BE49-F238E27FC236}">
                <a16:creationId xmlns:a16="http://schemas.microsoft.com/office/drawing/2014/main" id="{9AAE997E-52BE-40C4-9B97-643A301DA0C3}"/>
              </a:ext>
            </a:extLst>
          </p:cNvPr>
          <p:cNvGrpSpPr/>
          <p:nvPr/>
        </p:nvGrpSpPr>
        <p:grpSpPr>
          <a:xfrm>
            <a:off x="11554646" y="6476195"/>
            <a:ext cx="399608" cy="218220"/>
            <a:chOff x="11554646" y="6476194"/>
            <a:chExt cx="399608" cy="218221"/>
          </a:xfrm>
        </p:grpSpPr>
        <p:pic>
          <p:nvPicPr>
            <p:cNvPr id="11" name="Imagen 10" descr="Logotipo&#10;&#10;Descripción generada automáticamente">
              <a:extLst>
                <a:ext uri="{FF2B5EF4-FFF2-40B4-BE49-F238E27FC236}">
                  <a16:creationId xmlns:a16="http://schemas.microsoft.com/office/drawing/2014/main" id="{40255D9C-C7D2-4F85-A790-3B0776D4EF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2" name="Imagen 11" descr="Logotipo&#10;&#10;Descripción generada automáticamente">
              <a:extLst>
                <a:ext uri="{FF2B5EF4-FFF2-40B4-BE49-F238E27FC236}">
                  <a16:creationId xmlns:a16="http://schemas.microsoft.com/office/drawing/2014/main" id="{D0B786BC-7D30-4D97-A8F1-2301CDCC4B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Tree>
    <p:extLst>
      <p:ext uri="{BB962C8B-B14F-4D97-AF65-F5344CB8AC3E}">
        <p14:creationId xmlns:p14="http://schemas.microsoft.com/office/powerpoint/2010/main" val="242417951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p:cSld name="PORTADA 1">
    <p:spTree>
      <p:nvGrpSpPr>
        <p:cNvPr id="1" name=""/>
        <p:cNvGrpSpPr/>
        <p:nvPr/>
      </p:nvGrpSpPr>
      <p:grpSpPr>
        <a:xfrm>
          <a:off x="0" y="0"/>
          <a:ext cx="0" cy="0"/>
          <a:chOff x="0" y="0"/>
          <a:chExt cx="0" cy="0"/>
        </a:xfrm>
      </p:grpSpPr>
      <p:pic>
        <p:nvPicPr>
          <p:cNvPr id="8" name="Imagen 7" descr="Imagen en blanco y negro de un carro&#10;&#10;Descripción generada automáticamente con confianza baja">
            <a:extLst>
              <a:ext uri="{FF2B5EF4-FFF2-40B4-BE49-F238E27FC236}">
                <a16:creationId xmlns:a16="http://schemas.microsoft.com/office/drawing/2014/main" id="{0F9AAC5B-F555-4A01-8C26-E2B3CD2AB4F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6 de junio de 2023</a:t>
            </a:fld>
            <a:endParaRPr lang="es-ES" sz="1131" dirty="0">
              <a:solidFill>
                <a:schemeClr val="bg1"/>
              </a:solidFill>
            </a:endParaRPr>
          </a:p>
        </p:txBody>
      </p:sp>
      <p:sp>
        <p:nvSpPr>
          <p:cNvPr id="26" name="Título 1">
            <a:extLst>
              <a:ext uri="{FF2B5EF4-FFF2-40B4-BE49-F238E27FC236}">
                <a16:creationId xmlns:a16="http://schemas.microsoft.com/office/drawing/2014/main" id="{FFD108F0-8DDF-45D9-AA3D-8DC9A7766359}"/>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27" name="Subtítulo 2">
            <a:extLst>
              <a:ext uri="{FF2B5EF4-FFF2-40B4-BE49-F238E27FC236}">
                <a16:creationId xmlns:a16="http://schemas.microsoft.com/office/drawing/2014/main" id="{71B1FA89-9ED5-47A9-883E-548E0577C129}"/>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331725431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p:cSld name="PORTADA 2">
    <p:spTree>
      <p:nvGrpSpPr>
        <p:cNvPr id="1" name=""/>
        <p:cNvGrpSpPr/>
        <p:nvPr/>
      </p:nvGrpSpPr>
      <p:grpSpPr>
        <a:xfrm>
          <a:off x="0" y="0"/>
          <a:ext cx="0" cy="0"/>
          <a:chOff x="0" y="0"/>
          <a:chExt cx="0" cy="0"/>
        </a:xfrm>
      </p:grpSpPr>
      <p:pic>
        <p:nvPicPr>
          <p:cNvPr id="7" name="Imagen 6" descr="Avión volando en el cielo&#10;&#10;Descripción generada automáticamente">
            <a:extLst>
              <a:ext uri="{FF2B5EF4-FFF2-40B4-BE49-F238E27FC236}">
                <a16:creationId xmlns:a16="http://schemas.microsoft.com/office/drawing/2014/main" id="{9F386C26-FE2C-40EF-93AC-E1AC58C76A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12" name="CuadroTexto 11">
            <a:extLst>
              <a:ext uri="{FF2B5EF4-FFF2-40B4-BE49-F238E27FC236}">
                <a16:creationId xmlns:a16="http://schemas.microsoft.com/office/drawing/2014/main" id="{9C0177A8-8004-48F0-A8F4-A850F966D6B4}"/>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6 de junio de 2023</a:t>
            </a:fld>
            <a:endParaRPr lang="es-ES" sz="1131" dirty="0">
              <a:solidFill>
                <a:schemeClr val="bg1"/>
              </a:solidFill>
            </a:endParaRPr>
          </a:p>
        </p:txBody>
      </p:sp>
      <p:sp>
        <p:nvSpPr>
          <p:cNvPr id="13" name="Título 1">
            <a:extLst>
              <a:ext uri="{FF2B5EF4-FFF2-40B4-BE49-F238E27FC236}">
                <a16:creationId xmlns:a16="http://schemas.microsoft.com/office/drawing/2014/main" id="{CB129B7D-141B-41C3-B929-C5FBC2FD3F54}"/>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tx2"/>
                </a:solidFill>
              </a:defRPr>
            </a:lvl1pPr>
          </a:lstStyle>
          <a:p>
            <a:r>
              <a:rPr lang="es-ES" dirty="0"/>
              <a:t>Título Portada</a:t>
            </a:r>
          </a:p>
        </p:txBody>
      </p:sp>
      <p:sp>
        <p:nvSpPr>
          <p:cNvPr id="14" name="Subtítulo 2">
            <a:extLst>
              <a:ext uri="{FF2B5EF4-FFF2-40B4-BE49-F238E27FC236}">
                <a16:creationId xmlns:a16="http://schemas.microsoft.com/office/drawing/2014/main" id="{C792A383-12EE-463F-9D56-DC1E2618B22C}"/>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tx2"/>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342011726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PORTADA 3">
    <p:spTree>
      <p:nvGrpSpPr>
        <p:cNvPr id="1" name=""/>
        <p:cNvGrpSpPr/>
        <p:nvPr/>
      </p:nvGrpSpPr>
      <p:grpSpPr>
        <a:xfrm>
          <a:off x="0" y="0"/>
          <a:ext cx="0" cy="0"/>
          <a:chOff x="0" y="0"/>
          <a:chExt cx="0" cy="0"/>
        </a:xfrm>
      </p:grpSpPr>
      <p:pic>
        <p:nvPicPr>
          <p:cNvPr id="8" name="Imagen 7" descr="Un avión en una pista&#10;&#10;Descripción generada automáticamente">
            <a:extLst>
              <a:ext uri="{FF2B5EF4-FFF2-40B4-BE49-F238E27FC236}">
                <a16:creationId xmlns:a16="http://schemas.microsoft.com/office/drawing/2014/main" id="{0918972C-5669-44DA-B837-AC9563D39F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9" name="CuadroTexto 8">
            <a:extLst>
              <a:ext uri="{FF2B5EF4-FFF2-40B4-BE49-F238E27FC236}">
                <a16:creationId xmlns:a16="http://schemas.microsoft.com/office/drawing/2014/main" id="{AD24C8B4-A167-4755-B0CF-89630D82E9EC}"/>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6 de junio de 2023</a:t>
            </a:fld>
            <a:endParaRPr lang="es-ES" sz="1131" dirty="0">
              <a:solidFill>
                <a:schemeClr val="bg1"/>
              </a:solidFill>
            </a:endParaRPr>
          </a:p>
        </p:txBody>
      </p:sp>
      <p:sp>
        <p:nvSpPr>
          <p:cNvPr id="10" name="Título 1">
            <a:extLst>
              <a:ext uri="{FF2B5EF4-FFF2-40B4-BE49-F238E27FC236}">
                <a16:creationId xmlns:a16="http://schemas.microsoft.com/office/drawing/2014/main" id="{E6F6825E-E3E8-467D-B596-42AA317019EF}"/>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11" name="Subtítulo 2">
            <a:extLst>
              <a:ext uri="{FF2B5EF4-FFF2-40B4-BE49-F238E27FC236}">
                <a16:creationId xmlns:a16="http://schemas.microsoft.com/office/drawing/2014/main" id="{ED4B4067-0868-41A8-B660-8BD4C2DB75BA}"/>
              </a:ext>
            </a:extLst>
          </p:cNvPr>
          <p:cNvSpPr>
            <a:spLocks noGrp="1"/>
          </p:cNvSpPr>
          <p:nvPr>
            <p:ph type="subTitle" idx="1" hasCustomPrompt="1"/>
          </p:nvPr>
        </p:nvSpPr>
        <p:spPr>
          <a:xfrm>
            <a:off x="407988" y="2084034"/>
            <a:ext cx="11376025" cy="681182"/>
          </a:xfrm>
          <a:prstGeom prst="rect">
            <a:avLst/>
          </a:prstGeom>
        </p:spPr>
        <p:txBody>
          <a:bodyPr>
            <a:norm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28793347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p:cSld name="PORTADA COLOR-TÍTULO 1 LÍNEA">
    <p:bg>
      <p:bgPr>
        <a:solidFill>
          <a:schemeClr val="accent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0ED7B35-683B-435F-B42A-10DC218593AC}"/>
              </a:ext>
            </a:extLst>
          </p:cNvPr>
          <p:cNvSpPr>
            <a:spLocks noGrp="1"/>
          </p:cNvSpPr>
          <p:nvPr>
            <p:ph type="subTitle" idx="1" hasCustomPrompt="1"/>
          </p:nvPr>
        </p:nvSpPr>
        <p:spPr>
          <a:xfrm>
            <a:off x="2952750" y="2066289"/>
            <a:ext cx="8831263" cy="576000"/>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6 de junio de 2023</a:t>
            </a:fld>
            <a:endParaRPr lang="es-ES" sz="1292" dirty="0">
              <a:solidFill>
                <a:schemeClr val="bg1"/>
              </a:solidFill>
            </a:endParaRPr>
          </a:p>
        </p:txBody>
      </p:sp>
      <p:sp>
        <p:nvSpPr>
          <p:cNvPr id="12" name="Título 1">
            <a:extLst>
              <a:ext uri="{FF2B5EF4-FFF2-40B4-BE49-F238E27FC236}">
                <a16:creationId xmlns:a16="http://schemas.microsoft.com/office/drawing/2014/main" id="{32EDE1CE-A588-46F8-BAE8-7523196C7B03}"/>
              </a:ext>
            </a:extLst>
          </p:cNvPr>
          <p:cNvSpPr>
            <a:spLocks noGrp="1"/>
          </p:cNvSpPr>
          <p:nvPr>
            <p:ph type="ctrTitle" hasCustomPrompt="1"/>
          </p:nvPr>
        </p:nvSpPr>
        <p:spPr>
          <a:xfrm>
            <a:off x="2952750" y="1045210"/>
            <a:ext cx="8831263" cy="1012191"/>
          </a:xfrm>
          <a:prstGeom prst="rect">
            <a:avLst/>
          </a:prstGeom>
        </p:spPr>
        <p:txBody>
          <a:bodyPr anchor="t">
            <a:noAutofit/>
          </a:bodyPr>
          <a:lstStyle>
            <a:lvl1pPr algn="l">
              <a:lnSpc>
                <a:spcPts val="5817"/>
              </a:lnSpc>
              <a:defRPr sz="4363">
                <a:solidFill>
                  <a:schemeClr val="bg1"/>
                </a:solidFill>
              </a:defRPr>
            </a:lvl1pPr>
          </a:lstStyle>
          <a:p>
            <a:r>
              <a:rPr lang="es-ES" dirty="0"/>
              <a:t>Título portada una línea</a:t>
            </a:r>
          </a:p>
        </p:txBody>
      </p:sp>
      <p:sp>
        <p:nvSpPr>
          <p:cNvPr id="8" name="CuadroTexto 7">
            <a:extLst>
              <a:ext uri="{FF2B5EF4-FFF2-40B4-BE49-F238E27FC236}">
                <a16:creationId xmlns:a16="http://schemas.microsoft.com/office/drawing/2014/main" id="{43F8955F-C9C4-45A4-B2B4-F7E624BFE64B}"/>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158710508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p:cSld name="PORTADA COLOR-TÍTULO 2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6 de junio de 2023</a:t>
            </a:fld>
            <a:endParaRPr lang="es-ES" sz="1292" dirty="0">
              <a:solidFill>
                <a:schemeClr val="bg1"/>
              </a:solidFill>
            </a:endParaRPr>
          </a:p>
        </p:txBody>
      </p:sp>
      <p:sp>
        <p:nvSpPr>
          <p:cNvPr id="10" name="Subtítulo 2">
            <a:extLst>
              <a:ext uri="{FF2B5EF4-FFF2-40B4-BE49-F238E27FC236}">
                <a16:creationId xmlns:a16="http://schemas.microsoft.com/office/drawing/2014/main" id="{12633DB5-C0B3-4C03-9F26-6750AD39F5A7}"/>
              </a:ext>
            </a:extLst>
          </p:cNvPr>
          <p:cNvSpPr>
            <a:spLocks noGrp="1"/>
          </p:cNvSpPr>
          <p:nvPr>
            <p:ph type="subTitle" idx="1" hasCustomPrompt="1"/>
          </p:nvPr>
        </p:nvSpPr>
        <p:spPr>
          <a:xfrm>
            <a:off x="2952750" y="2526224"/>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85186CC8-F5B4-45D8-BB4D-BE01E6E8CA49}"/>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
        <p:nvSpPr>
          <p:cNvPr id="11" name="Título 1">
            <a:extLst>
              <a:ext uri="{FF2B5EF4-FFF2-40B4-BE49-F238E27FC236}">
                <a16:creationId xmlns:a16="http://schemas.microsoft.com/office/drawing/2014/main" id="{17496993-0DE4-44C6-BD2B-04BFEF6875E6}"/>
              </a:ext>
            </a:extLst>
          </p:cNvPr>
          <p:cNvSpPr>
            <a:spLocks noGrp="1"/>
          </p:cNvSpPr>
          <p:nvPr>
            <p:ph type="ctrTitle" hasCustomPrompt="1"/>
          </p:nvPr>
        </p:nvSpPr>
        <p:spPr>
          <a:xfrm>
            <a:off x="2952750" y="1045210"/>
            <a:ext cx="8831263" cy="1459866"/>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dos líneas </a:t>
            </a:r>
            <a:r>
              <a:rPr lang="es-ES" dirty="0" err="1"/>
              <a:t>líneas</a:t>
            </a:r>
            <a:endParaRPr lang="es-ES" dirty="0"/>
          </a:p>
        </p:txBody>
      </p:sp>
    </p:spTree>
    <p:extLst>
      <p:ext uri="{BB962C8B-B14F-4D97-AF65-F5344CB8AC3E}">
        <p14:creationId xmlns:p14="http://schemas.microsoft.com/office/powerpoint/2010/main" val="2479793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ducción derecha-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586515" y="1609545"/>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5" name="Marcador de pie de página 13">
            <a:extLst>
              <a:ext uri="{FF2B5EF4-FFF2-40B4-BE49-F238E27FC236}">
                <a16:creationId xmlns:a16="http://schemas.microsoft.com/office/drawing/2014/main" id="{8CBD6C77-BE32-4F1E-BF0B-31C9B0148950}"/>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5381856A-3CDA-41EA-9EF1-0A852E240A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7251674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p:cSld name="PORTADA COLOR-TÍTULO 3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6 de junio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155191"/>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tres</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241220"/>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11" name="CuadroTexto 10">
            <a:extLst>
              <a:ext uri="{FF2B5EF4-FFF2-40B4-BE49-F238E27FC236}">
                <a16:creationId xmlns:a16="http://schemas.microsoft.com/office/drawing/2014/main" id="{14B2E0C3-EC29-480E-8A64-7BBE6A541355}"/>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215540542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p:cSld name="PORTADA COLOR-TÍTULO 4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6 de junio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802891"/>
          </a:xfrm>
          <a:prstGeom prst="rect">
            <a:avLst/>
          </a:prstGeom>
        </p:spPr>
        <p:txBody>
          <a:bodyPr anchor="t">
            <a:noAutofit/>
          </a:bodyPr>
          <a:lstStyle>
            <a:lvl1pPr algn="l">
              <a:lnSpc>
                <a:spcPts val="4363"/>
              </a:lnSpc>
              <a:defRPr sz="4363">
                <a:solidFill>
                  <a:schemeClr val="bg1"/>
                </a:solidFill>
              </a:defRPr>
            </a:lvl1pPr>
          </a:lstStyle>
          <a:p>
            <a:r>
              <a:rPr lang="es-ES" dirty="0"/>
              <a:t>Título </a:t>
            </a:r>
            <a:br>
              <a:rPr lang="es-ES" dirty="0"/>
            </a:br>
            <a:r>
              <a:rPr lang="es-ES" dirty="0"/>
              <a:t>portada </a:t>
            </a:r>
            <a:br>
              <a:rPr lang="es-ES" dirty="0"/>
            </a:br>
            <a:r>
              <a:rPr lang="es-ES" dirty="0"/>
              <a:t>cuatro</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890691"/>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C436CD77-E604-498C-BA0C-5889574B6341}"/>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81417744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Introducción-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6" name="Marcador de pie de página 13">
            <a:extLst>
              <a:ext uri="{FF2B5EF4-FFF2-40B4-BE49-F238E27FC236}">
                <a16:creationId xmlns:a16="http://schemas.microsoft.com/office/drawing/2014/main" id="{714A95B8-E716-4751-97FD-1CED4D69715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BA9A69A-B824-4158-9B19-8D3E81665277}"/>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0014460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1_Introducción-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rm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rm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8" name="Marcador de pie de página 13">
            <a:extLst>
              <a:ext uri="{FF2B5EF4-FFF2-40B4-BE49-F238E27FC236}">
                <a16:creationId xmlns:a16="http://schemas.microsoft.com/office/drawing/2014/main" id="{796AB7CC-7E44-450B-B0E9-D9851603FEB2}"/>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D7AFE3CF-7F6B-4BE8-9EEB-D45C7E64AD1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38793505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Introducción-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AD0F7566-B380-442E-9F0E-B314D691ED45}"/>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AB3D743-347A-4E5A-8D1D-02A68D1B38D4}"/>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9925151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1_Introducción-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EC1EB0C4-0960-4940-A202-3E4E5C1AD5A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F667107-5FCB-42A0-B7E7-6AC45FA1CE7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35115624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Introducción derecha-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586515" y="1609545"/>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5" name="Marcador de pie de página 13">
            <a:extLst>
              <a:ext uri="{FF2B5EF4-FFF2-40B4-BE49-F238E27FC236}">
                <a16:creationId xmlns:a16="http://schemas.microsoft.com/office/drawing/2014/main" id="{8CBD6C77-BE32-4F1E-BF0B-31C9B0148950}"/>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5381856A-3CDA-41EA-9EF1-0A852E240A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3816530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Introducción derecha-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13" name="Marcador de pie de página 13">
            <a:extLst>
              <a:ext uri="{FF2B5EF4-FFF2-40B4-BE49-F238E27FC236}">
                <a16:creationId xmlns:a16="http://schemas.microsoft.com/office/drawing/2014/main" id="{56A381D7-6A80-4B89-A65D-201F026C85A9}"/>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86C2C889-610D-42AA-9824-2F7586016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
        <p:nvSpPr>
          <p:cNvPr id="6" name="Marcador de contenido 2">
            <a:extLst>
              <a:ext uri="{FF2B5EF4-FFF2-40B4-BE49-F238E27FC236}">
                <a16:creationId xmlns:a16="http://schemas.microsoft.com/office/drawing/2014/main" id="{CD3910F6-2554-496A-B58C-9BCB62A2FCEE}"/>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425030206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Introducción derecha-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3CB6B119-0467-4D6E-9F96-43359FB85C26}"/>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238FD02D-B891-40C2-B4AE-E4354D6FE52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10" name="Marcador de contenido 2">
            <a:extLst>
              <a:ext uri="{FF2B5EF4-FFF2-40B4-BE49-F238E27FC236}">
                <a16:creationId xmlns:a16="http://schemas.microsoft.com/office/drawing/2014/main" id="{0668E6D2-D0F1-45C9-94B3-9013AA974E53}"/>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190854330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Introducción derecha-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BDC54D4D-C84F-4CF7-B974-E00DF82004DF}"/>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53BB3BEC-3E90-482D-A04A-446CE36957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9" name="Marcador de contenido 2">
            <a:extLst>
              <a:ext uri="{FF2B5EF4-FFF2-40B4-BE49-F238E27FC236}">
                <a16:creationId xmlns:a16="http://schemas.microsoft.com/office/drawing/2014/main" id="{01D17B1C-7598-4141-B387-64E802151E19}"/>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1743458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ducción derecha-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13" name="Marcador de pie de página 13">
            <a:extLst>
              <a:ext uri="{FF2B5EF4-FFF2-40B4-BE49-F238E27FC236}">
                <a16:creationId xmlns:a16="http://schemas.microsoft.com/office/drawing/2014/main" id="{56A381D7-6A80-4B89-A65D-201F026C85A9}"/>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86C2C889-610D-42AA-9824-2F7586016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
        <p:nvSpPr>
          <p:cNvPr id="6" name="Marcador de contenido 2">
            <a:extLst>
              <a:ext uri="{FF2B5EF4-FFF2-40B4-BE49-F238E27FC236}">
                <a16:creationId xmlns:a16="http://schemas.microsoft.com/office/drawing/2014/main" id="{CD3910F6-2554-496A-B58C-9BCB62A2FCEE}"/>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231839752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Índice-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9" name="CuadroTexto 18">
            <a:extLst>
              <a:ext uri="{FF2B5EF4-FFF2-40B4-BE49-F238E27FC236}">
                <a16:creationId xmlns:a16="http://schemas.microsoft.com/office/drawing/2014/main" id="{C14B5851-7821-428E-9799-89FA6B2FAFA2}"/>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408401379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Índice-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8" name="CuadroTexto 27">
            <a:extLst>
              <a:ext uri="{FF2B5EF4-FFF2-40B4-BE49-F238E27FC236}">
                <a16:creationId xmlns:a16="http://schemas.microsoft.com/office/drawing/2014/main" id="{17C9143D-F203-473F-8CEB-DA379FFFA6C8}"/>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210082595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1_Índice-fondo F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E0411649-E92A-40C9-9928-41D30E4CF1CD}"/>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380457017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2_Índice-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829B4B0D-D0C4-4B3D-A803-43CC6288A62E}"/>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91475145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Resumen-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66035C9D-0C6E-4EC4-9EF0-E5F8A236971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4634729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Resumen-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8004F6EC-AA16-456C-8004-F95F8AB97C50}"/>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193782882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Resumen-fondo 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1E79B266-5414-490E-9427-95C2E07B5CF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256828803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Resumen-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4C5E6289-A59F-4DC5-8409-F3E3054DFD6A}"/>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219999212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Separador-fondo BLANCO">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tx2"/>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tx2"/>
                </a:solidFill>
              </a:defRPr>
            </a:lvl1pPr>
          </a:lstStyle>
          <a:p>
            <a:pPr marL="0" lvl="0"/>
            <a:r>
              <a:rPr lang="es-ES" dirty="0"/>
              <a:t>Título</a:t>
            </a:r>
          </a:p>
        </p:txBody>
      </p:sp>
      <p:sp>
        <p:nvSpPr>
          <p:cNvPr id="5" name="Marcador de texto 14">
            <a:extLst>
              <a:ext uri="{FF2B5EF4-FFF2-40B4-BE49-F238E27FC236}">
                <a16:creationId xmlns:a16="http://schemas.microsoft.com/office/drawing/2014/main" id="{0DAEBBED-23DD-49BD-BF04-A9A543420B76}"/>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blipFill>
                  <a:blip r:embed="rId2">
                    <a:extLst>
                      <a:ext uri="{28A0092B-C50C-407E-A947-70E740481C1C}">
                        <a14:useLocalDpi xmlns:a14="http://schemas.microsoft.com/office/drawing/2010/main" val="0"/>
                      </a:ext>
                    </a:extLst>
                  </a:blip>
                  <a:stretch>
                    <a:fillRect/>
                  </a:stretch>
                </a:blip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Tree>
    <p:extLst>
      <p:ext uri="{BB962C8B-B14F-4D97-AF65-F5344CB8AC3E}">
        <p14:creationId xmlns:p14="http://schemas.microsoft.com/office/powerpoint/2010/main" val="155794292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Separador-fondo GRIS">
    <p:bg>
      <p:bgPr>
        <a:solidFill>
          <a:schemeClr val="bg2"/>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accent6"/>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tx2"/>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accent6"/>
                </a:solidFill>
              </a:defRPr>
            </a:lvl1pPr>
          </a:lstStyle>
          <a:p>
            <a:pPr marL="0" lvl="0"/>
            <a:r>
              <a:rPr lang="es-ES" dirty="0"/>
              <a:t>Título</a:t>
            </a:r>
          </a:p>
        </p:txBody>
      </p:sp>
    </p:spTree>
    <p:extLst>
      <p:ext uri="{BB962C8B-B14F-4D97-AF65-F5344CB8AC3E}">
        <p14:creationId xmlns:p14="http://schemas.microsoft.com/office/powerpoint/2010/main" val="1700101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troducción derecha-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3CB6B119-0467-4D6E-9F96-43359FB85C26}"/>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238FD02D-B891-40C2-B4AE-E4354D6FE52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10" name="Marcador de contenido 2">
            <a:extLst>
              <a:ext uri="{FF2B5EF4-FFF2-40B4-BE49-F238E27FC236}">
                <a16:creationId xmlns:a16="http://schemas.microsoft.com/office/drawing/2014/main" id="{0668E6D2-D0F1-45C9-94B3-9013AA974E53}"/>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88837179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Separador-fondo ROJO">
    <p:bg>
      <p:bgPr>
        <a:solidFill>
          <a:schemeClr val="accent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36826352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Separador-fondo NEGRO">
    <p:bg>
      <p:bgPr>
        <a:solidFill>
          <a:schemeClr val="tx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227831349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Texto-avión peq">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texto 6">
            <a:extLst>
              <a:ext uri="{FF2B5EF4-FFF2-40B4-BE49-F238E27FC236}">
                <a16:creationId xmlns:a16="http://schemas.microsoft.com/office/drawing/2014/main" id="{B4C09C0B-CB63-4989-9082-6E85D637034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texto 6">
            <a:extLst>
              <a:ext uri="{FF2B5EF4-FFF2-40B4-BE49-F238E27FC236}">
                <a16:creationId xmlns:a16="http://schemas.microsoft.com/office/drawing/2014/main" id="{DB3D0E3A-2EE3-47D7-B80A-3C96445557E8}"/>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texto 6">
            <a:extLst>
              <a:ext uri="{FF2B5EF4-FFF2-40B4-BE49-F238E27FC236}">
                <a16:creationId xmlns:a16="http://schemas.microsoft.com/office/drawing/2014/main" id="{723388EB-ECF4-411E-AEDD-8DC6B7878E64}"/>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E9D93AC1-8641-4D82-BB60-3CD5AA19445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1928D9BA-4624-4D09-9D14-D88AD43E20E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0589000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Texto-fondo GRIS avión peq">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6" name="Marcador de contenido 2">
            <a:extLst>
              <a:ext uri="{FF2B5EF4-FFF2-40B4-BE49-F238E27FC236}">
                <a16:creationId xmlns:a16="http://schemas.microsoft.com/office/drawing/2014/main" id="{0425A0DC-89F2-4863-972F-B8427526E3FB}"/>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C938D8A1-606C-4D70-B54D-AEF83A294D61}"/>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CE59867F-0C06-4674-A3B9-158C7C6AD08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BEEE659-1F1D-4600-B8A1-43B77503C2D6}"/>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C691EF0A-CEE5-4FC4-BDA4-5C1CF6192396}"/>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3968E7D1-37E4-45F7-A3B9-C6075ACA378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1F204BDA-C1B0-44A5-AA86-CED67CA56F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2B62E7F-D044-4DD0-9C51-79712B4FDBD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89726051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p:cSld name="Texto-avión relleno imagen PEQUEÑ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6" name="Marcador de contenido 2">
            <a:extLst>
              <a:ext uri="{FF2B5EF4-FFF2-40B4-BE49-F238E27FC236}">
                <a16:creationId xmlns:a16="http://schemas.microsoft.com/office/drawing/2014/main" id="{85AFBA55-E6D6-4288-AE8F-CB62229D089F}"/>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DA71CB3C-D039-4416-BFCF-70844E5C4ECA}"/>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2E3B049C-8F00-48E3-941B-615C65A0412E}"/>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CC873951-3980-4FA0-BA67-B9E097DF5930}"/>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DFCF4EB-365B-4A34-9353-24D855B51A55}"/>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A2507BD9-8C1D-4598-BE8E-14E4D04CB0DB}"/>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CFE4D039-7B37-4018-855D-C780E221A2D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53A88B61-D576-42EE-AD89-9DD42BFD2B1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2584705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p:cSld name="Texto-avión grand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F988CCD4-FCE4-4882-BB04-10377C1700FA}"/>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909CB406-46B4-4715-A9E4-6C587E21E6AE}"/>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64509E8-343C-4C11-93DB-F03CEE23A96F}"/>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F98ADFCB-254F-417A-88FB-A207F8AE225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51E3F2A9-AB87-48FA-96E4-FE4BE2C714D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0555977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p:cSld name="Texto-fondo GRIS avión grande">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016980F1-D099-4A20-B066-7AE217FB46C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BFE5CBB9-F69A-42B4-A189-18C37D0D2ABF}"/>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644C7A44-8F5F-4271-8EE6-CAA9E3B7AB5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B34E0AFA-8165-4227-B1E3-758B6C34F18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138A9E43-D80E-4602-AC21-02FD031A1F0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0240790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p:cSld name="Texto-avión relleno imagen GRAND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18F76920-6C39-4DC9-B526-EDDF8BFC0797}"/>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DB54FEBF-E8DD-41D4-8554-261780C3D959}"/>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8FDADC90-4935-41D4-BDAD-269EFE684BAC}"/>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53B471A9-AF4E-4CE5-9C32-A6C589C2C2C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5FFA8EC-94C6-4A30-A94B-32546B51BE7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86728514"/>
      </p:ext>
    </p:extLst>
  </p:cSld>
  <p:clrMapOvr>
    <a:overrideClrMapping bg1="lt1" tx1="dk1" bg2="lt2" tx2="dk2" accent1="accent1" accent2="accent2" accent3="accent3" accent4="accent4" accent5="accent5" accent6="accent6" hlink="hlink" folHlink="folHlink"/>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Imagen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rm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583200"/>
            <a:ext cx="82756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011615"/>
            <a:ext cx="5467351"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3" name="Marcador de texto 6">
            <a:extLst>
              <a:ext uri="{FF2B5EF4-FFF2-40B4-BE49-F238E27FC236}">
                <a16:creationId xmlns:a16="http://schemas.microsoft.com/office/drawing/2014/main" id="{E1E9F53D-CF56-47C5-A328-3F1D0A050B2E}"/>
              </a:ext>
            </a:extLst>
          </p:cNvPr>
          <p:cNvSpPr>
            <a:spLocks noGrp="1"/>
          </p:cNvSpPr>
          <p:nvPr>
            <p:ph type="body" sz="quarter" idx="17" hasCustomPrompt="1"/>
          </p:nvPr>
        </p:nvSpPr>
        <p:spPr>
          <a:xfrm>
            <a:off x="3508375"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6B8BBF4-2C09-40CA-A3F0-C6A1E353829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1FFE0D7-26F4-476C-91B3-A39E5467C6A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030159461"/>
      </p:ext>
    </p:extLst>
  </p:cSld>
  <p:clrMapOvr>
    <a:overrideClrMapping bg1="lt1" tx1="dk1" bg2="lt2" tx2="dk2" accent1="accent1" accent2="accent2" accent3="accent3" accent4="accent4" accent5="accent5" accent6="accent6" hlink="hlink" folHlink="folHlink"/>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Imagen grande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6569074" y="583200"/>
            <a:ext cx="52149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6">
            <a:extLst>
              <a:ext uri="{FF2B5EF4-FFF2-40B4-BE49-F238E27FC236}">
                <a16:creationId xmlns:a16="http://schemas.microsoft.com/office/drawing/2014/main" id="{DACB6A21-EE3B-4619-8F07-A326D1AB2362}"/>
              </a:ext>
            </a:extLst>
          </p:cNvPr>
          <p:cNvSpPr>
            <a:spLocks noGrp="1"/>
          </p:cNvSpPr>
          <p:nvPr>
            <p:ph type="body" sz="quarter" idx="17" hasCustomPrompt="1"/>
          </p:nvPr>
        </p:nvSpPr>
        <p:spPr>
          <a:xfrm>
            <a:off x="6569074"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6722B2F8-D34D-4485-96D1-381B0C22BAE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CF1A5D4D-D316-4637-9DF8-4E0BE20CEB1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77182330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troducción derecha-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BDC54D4D-C84F-4CF7-B974-E00DF82004DF}"/>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53BB3BEC-3E90-482D-A04A-446CE36957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9" name="Marcador de contenido 2">
            <a:extLst>
              <a:ext uri="{FF2B5EF4-FFF2-40B4-BE49-F238E27FC236}">
                <a16:creationId xmlns:a16="http://schemas.microsoft.com/office/drawing/2014/main" id="{01D17B1C-7598-4141-B387-64E802151E19}"/>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389018968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Imagen grande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609600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6242" y="583201"/>
            <a:ext cx="52149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6242"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texto 5">
            <a:extLst>
              <a:ext uri="{FF2B5EF4-FFF2-40B4-BE49-F238E27FC236}">
                <a16:creationId xmlns:a16="http://schemas.microsoft.com/office/drawing/2014/main" id="{FD29A52B-C0C6-4DCB-8A80-B88FABB07A8E}"/>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CF170CA3-6009-4819-B265-509CE81CCF04}"/>
              </a:ext>
            </a:extLst>
          </p:cNvPr>
          <p:cNvSpPr>
            <a:spLocks noGrp="1"/>
          </p:cNvSpPr>
          <p:nvPr>
            <p:ph type="body" sz="quarter" idx="17" hasCustomPrompt="1"/>
          </p:nvPr>
        </p:nvSpPr>
        <p:spPr>
          <a:xfrm>
            <a:off x="416241"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5" name="Marcador de pie de página 13">
            <a:extLst>
              <a:ext uri="{FF2B5EF4-FFF2-40B4-BE49-F238E27FC236}">
                <a16:creationId xmlns:a16="http://schemas.microsoft.com/office/drawing/2014/main" id="{4126EA0C-C2E7-4E71-B437-2FB79D526F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EF226BDD-5C0F-4917-B0B8-68FDDFE2E7A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572913514"/>
      </p:ext>
    </p:extLst>
  </p:cSld>
  <p:clrMapOvr>
    <a:overrideClrMapping bg1="lt1" tx1="dk1" bg2="lt2" tx2="dk2" accent1="accent1" accent2="accent2" accent3="accent3" accent4="accent4" accent5="accent5" accent6="accent6" hlink="hlink" folHlink="folHlink"/>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Imagen arrib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12192000" cy="3429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Título 1">
            <a:extLst>
              <a:ext uri="{FF2B5EF4-FFF2-40B4-BE49-F238E27FC236}">
                <a16:creationId xmlns:a16="http://schemas.microsoft.com/office/drawing/2014/main" id="{7B38DE7C-9C9A-4792-B5E2-ED1CF4F043EA}"/>
              </a:ext>
            </a:extLst>
          </p:cNvPr>
          <p:cNvSpPr>
            <a:spLocks noGrp="1"/>
          </p:cNvSpPr>
          <p:nvPr>
            <p:ph type="title" hasCustomPrompt="1"/>
          </p:nvPr>
        </p:nvSpPr>
        <p:spPr>
          <a:xfrm>
            <a:off x="416241" y="1276844"/>
            <a:ext cx="8559484" cy="875312"/>
          </a:xfrm>
          <a:prstGeom prst="rect">
            <a:avLst/>
          </a:prstGeom>
        </p:spPr>
        <p:txBody>
          <a:bodyPr anchor="ctr">
            <a:noAutofit/>
          </a:bodyPr>
          <a:lstStyle>
            <a:lvl1pPr>
              <a:defRPr sz="3394">
                <a:solidFill>
                  <a:schemeClr val="bg1"/>
                </a:solidFill>
              </a:defRPr>
            </a:lvl1pPr>
          </a:lstStyle>
          <a:p>
            <a:r>
              <a:rPr lang="es-ES" dirty="0"/>
              <a:t>Título</a:t>
            </a:r>
          </a:p>
        </p:txBody>
      </p:sp>
      <p:sp>
        <p:nvSpPr>
          <p:cNvPr id="12" name="Marcador de contenido 2">
            <a:extLst>
              <a:ext uri="{FF2B5EF4-FFF2-40B4-BE49-F238E27FC236}">
                <a16:creationId xmlns:a16="http://schemas.microsoft.com/office/drawing/2014/main" id="{A5984D7B-6A0E-4045-9659-331B4A3FE9F7}"/>
              </a:ext>
            </a:extLst>
          </p:cNvPr>
          <p:cNvSpPr>
            <a:spLocks noGrp="1"/>
          </p:cNvSpPr>
          <p:nvPr>
            <p:ph idx="14" hasCustomPrompt="1"/>
          </p:nvPr>
        </p:nvSpPr>
        <p:spPr>
          <a:xfrm>
            <a:off x="423862"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pie de página 13">
            <a:extLst>
              <a:ext uri="{FF2B5EF4-FFF2-40B4-BE49-F238E27FC236}">
                <a16:creationId xmlns:a16="http://schemas.microsoft.com/office/drawing/2014/main" id="{5E124136-36A4-4975-A0B8-92B473BCEE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1A4BB26E-B829-49CE-85C4-AA0E4A0B4A7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40270604"/>
      </p:ext>
    </p:extLst>
  </p:cSld>
  <p:clrMapOvr>
    <a:overrideClrMapping bg1="lt1" tx1="dk1" bg2="lt2" tx2="dk2" accent1="accent1" accent2="accent2" accent3="accent3" accent4="accent4" accent5="accent5" accent6="accent6" hlink="hlink" folHlink="folHlink"/>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Imagen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5609" y="583201"/>
            <a:ext cx="82756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5609" y="4011615"/>
            <a:ext cx="8275639" cy="2225674"/>
          </a:xfrm>
          <a:prstGeom prst="rect">
            <a:avLst/>
          </a:prstGeom>
        </p:spPr>
        <p:txBody>
          <a:bodyPr numCol="2" spcCol="1800000"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5">
            <a:extLst>
              <a:ext uri="{FF2B5EF4-FFF2-40B4-BE49-F238E27FC236}">
                <a16:creationId xmlns:a16="http://schemas.microsoft.com/office/drawing/2014/main" id="{4DFE5335-B967-418C-A8FB-D0C0196C1130}"/>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BC7A925A-60B5-4FF6-8C57-1E97C1CD7824}"/>
              </a:ext>
            </a:extLst>
          </p:cNvPr>
          <p:cNvSpPr>
            <a:spLocks noGrp="1"/>
          </p:cNvSpPr>
          <p:nvPr>
            <p:ph type="body" sz="quarter" idx="17" hasCustomPrompt="1"/>
          </p:nvPr>
        </p:nvSpPr>
        <p:spPr>
          <a:xfrm>
            <a:off x="415608"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4" name="Marcador de pie de página 13">
            <a:extLst>
              <a:ext uri="{FF2B5EF4-FFF2-40B4-BE49-F238E27FC236}">
                <a16:creationId xmlns:a16="http://schemas.microsoft.com/office/drawing/2014/main" id="{BA9B0C55-4377-4B5E-B41A-31BBAB1C1D6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29694F17-575A-4E9C-B849-F3EBEAE5E28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078480409"/>
      </p:ext>
    </p:extLst>
  </p:cSld>
  <p:clrMapOvr>
    <a:overrideClrMapping bg1="lt1" tx1="dk1" bg2="lt2" tx2="dk2" accent1="accent1" accent2="accent2" accent3="accent3" accent4="accent4" accent5="accent5" accent6="accent6" hlink="hlink" folHlink="folHlink"/>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4 imágenes derecha + textos">
    <p:bg>
      <p:bgRef idx="1001">
        <a:schemeClr val="bg1"/>
      </p:bgRef>
    </p:bg>
    <p:spTree>
      <p:nvGrpSpPr>
        <p:cNvPr id="1" name=""/>
        <p:cNvGrpSpPr/>
        <p:nvPr/>
      </p:nvGrpSpPr>
      <p:grpSpPr>
        <a:xfrm>
          <a:off x="0" y="0"/>
          <a:ext cx="0" cy="0"/>
          <a:chOff x="0" y="0"/>
          <a:chExt cx="0" cy="0"/>
        </a:xfrm>
      </p:grpSpPr>
      <p:sp>
        <p:nvSpPr>
          <p:cNvPr id="31" name="Marcador de posición de imagen 6">
            <a:extLst>
              <a:ext uri="{FF2B5EF4-FFF2-40B4-BE49-F238E27FC236}">
                <a16:creationId xmlns:a16="http://schemas.microsoft.com/office/drawing/2014/main" id="{124708AE-F137-4CEB-B9C5-DFAD5D15DFEF}"/>
              </a:ext>
            </a:extLst>
          </p:cNvPr>
          <p:cNvSpPr>
            <a:spLocks noGrp="1"/>
          </p:cNvSpPr>
          <p:nvPr>
            <p:ph type="pic" sz="quarter" idx="24"/>
          </p:nvPr>
        </p:nvSpPr>
        <p:spPr>
          <a:xfrm>
            <a:off x="8975726" y="5144400"/>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1"/>
            <a:ext cx="3216275" cy="17214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6801" y="1475864"/>
            <a:ext cx="3216275" cy="152909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4669264" y="1996510"/>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4669264" y="1580644"/>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texto 5">
            <a:extLst>
              <a:ext uri="{FF2B5EF4-FFF2-40B4-BE49-F238E27FC236}">
                <a16:creationId xmlns:a16="http://schemas.microsoft.com/office/drawing/2014/main" id="{6E96B501-CE64-4CD6-9A61-BD3ADECDA83C}"/>
              </a:ext>
            </a:extLst>
          </p:cNvPr>
          <p:cNvSpPr>
            <a:spLocks noGrp="1"/>
          </p:cNvSpPr>
          <p:nvPr>
            <p:ph type="body" sz="quarter" idx="21"/>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9" name="Marcador de posición de imagen 6">
            <a:extLst>
              <a:ext uri="{FF2B5EF4-FFF2-40B4-BE49-F238E27FC236}">
                <a16:creationId xmlns:a16="http://schemas.microsoft.com/office/drawing/2014/main" id="{BBBB7B17-E11E-45A4-A76C-174027A1B21E}"/>
              </a:ext>
            </a:extLst>
          </p:cNvPr>
          <p:cNvSpPr>
            <a:spLocks noGrp="1"/>
          </p:cNvSpPr>
          <p:nvPr>
            <p:ph type="pic" sz="quarter" idx="22"/>
          </p:nvPr>
        </p:nvSpPr>
        <p:spPr>
          <a:xfrm>
            <a:off x="8975726" y="17214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0" name="Marcador de posición de imagen 6">
            <a:extLst>
              <a:ext uri="{FF2B5EF4-FFF2-40B4-BE49-F238E27FC236}">
                <a16:creationId xmlns:a16="http://schemas.microsoft.com/office/drawing/2014/main" id="{17E59381-221B-49BE-B26F-D210F09A96EA}"/>
              </a:ext>
            </a:extLst>
          </p:cNvPr>
          <p:cNvSpPr>
            <a:spLocks noGrp="1"/>
          </p:cNvSpPr>
          <p:nvPr>
            <p:ph type="pic" sz="quarter" idx="23"/>
          </p:nvPr>
        </p:nvSpPr>
        <p:spPr>
          <a:xfrm>
            <a:off x="8975726" y="34290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4" name="Marcador de contenido 2">
            <a:extLst>
              <a:ext uri="{FF2B5EF4-FFF2-40B4-BE49-F238E27FC236}">
                <a16:creationId xmlns:a16="http://schemas.microsoft.com/office/drawing/2014/main" id="{33A9D143-3E3E-47B3-ADB5-87753274CE31}"/>
              </a:ext>
            </a:extLst>
          </p:cNvPr>
          <p:cNvSpPr>
            <a:spLocks noGrp="1"/>
          </p:cNvSpPr>
          <p:nvPr>
            <p:ph idx="25" hasCustomPrompt="1"/>
          </p:nvPr>
        </p:nvSpPr>
        <p:spPr>
          <a:xfrm>
            <a:off x="4669264" y="3230316"/>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5" name="Marcador de texto 6">
            <a:extLst>
              <a:ext uri="{FF2B5EF4-FFF2-40B4-BE49-F238E27FC236}">
                <a16:creationId xmlns:a16="http://schemas.microsoft.com/office/drawing/2014/main" id="{4A503656-A2ED-4DC4-B158-F6B407327275}"/>
              </a:ext>
            </a:extLst>
          </p:cNvPr>
          <p:cNvSpPr>
            <a:spLocks noGrp="1"/>
          </p:cNvSpPr>
          <p:nvPr>
            <p:ph type="body" sz="quarter" idx="26" hasCustomPrompt="1"/>
          </p:nvPr>
        </p:nvSpPr>
        <p:spPr>
          <a:xfrm>
            <a:off x="4669264" y="2814450"/>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6" name="Marcador de contenido 2">
            <a:extLst>
              <a:ext uri="{FF2B5EF4-FFF2-40B4-BE49-F238E27FC236}">
                <a16:creationId xmlns:a16="http://schemas.microsoft.com/office/drawing/2014/main" id="{32EB1624-EB8D-494B-B45F-579700B48134}"/>
              </a:ext>
            </a:extLst>
          </p:cNvPr>
          <p:cNvSpPr>
            <a:spLocks noGrp="1"/>
          </p:cNvSpPr>
          <p:nvPr>
            <p:ph idx="27" hasCustomPrompt="1"/>
          </p:nvPr>
        </p:nvSpPr>
        <p:spPr>
          <a:xfrm>
            <a:off x="4669264" y="4453699"/>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7" name="Marcador de texto 6">
            <a:extLst>
              <a:ext uri="{FF2B5EF4-FFF2-40B4-BE49-F238E27FC236}">
                <a16:creationId xmlns:a16="http://schemas.microsoft.com/office/drawing/2014/main" id="{A7172B98-6210-4E75-B2B1-5F47A114C38D}"/>
              </a:ext>
            </a:extLst>
          </p:cNvPr>
          <p:cNvSpPr>
            <a:spLocks noGrp="1"/>
          </p:cNvSpPr>
          <p:nvPr>
            <p:ph type="body" sz="quarter" idx="28" hasCustomPrompt="1"/>
          </p:nvPr>
        </p:nvSpPr>
        <p:spPr>
          <a:xfrm>
            <a:off x="4669264" y="4037833"/>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8" name="Marcador de contenido 2">
            <a:extLst>
              <a:ext uri="{FF2B5EF4-FFF2-40B4-BE49-F238E27FC236}">
                <a16:creationId xmlns:a16="http://schemas.microsoft.com/office/drawing/2014/main" id="{EB772AA2-B146-469E-AFF5-C2C5AAD6B65B}"/>
              </a:ext>
            </a:extLst>
          </p:cNvPr>
          <p:cNvSpPr>
            <a:spLocks noGrp="1"/>
          </p:cNvSpPr>
          <p:nvPr>
            <p:ph idx="29" hasCustomPrompt="1"/>
          </p:nvPr>
        </p:nvSpPr>
        <p:spPr>
          <a:xfrm>
            <a:off x="4669264" y="5685488"/>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9" name="Marcador de texto 6">
            <a:extLst>
              <a:ext uri="{FF2B5EF4-FFF2-40B4-BE49-F238E27FC236}">
                <a16:creationId xmlns:a16="http://schemas.microsoft.com/office/drawing/2014/main" id="{73413181-ED2F-4643-9887-CA35564E6129}"/>
              </a:ext>
            </a:extLst>
          </p:cNvPr>
          <p:cNvSpPr>
            <a:spLocks noGrp="1"/>
          </p:cNvSpPr>
          <p:nvPr>
            <p:ph type="body" sz="quarter" idx="30" hasCustomPrompt="1"/>
          </p:nvPr>
        </p:nvSpPr>
        <p:spPr>
          <a:xfrm>
            <a:off x="4669264" y="5269622"/>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ie de página 13">
            <a:extLst>
              <a:ext uri="{FF2B5EF4-FFF2-40B4-BE49-F238E27FC236}">
                <a16:creationId xmlns:a16="http://schemas.microsoft.com/office/drawing/2014/main" id="{3C8A4142-61D5-49EB-9879-71922CC5D7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BB03531F-1215-4C69-B37D-3C37D7C2A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266191198"/>
      </p:ext>
    </p:extLst>
  </p:cSld>
  <p:clrMapOvr>
    <a:overrideClrMapping bg1="lt1" tx1="dk1" bg2="lt2" tx2="dk2" accent1="accent1" accent2="accent2" accent3="accent3" accent4="accent4" accent5="accent5" accent6="accent6" hlink="hlink" folHlink="folHlink"/>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1_Imagen izda + bloques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481012"/>
            <a:ext cx="8275639" cy="730380"/>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600575"/>
            <a:ext cx="5467351" cy="163671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cxnSp>
        <p:nvCxnSpPr>
          <p:cNvPr id="11" name="Conector recto 10">
            <a:extLst>
              <a:ext uri="{FF2B5EF4-FFF2-40B4-BE49-F238E27FC236}">
                <a16:creationId xmlns:a16="http://schemas.microsoft.com/office/drawing/2014/main" id="{7C96A2D6-08AC-42F7-AEA4-E07E351F634D}"/>
              </a:ext>
            </a:extLst>
          </p:cNvPr>
          <p:cNvCxnSpPr>
            <a:cxnSpLocks/>
          </p:cNvCxnSpPr>
          <p:nvPr/>
        </p:nvCxnSpPr>
        <p:spPr>
          <a:xfrm>
            <a:off x="6094987" y="1755904"/>
            <a:ext cx="0" cy="1790007"/>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Conector recto 11">
            <a:extLst>
              <a:ext uri="{FF2B5EF4-FFF2-40B4-BE49-F238E27FC236}">
                <a16:creationId xmlns:a16="http://schemas.microsoft.com/office/drawing/2014/main" id="{67ABCEFB-25FF-4324-8B04-D8900708F34D}"/>
              </a:ext>
            </a:extLst>
          </p:cNvPr>
          <p:cNvCxnSpPr>
            <a:cxnSpLocks/>
          </p:cNvCxnSpPr>
          <p:nvPr/>
        </p:nvCxnSpPr>
        <p:spPr>
          <a:xfrm>
            <a:off x="3516740" y="4355403"/>
            <a:ext cx="8267274"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6381591" y="1755903"/>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contenido 2">
            <a:extLst>
              <a:ext uri="{FF2B5EF4-FFF2-40B4-BE49-F238E27FC236}">
                <a16:creationId xmlns:a16="http://schemas.microsoft.com/office/drawing/2014/main" id="{8D2CB750-C823-4A06-8B69-569FB0319E93}"/>
              </a:ext>
            </a:extLst>
          </p:cNvPr>
          <p:cNvSpPr>
            <a:spLocks noGrp="1"/>
          </p:cNvSpPr>
          <p:nvPr>
            <p:ph idx="16" hasCustomPrompt="1"/>
          </p:nvPr>
        </p:nvSpPr>
        <p:spPr>
          <a:xfrm>
            <a:off x="6381591" y="2791815"/>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3516739" y="1755904"/>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texto 6">
            <a:extLst>
              <a:ext uri="{FF2B5EF4-FFF2-40B4-BE49-F238E27FC236}">
                <a16:creationId xmlns:a16="http://schemas.microsoft.com/office/drawing/2014/main" id="{AC878850-2E50-4326-9C20-B47BCA5639AA}"/>
              </a:ext>
            </a:extLst>
          </p:cNvPr>
          <p:cNvSpPr>
            <a:spLocks noGrp="1"/>
          </p:cNvSpPr>
          <p:nvPr>
            <p:ph type="body" sz="quarter" idx="19" hasCustomPrompt="1"/>
          </p:nvPr>
        </p:nvSpPr>
        <p:spPr>
          <a:xfrm>
            <a:off x="3516739" y="2789911"/>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texto 6">
            <a:extLst>
              <a:ext uri="{FF2B5EF4-FFF2-40B4-BE49-F238E27FC236}">
                <a16:creationId xmlns:a16="http://schemas.microsoft.com/office/drawing/2014/main" id="{FE011A79-E55A-46DF-8D2A-D18E438A3BC8}"/>
              </a:ext>
            </a:extLst>
          </p:cNvPr>
          <p:cNvSpPr>
            <a:spLocks noGrp="1"/>
          </p:cNvSpPr>
          <p:nvPr>
            <p:ph type="body" sz="quarter" idx="20" hasCustomPrompt="1"/>
          </p:nvPr>
        </p:nvSpPr>
        <p:spPr>
          <a:xfrm>
            <a:off x="3516739" y="3853486"/>
            <a:ext cx="5468400" cy="4788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pie de página 13">
            <a:extLst>
              <a:ext uri="{FF2B5EF4-FFF2-40B4-BE49-F238E27FC236}">
                <a16:creationId xmlns:a16="http://schemas.microsoft.com/office/drawing/2014/main" id="{B397718B-5852-46F9-8BAA-8FE4CB0E0EB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0B8900FF-699E-4775-A140-0EEFAC94FEE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51147806"/>
      </p:ext>
    </p:extLst>
  </p:cSld>
  <p:clrMapOvr>
    <a:overrideClrMapping bg1="lt1" tx1="dk1" bg2="lt2" tx2="dk2" accent1="accent1" accent2="accent2" accent3="accent3" accent4="accent4" accent5="accent5" accent6="accent6" hlink="hlink" folHlink="folHlink"/>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4 imágenes grandes arriba + text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53200"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1389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pie de página 13">
            <a:extLst>
              <a:ext uri="{FF2B5EF4-FFF2-40B4-BE49-F238E27FC236}">
                <a16:creationId xmlns:a16="http://schemas.microsoft.com/office/drawing/2014/main" id="{41AFE64F-72B0-4343-8B76-CFAAF8E6352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70D4A004-9699-467D-93A0-5AB9C930879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094855611"/>
      </p:ext>
    </p:extLst>
  </p:cSld>
  <p:clrMapOvr>
    <a:overrideClrMapping bg1="lt1" tx1="dk1" bg2="lt2" tx2="dk2" accent1="accent1" accent2="accent2" accent3="accent3" accent4="accent4" accent5="accent5" accent6="accent6" hlink="hlink" folHlink="folHlink"/>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2 imágenes arriba + 2 abajo">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66902"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27600"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02E26EB7-9543-4923-B12D-819A08EAEBE2}"/>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4" name="Marcador de pie de página 13">
            <a:extLst>
              <a:ext uri="{FF2B5EF4-FFF2-40B4-BE49-F238E27FC236}">
                <a16:creationId xmlns:a16="http://schemas.microsoft.com/office/drawing/2014/main" id="{4E7F10A0-A0C6-44B3-94F1-5448DDA6E28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5" name="Marcador de número de diapositiva 14">
            <a:extLst>
              <a:ext uri="{FF2B5EF4-FFF2-40B4-BE49-F238E27FC236}">
                <a16:creationId xmlns:a16="http://schemas.microsoft.com/office/drawing/2014/main" id="{DE4E7409-F846-45CB-8F72-D86ADA9DF7F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633680847"/>
      </p:ext>
    </p:extLst>
  </p:cSld>
  <p:clrMapOvr>
    <a:overrideClrMapping bg1="lt1" tx1="dk1" bg2="lt2" tx2="dk2" accent1="accent1" accent2="accent2" accent3="accent3" accent4="accent4" accent5="accent5" accent6="accent6" hlink="hlink" folHlink="folHlink"/>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4 imágenes horizontal">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3" name="Marcador de posición de imagen 6">
            <a:extLst>
              <a:ext uri="{FF2B5EF4-FFF2-40B4-BE49-F238E27FC236}">
                <a16:creationId xmlns:a16="http://schemas.microsoft.com/office/drawing/2014/main" id="{3DE02BBC-D82E-4464-989D-BD6DA5FCBBA5}"/>
              </a:ext>
            </a:extLst>
          </p:cNvPr>
          <p:cNvSpPr>
            <a:spLocks noGrp="1"/>
          </p:cNvSpPr>
          <p:nvPr>
            <p:ph type="pic" sz="quarter" idx="13"/>
          </p:nvPr>
        </p:nvSpPr>
        <p:spPr>
          <a:xfrm>
            <a:off x="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8" name="Marcador de posición de imagen 6">
            <a:extLst>
              <a:ext uri="{FF2B5EF4-FFF2-40B4-BE49-F238E27FC236}">
                <a16:creationId xmlns:a16="http://schemas.microsoft.com/office/drawing/2014/main" id="{C5D37AA5-4BCD-40B4-AA1F-D7F1690EBC78}"/>
              </a:ext>
            </a:extLst>
          </p:cNvPr>
          <p:cNvSpPr>
            <a:spLocks noGrp="1"/>
          </p:cNvSpPr>
          <p:nvPr>
            <p:ph type="pic" sz="quarter" idx="18"/>
          </p:nvPr>
        </p:nvSpPr>
        <p:spPr>
          <a:xfrm>
            <a:off x="30476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9" name="Marcador de posición de imagen 6">
            <a:extLst>
              <a:ext uri="{FF2B5EF4-FFF2-40B4-BE49-F238E27FC236}">
                <a16:creationId xmlns:a16="http://schemas.microsoft.com/office/drawing/2014/main" id="{D972FF75-91C4-4090-BF6C-A8D27D8A1748}"/>
              </a:ext>
            </a:extLst>
          </p:cNvPr>
          <p:cNvSpPr>
            <a:spLocks noGrp="1"/>
          </p:cNvSpPr>
          <p:nvPr>
            <p:ph type="pic" sz="quarter" idx="19"/>
          </p:nvPr>
        </p:nvSpPr>
        <p:spPr>
          <a:xfrm>
            <a:off x="60952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1428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347884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347884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654970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654970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44219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44219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pie de página 13">
            <a:extLst>
              <a:ext uri="{FF2B5EF4-FFF2-40B4-BE49-F238E27FC236}">
                <a16:creationId xmlns:a16="http://schemas.microsoft.com/office/drawing/2014/main" id="{D5719AFF-EA70-42A4-B16E-00B060E0BEF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C506AC58-911E-4D08-834F-4DAE171A298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925386863"/>
      </p:ext>
    </p:extLst>
  </p:cSld>
  <p:clrMapOvr>
    <a:overrideClrMapping bg1="lt1" tx1="dk1" bg2="lt2" tx2="dk2" accent1="accent1" accent2="accent2" accent3="accent3" accent4="accent4" accent5="accent5" accent6="accent6" hlink="hlink" folHlink="folHlink"/>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2 imágenes grandes arriba + 2 abaj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2" name="Marcador de texto 6">
            <a:extLst>
              <a:ext uri="{FF2B5EF4-FFF2-40B4-BE49-F238E27FC236}">
                <a16:creationId xmlns:a16="http://schemas.microsoft.com/office/drawing/2014/main" id="{D739B9D0-8236-44AB-AEE9-C7D2AF01E99B}"/>
              </a:ext>
            </a:extLst>
          </p:cNvPr>
          <p:cNvSpPr>
            <a:spLocks noGrp="1"/>
          </p:cNvSpPr>
          <p:nvPr>
            <p:ph type="body" sz="quarter" idx="18" hasCustomPrompt="1"/>
          </p:nvPr>
        </p:nvSpPr>
        <p:spPr>
          <a:xfrm>
            <a:off x="40798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5" name="Marcador de texto 6">
            <a:extLst>
              <a:ext uri="{FF2B5EF4-FFF2-40B4-BE49-F238E27FC236}">
                <a16:creationId xmlns:a16="http://schemas.microsoft.com/office/drawing/2014/main" id="{BF27121D-7E95-45A7-B549-707385BE8C1C}"/>
              </a:ext>
            </a:extLst>
          </p:cNvPr>
          <p:cNvSpPr>
            <a:spLocks noGrp="1"/>
          </p:cNvSpPr>
          <p:nvPr>
            <p:ph type="body" sz="quarter" idx="22" hasCustomPrompt="1"/>
          </p:nvPr>
        </p:nvSpPr>
        <p:spPr>
          <a:xfrm>
            <a:off x="347884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texto 6">
            <a:extLst>
              <a:ext uri="{FF2B5EF4-FFF2-40B4-BE49-F238E27FC236}">
                <a16:creationId xmlns:a16="http://schemas.microsoft.com/office/drawing/2014/main" id="{CE2AC089-2ACA-443A-B614-5104F147BD53}"/>
              </a:ext>
            </a:extLst>
          </p:cNvPr>
          <p:cNvSpPr>
            <a:spLocks noGrp="1"/>
          </p:cNvSpPr>
          <p:nvPr>
            <p:ph type="body" sz="quarter" idx="24" hasCustomPrompt="1"/>
          </p:nvPr>
        </p:nvSpPr>
        <p:spPr>
          <a:xfrm>
            <a:off x="654970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8049D63E-B102-4A07-A487-5594E8177AAB}"/>
              </a:ext>
            </a:extLst>
          </p:cNvPr>
          <p:cNvSpPr>
            <a:spLocks noGrp="1"/>
          </p:cNvSpPr>
          <p:nvPr>
            <p:ph type="body" sz="quarter" idx="26" hasCustomPrompt="1"/>
          </p:nvPr>
        </p:nvSpPr>
        <p:spPr>
          <a:xfrm>
            <a:off x="944219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5">
            <a:extLst>
              <a:ext uri="{FF2B5EF4-FFF2-40B4-BE49-F238E27FC236}">
                <a16:creationId xmlns:a16="http://schemas.microsoft.com/office/drawing/2014/main" id="{1F2D74F5-0D1D-4EE2-97BD-DAFFA067884B}"/>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8" name="Marcador de pie de página 13">
            <a:extLst>
              <a:ext uri="{FF2B5EF4-FFF2-40B4-BE49-F238E27FC236}">
                <a16:creationId xmlns:a16="http://schemas.microsoft.com/office/drawing/2014/main" id="{D4F44B5E-CE46-4E8C-8BB6-FE8922E297C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A4413881-0532-473B-BDB2-97188BEEC93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92562439"/>
      </p:ext>
    </p:extLst>
  </p:cSld>
  <p:clrMapOvr>
    <a:overrideClrMapping bg1="lt1" tx1="dk1" bg2="lt2" tx2="dk2" accent1="accent1" accent2="accent2" accent3="accent3" accent4="accent4" accent5="accent5" accent6="accent6" hlink="hlink" folHlink="folHlink"/>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1 imagen izda + 1 imagen dcha">
    <p:bg>
      <p:bgRef idx="1001">
        <a:schemeClr val="bg1"/>
      </p:bgRef>
    </p:bg>
    <p:spTree>
      <p:nvGrpSpPr>
        <p:cNvPr id="1" name=""/>
        <p:cNvGrpSpPr/>
        <p:nvPr/>
      </p:nvGrpSpPr>
      <p:grpSpPr>
        <a:xfrm>
          <a:off x="0" y="0"/>
          <a:ext cx="0" cy="0"/>
          <a:chOff x="0" y="0"/>
          <a:chExt cx="0" cy="0"/>
        </a:xfrm>
      </p:grpSpPr>
      <p:sp>
        <p:nvSpPr>
          <p:cNvPr id="12" name="Marcador de posición de imagen 6">
            <a:extLst>
              <a:ext uri="{FF2B5EF4-FFF2-40B4-BE49-F238E27FC236}">
                <a16:creationId xmlns:a16="http://schemas.microsoft.com/office/drawing/2014/main" id="{E7715083-18DB-4A34-B5DE-FA2C806D415A}"/>
              </a:ext>
            </a:extLst>
          </p:cNvPr>
          <p:cNvSpPr>
            <a:spLocks noGrp="1"/>
          </p:cNvSpPr>
          <p:nvPr>
            <p:ph type="pic" sz="quarter" idx="22"/>
          </p:nvPr>
        </p:nvSpPr>
        <p:spPr>
          <a:xfrm>
            <a:off x="6096000" y="342900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3924300"/>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15E9EE8E-6068-491A-B48C-EB8FB52138B9}"/>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0" name="Marcador de texto 6">
            <a:extLst>
              <a:ext uri="{FF2B5EF4-FFF2-40B4-BE49-F238E27FC236}">
                <a16:creationId xmlns:a16="http://schemas.microsoft.com/office/drawing/2014/main" id="{382A7490-EEEB-4540-989D-443B194C2E01}"/>
              </a:ext>
            </a:extLst>
          </p:cNvPr>
          <p:cNvSpPr>
            <a:spLocks noGrp="1"/>
          </p:cNvSpPr>
          <p:nvPr>
            <p:ph type="body" sz="quarter" idx="23" hasCustomPrompt="1"/>
          </p:nvPr>
        </p:nvSpPr>
        <p:spPr>
          <a:xfrm>
            <a:off x="6553201" y="633412"/>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pie de página 13">
            <a:extLst>
              <a:ext uri="{FF2B5EF4-FFF2-40B4-BE49-F238E27FC236}">
                <a16:creationId xmlns:a16="http://schemas.microsoft.com/office/drawing/2014/main" id="{C4BD83F1-5A8C-4030-A81C-D7E421A44A0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FD66FE66-D9F4-4465-8F37-71FDE392174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88333266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Índice-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9" name="CuadroTexto 18">
            <a:extLst>
              <a:ext uri="{FF2B5EF4-FFF2-40B4-BE49-F238E27FC236}">
                <a16:creationId xmlns:a16="http://schemas.microsoft.com/office/drawing/2014/main" id="{C14B5851-7821-428E-9799-89FA6B2FAFA2}"/>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326068740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Collage 4 fotos + 4 cajas texto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18940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220199" y="611189"/>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7" name="Marcador de posición de imagen 6">
            <a:extLst>
              <a:ext uri="{FF2B5EF4-FFF2-40B4-BE49-F238E27FC236}">
                <a16:creationId xmlns:a16="http://schemas.microsoft.com/office/drawing/2014/main" id="{A5833AC8-2511-432E-B9B1-74A7CFF71E75}"/>
              </a:ext>
            </a:extLst>
          </p:cNvPr>
          <p:cNvSpPr>
            <a:spLocks noGrp="1"/>
          </p:cNvSpPr>
          <p:nvPr>
            <p:ph type="pic" sz="quarter" idx="21"/>
          </p:nvPr>
        </p:nvSpPr>
        <p:spPr>
          <a:xfrm>
            <a:off x="4505325" y="611189"/>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8" name="Marcador de posición de imagen 6">
            <a:extLst>
              <a:ext uri="{FF2B5EF4-FFF2-40B4-BE49-F238E27FC236}">
                <a16:creationId xmlns:a16="http://schemas.microsoft.com/office/drawing/2014/main" id="{2FEF5D94-9955-4DBA-B0EC-9F9508B244E3}"/>
              </a:ext>
            </a:extLst>
          </p:cNvPr>
          <p:cNvSpPr>
            <a:spLocks noGrp="1"/>
          </p:cNvSpPr>
          <p:nvPr>
            <p:ph type="pic" sz="quarter" idx="22"/>
          </p:nvPr>
        </p:nvSpPr>
        <p:spPr>
          <a:xfrm>
            <a:off x="4505325" y="3421857"/>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osición de imagen 6">
            <a:extLst>
              <a:ext uri="{FF2B5EF4-FFF2-40B4-BE49-F238E27FC236}">
                <a16:creationId xmlns:a16="http://schemas.microsoft.com/office/drawing/2014/main" id="{F73A3DED-E939-498F-88FF-D95BF65FF7D3}"/>
              </a:ext>
            </a:extLst>
          </p:cNvPr>
          <p:cNvSpPr>
            <a:spLocks noGrp="1"/>
          </p:cNvSpPr>
          <p:nvPr>
            <p:ph type="pic" sz="quarter" idx="23"/>
          </p:nvPr>
        </p:nvSpPr>
        <p:spPr>
          <a:xfrm>
            <a:off x="7069138" y="3421857"/>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51301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26428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58471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3391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65642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41404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72812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pie de página 13">
            <a:extLst>
              <a:ext uri="{FF2B5EF4-FFF2-40B4-BE49-F238E27FC236}">
                <a16:creationId xmlns:a16="http://schemas.microsoft.com/office/drawing/2014/main" id="{61E6DECD-F13A-4C9A-B72A-3AB7228BF9CB}"/>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0" name="Marcador de número de diapositiva 14">
            <a:extLst>
              <a:ext uri="{FF2B5EF4-FFF2-40B4-BE49-F238E27FC236}">
                <a16:creationId xmlns:a16="http://schemas.microsoft.com/office/drawing/2014/main" id="{DEA6AA17-C5BF-4A5C-86FD-A8A36261C50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25014509"/>
      </p:ext>
    </p:extLst>
  </p:cSld>
  <p:clrMapOvr>
    <a:overrideClrMapping bg1="lt1" tx1="dk1" bg2="lt2" tx2="dk2" accent1="accent1" accent2="accent2" accent3="accent3" accent4="accent4" accent5="accent5" accent6="accent6" hlink="hlink" folHlink="folHlink"/>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Collage 6 fotos + 6 cajas textos">
    <p:bg>
      <p:bgRef idx="1001">
        <a:schemeClr val="bg1"/>
      </p:bgRef>
    </p:bg>
    <p:spTree>
      <p:nvGrpSpPr>
        <p:cNvPr id="1" name=""/>
        <p:cNvGrpSpPr/>
        <p:nvPr/>
      </p:nvGrpSpPr>
      <p:grpSpPr>
        <a:xfrm>
          <a:off x="0" y="0"/>
          <a:ext cx="0" cy="0"/>
          <a:chOff x="0" y="0"/>
          <a:chExt cx="0" cy="0"/>
        </a:xfrm>
      </p:grpSpPr>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56205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458326"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83803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32505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61056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08806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38309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61407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92815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texto 6">
            <a:extLst>
              <a:ext uri="{FF2B5EF4-FFF2-40B4-BE49-F238E27FC236}">
                <a16:creationId xmlns:a16="http://schemas.microsoft.com/office/drawing/2014/main" id="{573476F4-D15B-4C76-889D-7095CB6EB989}"/>
              </a:ext>
            </a:extLst>
          </p:cNvPr>
          <p:cNvSpPr>
            <a:spLocks noGrp="1"/>
          </p:cNvSpPr>
          <p:nvPr>
            <p:ph type="body" sz="quarter" idx="31" hasCustomPrompt="1"/>
          </p:nvPr>
        </p:nvSpPr>
        <p:spPr>
          <a:xfrm>
            <a:off x="407988" y="1799050"/>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texto 3">
            <a:extLst>
              <a:ext uri="{FF2B5EF4-FFF2-40B4-BE49-F238E27FC236}">
                <a16:creationId xmlns:a16="http://schemas.microsoft.com/office/drawing/2014/main" id="{BF42CD6E-06F9-475F-9BE7-32DACDA8C358}"/>
              </a:ext>
            </a:extLst>
          </p:cNvPr>
          <p:cNvSpPr>
            <a:spLocks noGrp="1"/>
          </p:cNvSpPr>
          <p:nvPr>
            <p:ph type="body" sz="quarter" idx="32" hasCustomPrompt="1"/>
          </p:nvPr>
        </p:nvSpPr>
        <p:spPr>
          <a:xfrm>
            <a:off x="407988" y="206550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1" name="Marcador de texto 6">
            <a:extLst>
              <a:ext uri="{FF2B5EF4-FFF2-40B4-BE49-F238E27FC236}">
                <a16:creationId xmlns:a16="http://schemas.microsoft.com/office/drawing/2014/main" id="{B8EB3475-C1CF-4BAC-B888-54CD1A2A4357}"/>
              </a:ext>
            </a:extLst>
          </p:cNvPr>
          <p:cNvSpPr>
            <a:spLocks noGrp="1"/>
          </p:cNvSpPr>
          <p:nvPr>
            <p:ph type="body" sz="quarter" idx="33" hasCustomPrompt="1"/>
          </p:nvPr>
        </p:nvSpPr>
        <p:spPr>
          <a:xfrm>
            <a:off x="407988" y="48510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2" name="Marcador de texto 3">
            <a:extLst>
              <a:ext uri="{FF2B5EF4-FFF2-40B4-BE49-F238E27FC236}">
                <a16:creationId xmlns:a16="http://schemas.microsoft.com/office/drawing/2014/main" id="{E193834C-0DB6-4ED0-9F4D-E98C25068ACA}"/>
              </a:ext>
            </a:extLst>
          </p:cNvPr>
          <p:cNvSpPr>
            <a:spLocks noGrp="1"/>
          </p:cNvSpPr>
          <p:nvPr>
            <p:ph type="body" sz="quarter" idx="34" hasCustomPrompt="1"/>
          </p:nvPr>
        </p:nvSpPr>
        <p:spPr>
          <a:xfrm>
            <a:off x="407988" y="515562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3" name="Marcador de posición de imagen 6">
            <a:extLst>
              <a:ext uri="{FF2B5EF4-FFF2-40B4-BE49-F238E27FC236}">
                <a16:creationId xmlns:a16="http://schemas.microsoft.com/office/drawing/2014/main" id="{ECC09E66-F5C7-4DB5-B78F-D05A18A1225B}"/>
              </a:ext>
            </a:extLst>
          </p:cNvPr>
          <p:cNvSpPr>
            <a:spLocks noGrp="1"/>
          </p:cNvSpPr>
          <p:nvPr>
            <p:ph type="pic" sz="quarter" idx="35"/>
          </p:nvPr>
        </p:nvSpPr>
        <p:spPr>
          <a:xfrm>
            <a:off x="7140708"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4" name="Marcador de posición de imagen 6">
            <a:extLst>
              <a:ext uri="{FF2B5EF4-FFF2-40B4-BE49-F238E27FC236}">
                <a16:creationId xmlns:a16="http://schemas.microsoft.com/office/drawing/2014/main" id="{8C8431AC-5963-48D5-BEA2-2ED91561153F}"/>
              </a:ext>
            </a:extLst>
          </p:cNvPr>
          <p:cNvSpPr>
            <a:spLocks noGrp="1"/>
          </p:cNvSpPr>
          <p:nvPr>
            <p:ph type="pic" sz="quarter" idx="36"/>
          </p:nvPr>
        </p:nvSpPr>
        <p:spPr>
          <a:xfrm>
            <a:off x="4823089"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5" name="Marcador de posición de imagen 6">
            <a:extLst>
              <a:ext uri="{FF2B5EF4-FFF2-40B4-BE49-F238E27FC236}">
                <a16:creationId xmlns:a16="http://schemas.microsoft.com/office/drawing/2014/main" id="{0646829A-5DE0-4B49-817E-F773A80273DB}"/>
              </a:ext>
            </a:extLst>
          </p:cNvPr>
          <p:cNvSpPr>
            <a:spLocks noGrp="1"/>
          </p:cNvSpPr>
          <p:nvPr>
            <p:ph type="pic" sz="quarter" idx="37"/>
          </p:nvPr>
        </p:nvSpPr>
        <p:spPr>
          <a:xfrm>
            <a:off x="9458326"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6" name="Marcador de posición de imagen 6">
            <a:extLst>
              <a:ext uri="{FF2B5EF4-FFF2-40B4-BE49-F238E27FC236}">
                <a16:creationId xmlns:a16="http://schemas.microsoft.com/office/drawing/2014/main" id="{64533BD9-9A09-4289-B5B6-EDB697B1BC82}"/>
              </a:ext>
            </a:extLst>
          </p:cNvPr>
          <p:cNvSpPr>
            <a:spLocks noGrp="1"/>
          </p:cNvSpPr>
          <p:nvPr>
            <p:ph type="pic" sz="quarter" idx="38"/>
          </p:nvPr>
        </p:nvSpPr>
        <p:spPr>
          <a:xfrm>
            <a:off x="7140708"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7" name="Marcador de posición de imagen 6">
            <a:extLst>
              <a:ext uri="{FF2B5EF4-FFF2-40B4-BE49-F238E27FC236}">
                <a16:creationId xmlns:a16="http://schemas.microsoft.com/office/drawing/2014/main" id="{1E3312D3-B60F-4006-825E-E2174B21F857}"/>
              </a:ext>
            </a:extLst>
          </p:cNvPr>
          <p:cNvSpPr>
            <a:spLocks noGrp="1"/>
          </p:cNvSpPr>
          <p:nvPr>
            <p:ph type="pic" sz="quarter" idx="39"/>
          </p:nvPr>
        </p:nvSpPr>
        <p:spPr>
          <a:xfrm>
            <a:off x="4823089"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ie de página 13">
            <a:extLst>
              <a:ext uri="{FF2B5EF4-FFF2-40B4-BE49-F238E27FC236}">
                <a16:creationId xmlns:a16="http://schemas.microsoft.com/office/drawing/2014/main" id="{8694DCC1-4BEC-41A5-85F6-1EBCB3414BA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8" name="Marcador de número de diapositiva 14">
            <a:extLst>
              <a:ext uri="{FF2B5EF4-FFF2-40B4-BE49-F238E27FC236}">
                <a16:creationId xmlns:a16="http://schemas.microsoft.com/office/drawing/2014/main" id="{6F85BF17-ED70-4796-A5ED-B7741AB3BE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7" name="Título 1">
            <a:extLst>
              <a:ext uri="{FF2B5EF4-FFF2-40B4-BE49-F238E27FC236}">
                <a16:creationId xmlns:a16="http://schemas.microsoft.com/office/drawing/2014/main" id="{5756D9E2-BE45-41CD-8285-0B1AB55F64D9}"/>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650253420"/>
      </p:ext>
    </p:extLst>
  </p:cSld>
  <p:clrMapOvr>
    <a:overrideClrMapping bg1="lt1" tx1="dk1" bg2="lt2" tx2="dk2" accent1="accent1" accent2="accent2" accent3="accent3" accent4="accent4" accent5="accent5" accent6="accent6" hlink="hlink" folHlink="folHlink"/>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Punto situación GRIS ">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1054965" y="1349280"/>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2199736" y="1349280"/>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3" name="Marcador de texto 8">
            <a:extLst>
              <a:ext uri="{FF2B5EF4-FFF2-40B4-BE49-F238E27FC236}">
                <a16:creationId xmlns:a16="http://schemas.microsoft.com/office/drawing/2014/main" id="{25599B98-15F8-4374-9FB3-B20ABBF4A6B9}"/>
              </a:ext>
            </a:extLst>
          </p:cNvPr>
          <p:cNvSpPr>
            <a:spLocks noGrp="1"/>
          </p:cNvSpPr>
          <p:nvPr>
            <p:ph type="body" sz="quarter" idx="25" hasCustomPrompt="1"/>
          </p:nvPr>
        </p:nvSpPr>
        <p:spPr>
          <a:xfrm>
            <a:off x="1054965" y="2287155"/>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4" name="Marcador de texto 8">
            <a:extLst>
              <a:ext uri="{FF2B5EF4-FFF2-40B4-BE49-F238E27FC236}">
                <a16:creationId xmlns:a16="http://schemas.microsoft.com/office/drawing/2014/main" id="{C1B5EE60-5D20-429A-A8AA-DD80FE3A0899}"/>
              </a:ext>
            </a:extLst>
          </p:cNvPr>
          <p:cNvSpPr>
            <a:spLocks noGrp="1"/>
          </p:cNvSpPr>
          <p:nvPr>
            <p:ph type="body" sz="quarter" idx="26" hasCustomPrompt="1"/>
          </p:nvPr>
        </p:nvSpPr>
        <p:spPr>
          <a:xfrm>
            <a:off x="2199736" y="2287155"/>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5" name="Marcador de texto 8">
            <a:extLst>
              <a:ext uri="{FF2B5EF4-FFF2-40B4-BE49-F238E27FC236}">
                <a16:creationId xmlns:a16="http://schemas.microsoft.com/office/drawing/2014/main" id="{3B2404F3-4CFD-4101-B668-A754C6AE2204}"/>
              </a:ext>
            </a:extLst>
          </p:cNvPr>
          <p:cNvSpPr>
            <a:spLocks noGrp="1"/>
          </p:cNvSpPr>
          <p:nvPr>
            <p:ph type="body" sz="quarter" idx="27" hasCustomPrompt="1"/>
          </p:nvPr>
        </p:nvSpPr>
        <p:spPr>
          <a:xfrm>
            <a:off x="1054965" y="3225031"/>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6" name="Marcador de texto 8">
            <a:extLst>
              <a:ext uri="{FF2B5EF4-FFF2-40B4-BE49-F238E27FC236}">
                <a16:creationId xmlns:a16="http://schemas.microsoft.com/office/drawing/2014/main" id="{8B1D077B-F76A-486E-8261-1A49684D02E6}"/>
              </a:ext>
            </a:extLst>
          </p:cNvPr>
          <p:cNvSpPr>
            <a:spLocks noGrp="1"/>
          </p:cNvSpPr>
          <p:nvPr>
            <p:ph type="body" sz="quarter" idx="28" hasCustomPrompt="1"/>
          </p:nvPr>
        </p:nvSpPr>
        <p:spPr>
          <a:xfrm>
            <a:off x="2199736" y="3225031"/>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7" name="Marcador de texto 8">
            <a:extLst>
              <a:ext uri="{FF2B5EF4-FFF2-40B4-BE49-F238E27FC236}">
                <a16:creationId xmlns:a16="http://schemas.microsoft.com/office/drawing/2014/main" id="{64F3AFF5-47A7-470E-A197-D44BBDEF1320}"/>
              </a:ext>
            </a:extLst>
          </p:cNvPr>
          <p:cNvSpPr>
            <a:spLocks noGrp="1"/>
          </p:cNvSpPr>
          <p:nvPr>
            <p:ph type="body" sz="quarter" idx="29" hasCustomPrompt="1"/>
          </p:nvPr>
        </p:nvSpPr>
        <p:spPr>
          <a:xfrm>
            <a:off x="1054965" y="4162907"/>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9006C01-2EB5-4BC2-B88E-79478BB8E9E3}"/>
              </a:ext>
            </a:extLst>
          </p:cNvPr>
          <p:cNvSpPr>
            <a:spLocks noGrp="1"/>
          </p:cNvSpPr>
          <p:nvPr>
            <p:ph type="body" sz="quarter" idx="30" hasCustomPrompt="1"/>
          </p:nvPr>
        </p:nvSpPr>
        <p:spPr>
          <a:xfrm>
            <a:off x="2199736" y="4162907"/>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9" name="Marcador de texto 8">
            <a:extLst>
              <a:ext uri="{FF2B5EF4-FFF2-40B4-BE49-F238E27FC236}">
                <a16:creationId xmlns:a16="http://schemas.microsoft.com/office/drawing/2014/main" id="{ECC47142-26D7-4947-9389-FA7FD08107CA}"/>
              </a:ext>
            </a:extLst>
          </p:cNvPr>
          <p:cNvSpPr>
            <a:spLocks noGrp="1"/>
          </p:cNvSpPr>
          <p:nvPr>
            <p:ph type="body" sz="quarter" idx="31" hasCustomPrompt="1"/>
          </p:nvPr>
        </p:nvSpPr>
        <p:spPr>
          <a:xfrm>
            <a:off x="1054965" y="5100784"/>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0" name="Marcador de texto 8">
            <a:extLst>
              <a:ext uri="{FF2B5EF4-FFF2-40B4-BE49-F238E27FC236}">
                <a16:creationId xmlns:a16="http://schemas.microsoft.com/office/drawing/2014/main" id="{6621419F-353F-4001-B53B-730B22C8C5FA}"/>
              </a:ext>
            </a:extLst>
          </p:cNvPr>
          <p:cNvSpPr>
            <a:spLocks noGrp="1"/>
          </p:cNvSpPr>
          <p:nvPr>
            <p:ph type="body" sz="quarter" idx="32" hasCustomPrompt="1"/>
          </p:nvPr>
        </p:nvSpPr>
        <p:spPr>
          <a:xfrm>
            <a:off x="2199736" y="5100784"/>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50474C45-35F6-4207-AA3D-1F287D93137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C3C9591A-5C73-4A9A-9A5C-0C3DC50AB79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63863978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Punto situación ROJ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417513" y="583200"/>
            <a:ext cx="5055874" cy="1515966"/>
          </a:xfrm>
          <a:prstGeom prst="rect">
            <a:avLst/>
          </a:prstGeom>
        </p:spPr>
        <p:txBody>
          <a:bodyPr vert="horz" lIns="0" tIns="0" rIns="0" bIns="0" rtlCol="0" anchor="t">
            <a:noAutofit/>
          </a:bodyPr>
          <a:lstStyle>
            <a:lvl1pPr>
              <a:defRPr lang="es-ES" sz="3394" dirty="0">
                <a:solidFill>
                  <a:schemeClr val="tx2"/>
                </a:solidFill>
              </a:defRPr>
            </a:lvl1pPr>
          </a:lstStyle>
          <a:p>
            <a:pPr lvl="0">
              <a:lnSpc>
                <a:spcPts val="3394"/>
              </a:lnSpc>
            </a:pPr>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17" name="Grupo 16">
            <a:extLst>
              <a:ext uri="{FF2B5EF4-FFF2-40B4-BE49-F238E27FC236}">
                <a16:creationId xmlns:a16="http://schemas.microsoft.com/office/drawing/2014/main" id="{86856948-223F-4CB7-BC47-024CD890C9E4}"/>
              </a:ext>
            </a:extLst>
          </p:cNvPr>
          <p:cNvGrpSpPr/>
          <p:nvPr/>
        </p:nvGrpSpPr>
        <p:grpSpPr>
          <a:xfrm>
            <a:off x="11554646" y="6476195"/>
            <a:ext cx="399608" cy="218220"/>
            <a:chOff x="11554646" y="6476194"/>
            <a:chExt cx="399608" cy="218221"/>
          </a:xfrm>
        </p:grpSpPr>
        <p:pic>
          <p:nvPicPr>
            <p:cNvPr id="18" name="Imagen 17" descr="Logotipo&#10;&#10;Descripción generada automáticamente">
              <a:extLst>
                <a:ext uri="{FF2B5EF4-FFF2-40B4-BE49-F238E27FC236}">
                  <a16:creationId xmlns:a16="http://schemas.microsoft.com/office/drawing/2014/main" id="{6B135680-0910-4B67-AC11-4D9CF1029C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9" name="Imagen 18" descr="Logotipo&#10;&#10;Descripción generada automáticamente">
              <a:extLst>
                <a:ext uri="{FF2B5EF4-FFF2-40B4-BE49-F238E27FC236}">
                  <a16:creationId xmlns:a16="http://schemas.microsoft.com/office/drawing/2014/main" id="{8D6FD017-FF85-49F6-B101-221D0C5E91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2" name="Marcador de pie de página 13">
            <a:extLst>
              <a:ext uri="{FF2B5EF4-FFF2-40B4-BE49-F238E27FC236}">
                <a16:creationId xmlns:a16="http://schemas.microsoft.com/office/drawing/2014/main" id="{07F6BBBF-6D3C-49A4-AAAB-7DE56A59E0B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093A4657-EFDF-43CD-A424-843F4285144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53" name="Marcador de texto 8">
            <a:extLst>
              <a:ext uri="{FF2B5EF4-FFF2-40B4-BE49-F238E27FC236}">
                <a16:creationId xmlns:a16="http://schemas.microsoft.com/office/drawing/2014/main" id="{817031E7-2F3E-428E-9096-B3E8E6E22F14}"/>
              </a:ext>
            </a:extLst>
          </p:cNvPr>
          <p:cNvSpPr>
            <a:spLocks noGrp="1"/>
          </p:cNvSpPr>
          <p:nvPr>
            <p:ph type="body" sz="quarter" idx="33" hasCustomPrompt="1"/>
          </p:nvPr>
        </p:nvSpPr>
        <p:spPr>
          <a:xfrm>
            <a:off x="7186892"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4" name="Marcador de texto 8">
            <a:extLst>
              <a:ext uri="{FF2B5EF4-FFF2-40B4-BE49-F238E27FC236}">
                <a16:creationId xmlns:a16="http://schemas.microsoft.com/office/drawing/2014/main" id="{BC207DF3-28AD-4A33-B768-D9D2E688D37E}"/>
              </a:ext>
            </a:extLst>
          </p:cNvPr>
          <p:cNvSpPr>
            <a:spLocks noGrp="1"/>
          </p:cNvSpPr>
          <p:nvPr>
            <p:ph type="body" sz="quarter" idx="34" hasCustomPrompt="1"/>
          </p:nvPr>
        </p:nvSpPr>
        <p:spPr>
          <a:xfrm>
            <a:off x="8331663"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5" name="Marcador de texto 8">
            <a:extLst>
              <a:ext uri="{FF2B5EF4-FFF2-40B4-BE49-F238E27FC236}">
                <a16:creationId xmlns:a16="http://schemas.microsoft.com/office/drawing/2014/main" id="{A3097740-AEEB-446C-A4E4-A0DFCB0E7703}"/>
              </a:ext>
            </a:extLst>
          </p:cNvPr>
          <p:cNvSpPr>
            <a:spLocks noGrp="1"/>
          </p:cNvSpPr>
          <p:nvPr>
            <p:ph type="body" sz="quarter" idx="35" hasCustomPrompt="1"/>
          </p:nvPr>
        </p:nvSpPr>
        <p:spPr>
          <a:xfrm>
            <a:off x="7186892"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6FA17FA6-8F6C-432E-9937-F3977A773A4F}"/>
              </a:ext>
            </a:extLst>
          </p:cNvPr>
          <p:cNvSpPr>
            <a:spLocks noGrp="1"/>
          </p:cNvSpPr>
          <p:nvPr>
            <p:ph type="body" sz="quarter" idx="36" hasCustomPrompt="1"/>
          </p:nvPr>
        </p:nvSpPr>
        <p:spPr>
          <a:xfrm>
            <a:off x="8331663"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7" name="Marcador de texto 8">
            <a:extLst>
              <a:ext uri="{FF2B5EF4-FFF2-40B4-BE49-F238E27FC236}">
                <a16:creationId xmlns:a16="http://schemas.microsoft.com/office/drawing/2014/main" id="{9C837EC3-1FC1-4A4D-8AC5-2D9BBC58C581}"/>
              </a:ext>
            </a:extLst>
          </p:cNvPr>
          <p:cNvSpPr>
            <a:spLocks noGrp="1"/>
          </p:cNvSpPr>
          <p:nvPr>
            <p:ph type="body" sz="quarter" idx="37" hasCustomPrompt="1"/>
          </p:nvPr>
        </p:nvSpPr>
        <p:spPr>
          <a:xfrm>
            <a:off x="7186892"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8" name="Marcador de texto 8">
            <a:extLst>
              <a:ext uri="{FF2B5EF4-FFF2-40B4-BE49-F238E27FC236}">
                <a16:creationId xmlns:a16="http://schemas.microsoft.com/office/drawing/2014/main" id="{4D2BBA36-87BB-42B6-B019-6325ECB02308}"/>
              </a:ext>
            </a:extLst>
          </p:cNvPr>
          <p:cNvSpPr>
            <a:spLocks noGrp="1"/>
          </p:cNvSpPr>
          <p:nvPr>
            <p:ph type="body" sz="quarter" idx="38" hasCustomPrompt="1"/>
          </p:nvPr>
        </p:nvSpPr>
        <p:spPr>
          <a:xfrm>
            <a:off x="8331663"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9" name="Marcador de texto 8">
            <a:extLst>
              <a:ext uri="{FF2B5EF4-FFF2-40B4-BE49-F238E27FC236}">
                <a16:creationId xmlns:a16="http://schemas.microsoft.com/office/drawing/2014/main" id="{7A7F2C0F-8D2D-426F-BA63-BAB9B7E3A47A}"/>
              </a:ext>
            </a:extLst>
          </p:cNvPr>
          <p:cNvSpPr>
            <a:spLocks noGrp="1"/>
          </p:cNvSpPr>
          <p:nvPr>
            <p:ph type="body" sz="quarter" idx="39" hasCustomPrompt="1"/>
          </p:nvPr>
        </p:nvSpPr>
        <p:spPr>
          <a:xfrm>
            <a:off x="7186892"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0" name="Marcador de texto 8">
            <a:extLst>
              <a:ext uri="{FF2B5EF4-FFF2-40B4-BE49-F238E27FC236}">
                <a16:creationId xmlns:a16="http://schemas.microsoft.com/office/drawing/2014/main" id="{E6BDFA3C-DE16-48B0-8B32-CF39BD66B1B8}"/>
              </a:ext>
            </a:extLst>
          </p:cNvPr>
          <p:cNvSpPr>
            <a:spLocks noGrp="1"/>
          </p:cNvSpPr>
          <p:nvPr>
            <p:ph type="body" sz="quarter" idx="40" hasCustomPrompt="1"/>
          </p:nvPr>
        </p:nvSpPr>
        <p:spPr>
          <a:xfrm>
            <a:off x="8331663"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61" name="Marcador de texto 8">
            <a:extLst>
              <a:ext uri="{FF2B5EF4-FFF2-40B4-BE49-F238E27FC236}">
                <a16:creationId xmlns:a16="http://schemas.microsoft.com/office/drawing/2014/main" id="{32795236-06F9-44F1-8A2F-718DC4D8D69E}"/>
              </a:ext>
            </a:extLst>
          </p:cNvPr>
          <p:cNvSpPr>
            <a:spLocks noGrp="1"/>
          </p:cNvSpPr>
          <p:nvPr>
            <p:ph type="body" sz="quarter" idx="41" hasCustomPrompt="1"/>
          </p:nvPr>
        </p:nvSpPr>
        <p:spPr>
          <a:xfrm>
            <a:off x="7186892"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2" name="Marcador de texto 8">
            <a:extLst>
              <a:ext uri="{FF2B5EF4-FFF2-40B4-BE49-F238E27FC236}">
                <a16:creationId xmlns:a16="http://schemas.microsoft.com/office/drawing/2014/main" id="{A53C753F-C9CE-4550-B7F3-CC4441433852}"/>
              </a:ext>
            </a:extLst>
          </p:cNvPr>
          <p:cNvSpPr>
            <a:spLocks noGrp="1"/>
          </p:cNvSpPr>
          <p:nvPr>
            <p:ph type="body" sz="quarter" idx="42" hasCustomPrompt="1"/>
          </p:nvPr>
        </p:nvSpPr>
        <p:spPr>
          <a:xfrm>
            <a:off x="8331663"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Tree>
    <p:extLst>
      <p:ext uri="{BB962C8B-B14F-4D97-AF65-F5344CB8AC3E}">
        <p14:creationId xmlns:p14="http://schemas.microsoft.com/office/powerpoint/2010/main" val="96013120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Punto situación NEGR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ACFB573D-5C95-4AF5-8CBC-AAD8799C3F0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0" name="Marcador de número de diapositiva 14">
            <a:extLst>
              <a:ext uri="{FF2B5EF4-FFF2-40B4-BE49-F238E27FC236}">
                <a16:creationId xmlns:a16="http://schemas.microsoft.com/office/drawing/2014/main" id="{D4D83132-1651-46AD-AEDB-75546F213B0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9" name="Marcador de texto 8">
            <a:extLst>
              <a:ext uri="{FF2B5EF4-FFF2-40B4-BE49-F238E27FC236}">
                <a16:creationId xmlns:a16="http://schemas.microsoft.com/office/drawing/2014/main" id="{0A0882CE-CA6F-4A54-ACCE-4D451E0103D4}"/>
              </a:ext>
            </a:extLst>
          </p:cNvPr>
          <p:cNvSpPr>
            <a:spLocks noGrp="1"/>
          </p:cNvSpPr>
          <p:nvPr>
            <p:ph type="body" sz="quarter" idx="33" hasCustomPrompt="1"/>
          </p:nvPr>
        </p:nvSpPr>
        <p:spPr>
          <a:xfrm>
            <a:off x="1207365"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0" name="Marcador de texto 8">
            <a:extLst>
              <a:ext uri="{FF2B5EF4-FFF2-40B4-BE49-F238E27FC236}">
                <a16:creationId xmlns:a16="http://schemas.microsoft.com/office/drawing/2014/main" id="{CCB3FC51-43D2-4BC6-95ED-8AC7A3ACE83B}"/>
              </a:ext>
            </a:extLst>
          </p:cNvPr>
          <p:cNvSpPr>
            <a:spLocks noGrp="1"/>
          </p:cNvSpPr>
          <p:nvPr>
            <p:ph type="body" sz="quarter" idx="34" hasCustomPrompt="1"/>
          </p:nvPr>
        </p:nvSpPr>
        <p:spPr>
          <a:xfrm>
            <a:off x="2352136"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1" name="Marcador de texto 8">
            <a:extLst>
              <a:ext uri="{FF2B5EF4-FFF2-40B4-BE49-F238E27FC236}">
                <a16:creationId xmlns:a16="http://schemas.microsoft.com/office/drawing/2014/main" id="{E8369575-FD59-4605-AF0B-7A6F9BEB9CC5}"/>
              </a:ext>
            </a:extLst>
          </p:cNvPr>
          <p:cNvSpPr>
            <a:spLocks noGrp="1"/>
          </p:cNvSpPr>
          <p:nvPr>
            <p:ph type="body" sz="quarter" idx="35" hasCustomPrompt="1"/>
          </p:nvPr>
        </p:nvSpPr>
        <p:spPr>
          <a:xfrm>
            <a:off x="1207365"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2" name="Marcador de texto 8">
            <a:extLst>
              <a:ext uri="{FF2B5EF4-FFF2-40B4-BE49-F238E27FC236}">
                <a16:creationId xmlns:a16="http://schemas.microsoft.com/office/drawing/2014/main" id="{B56F0D91-8BD8-4610-B84A-3E03409CEA03}"/>
              </a:ext>
            </a:extLst>
          </p:cNvPr>
          <p:cNvSpPr>
            <a:spLocks noGrp="1"/>
          </p:cNvSpPr>
          <p:nvPr>
            <p:ph type="body" sz="quarter" idx="36" hasCustomPrompt="1"/>
          </p:nvPr>
        </p:nvSpPr>
        <p:spPr>
          <a:xfrm>
            <a:off x="2352136"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3" name="Marcador de texto 8">
            <a:extLst>
              <a:ext uri="{FF2B5EF4-FFF2-40B4-BE49-F238E27FC236}">
                <a16:creationId xmlns:a16="http://schemas.microsoft.com/office/drawing/2014/main" id="{CBB1187B-6A52-4999-8C1D-686218423B76}"/>
              </a:ext>
            </a:extLst>
          </p:cNvPr>
          <p:cNvSpPr>
            <a:spLocks noGrp="1"/>
          </p:cNvSpPr>
          <p:nvPr>
            <p:ph type="body" sz="quarter" idx="37" hasCustomPrompt="1"/>
          </p:nvPr>
        </p:nvSpPr>
        <p:spPr>
          <a:xfrm>
            <a:off x="1207365"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4" name="Marcador de texto 8">
            <a:extLst>
              <a:ext uri="{FF2B5EF4-FFF2-40B4-BE49-F238E27FC236}">
                <a16:creationId xmlns:a16="http://schemas.microsoft.com/office/drawing/2014/main" id="{23CD872C-BDC4-46E8-9FA5-D4D07BA06C5B}"/>
              </a:ext>
            </a:extLst>
          </p:cNvPr>
          <p:cNvSpPr>
            <a:spLocks noGrp="1"/>
          </p:cNvSpPr>
          <p:nvPr>
            <p:ph type="body" sz="quarter" idx="38" hasCustomPrompt="1"/>
          </p:nvPr>
        </p:nvSpPr>
        <p:spPr>
          <a:xfrm>
            <a:off x="2352136"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5" name="Marcador de texto 8">
            <a:extLst>
              <a:ext uri="{FF2B5EF4-FFF2-40B4-BE49-F238E27FC236}">
                <a16:creationId xmlns:a16="http://schemas.microsoft.com/office/drawing/2014/main" id="{44F10160-978E-408D-8646-4146434F2910}"/>
              </a:ext>
            </a:extLst>
          </p:cNvPr>
          <p:cNvSpPr>
            <a:spLocks noGrp="1"/>
          </p:cNvSpPr>
          <p:nvPr>
            <p:ph type="body" sz="quarter" idx="39" hasCustomPrompt="1"/>
          </p:nvPr>
        </p:nvSpPr>
        <p:spPr>
          <a:xfrm>
            <a:off x="1207365"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6" name="Marcador de texto 8">
            <a:extLst>
              <a:ext uri="{FF2B5EF4-FFF2-40B4-BE49-F238E27FC236}">
                <a16:creationId xmlns:a16="http://schemas.microsoft.com/office/drawing/2014/main" id="{821FD499-B94A-4AF0-9AFD-5B138AA3FDAD}"/>
              </a:ext>
            </a:extLst>
          </p:cNvPr>
          <p:cNvSpPr>
            <a:spLocks noGrp="1"/>
          </p:cNvSpPr>
          <p:nvPr>
            <p:ph type="body" sz="quarter" idx="40" hasCustomPrompt="1"/>
          </p:nvPr>
        </p:nvSpPr>
        <p:spPr>
          <a:xfrm>
            <a:off x="2352136"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7" name="Marcador de texto 8">
            <a:extLst>
              <a:ext uri="{FF2B5EF4-FFF2-40B4-BE49-F238E27FC236}">
                <a16:creationId xmlns:a16="http://schemas.microsoft.com/office/drawing/2014/main" id="{39CE5EA2-46A2-40C8-86A9-F5BCE04A50B9}"/>
              </a:ext>
            </a:extLst>
          </p:cNvPr>
          <p:cNvSpPr>
            <a:spLocks noGrp="1"/>
          </p:cNvSpPr>
          <p:nvPr>
            <p:ph type="body" sz="quarter" idx="41" hasCustomPrompt="1"/>
          </p:nvPr>
        </p:nvSpPr>
        <p:spPr>
          <a:xfrm>
            <a:off x="1207365"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8" name="Marcador de texto 8">
            <a:extLst>
              <a:ext uri="{FF2B5EF4-FFF2-40B4-BE49-F238E27FC236}">
                <a16:creationId xmlns:a16="http://schemas.microsoft.com/office/drawing/2014/main" id="{D02CC654-CAD4-46A6-83A4-BFA13FB44788}"/>
              </a:ext>
            </a:extLst>
          </p:cNvPr>
          <p:cNvSpPr>
            <a:spLocks noGrp="1"/>
          </p:cNvSpPr>
          <p:nvPr>
            <p:ph type="body" sz="quarter" idx="42" hasCustomPrompt="1"/>
          </p:nvPr>
        </p:nvSpPr>
        <p:spPr>
          <a:xfrm>
            <a:off x="2352136"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9" name="Título 1">
            <a:extLst>
              <a:ext uri="{FF2B5EF4-FFF2-40B4-BE49-F238E27FC236}">
                <a16:creationId xmlns:a16="http://schemas.microsoft.com/office/drawing/2014/main" id="{1F3D85C7-4D9E-4C61-AC68-043914FA706B}"/>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39493469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Punto situación lupa roj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91EF8348-2053-4AFA-890B-F017FDA6720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35FC3BF7-36E6-41BC-9BBA-78E513CCF64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77226808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p:cSld name="Punto situación lupa negra">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8560BCFD-28B5-4431-AD8E-1E288A39B36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4C710DB3-A52B-469C-BC37-3653C24107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A9ADF070-654F-4DF6-8AE0-5A1ACDB7C164}"/>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53190809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p:cSld name="Punto situación lupa imagen">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4" name="Gráfico 3">
            <a:extLst>
              <a:ext uri="{FF2B5EF4-FFF2-40B4-BE49-F238E27FC236}">
                <a16:creationId xmlns:a16="http://schemas.microsoft.com/office/drawing/2014/main" id="{FEFCEBAF-ABF2-4FCB-A322-B40AACF27B8C}"/>
              </a:ext>
            </a:extLst>
          </p:cNvPr>
          <p:cNvSpPr/>
          <p:nvPr/>
        </p:nvSpPr>
        <p:spPr>
          <a:xfrm>
            <a:off x="9161136" y="3698783"/>
            <a:ext cx="3337200" cy="3337200"/>
          </a:xfrm>
          <a:custGeom>
            <a:avLst/>
            <a:gdLst>
              <a:gd name="connsiteX0" fmla="*/ 3953578 w 4796737"/>
              <a:gd name="connsiteY0" fmla="*/ 3437343 h 4795826"/>
              <a:gd name="connsiteX1" fmla="*/ 3325757 w 4796737"/>
              <a:gd name="connsiteY1" fmla="*/ 2878722 h 4795826"/>
              <a:gd name="connsiteX2" fmla="*/ 2878721 w 4796737"/>
              <a:gd name="connsiteY2" fmla="*/ 331671 h 4795826"/>
              <a:gd name="connsiteX3" fmla="*/ 331670 w 4796737"/>
              <a:gd name="connsiteY3" fmla="*/ 778704 h 4795826"/>
              <a:gd name="connsiteX4" fmla="*/ 778706 w 4796737"/>
              <a:gd name="connsiteY4" fmla="*/ 3325758 h 4795826"/>
              <a:gd name="connsiteX5" fmla="*/ 2880020 w 4796737"/>
              <a:gd name="connsiteY5" fmla="*/ 3324846 h 4795826"/>
              <a:gd name="connsiteX6" fmla="*/ 3438254 w 4796737"/>
              <a:gd name="connsiteY6" fmla="*/ 3952667 h 4795826"/>
              <a:gd name="connsiteX7" fmla="*/ 4412459 w 4796737"/>
              <a:gd name="connsiteY7" fmla="*/ 4795818 h 4795826"/>
              <a:gd name="connsiteX8" fmla="*/ 4610393 w 4796737"/>
              <a:gd name="connsiteY8" fmla="*/ 4609482 h 4795826"/>
              <a:gd name="connsiteX9" fmla="*/ 4796729 w 4796737"/>
              <a:gd name="connsiteY9" fmla="*/ 4411548 h 4795826"/>
              <a:gd name="connsiteX10" fmla="*/ 3953578 w 4796737"/>
              <a:gd name="connsiteY10" fmla="*/ 3437343 h 4795826"/>
              <a:gd name="connsiteX11" fmla="*/ 856998 w 4796737"/>
              <a:gd name="connsiteY11" fmla="*/ 2803337 h 4795826"/>
              <a:gd name="connsiteX12" fmla="*/ 856372 w 4796737"/>
              <a:gd name="connsiteY12" fmla="*/ 854827 h 4795826"/>
              <a:gd name="connsiteX13" fmla="*/ 2804882 w 4796737"/>
              <a:gd name="connsiteY13" fmla="*/ 854201 h 4795826"/>
              <a:gd name="connsiteX14" fmla="*/ 2972415 w 4796737"/>
              <a:gd name="connsiteY14" fmla="*/ 2600378 h 4795826"/>
              <a:gd name="connsiteX15" fmla="*/ 2782986 w 4796737"/>
              <a:gd name="connsiteY15" fmla="*/ 2780142 h 4795826"/>
              <a:gd name="connsiteX16" fmla="*/ 2601289 w 4796737"/>
              <a:gd name="connsiteY16" fmla="*/ 2969957 h 4795826"/>
              <a:gd name="connsiteX17" fmla="*/ 856998 w 4796737"/>
              <a:gd name="connsiteY17" fmla="*/ 2803337 h 479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6737" h="4795826">
                <a:moveTo>
                  <a:pt x="3953578" y="3437343"/>
                </a:moveTo>
                <a:cubicBezTo>
                  <a:pt x="3808607" y="3291986"/>
                  <a:pt x="3555004" y="3071630"/>
                  <a:pt x="3325757" y="2878722"/>
                </a:cubicBezTo>
                <a:cubicBezTo>
                  <a:pt x="3905679" y="2051928"/>
                  <a:pt x="3705504" y="911574"/>
                  <a:pt x="2878721" y="331671"/>
                </a:cubicBezTo>
                <a:cubicBezTo>
                  <a:pt x="2051926" y="-248234"/>
                  <a:pt x="911573" y="-48090"/>
                  <a:pt x="331670" y="778704"/>
                </a:cubicBezTo>
                <a:cubicBezTo>
                  <a:pt x="-248234" y="1605498"/>
                  <a:pt x="-48089" y="2745851"/>
                  <a:pt x="778706" y="3325758"/>
                </a:cubicBezTo>
                <a:cubicBezTo>
                  <a:pt x="1409403" y="3768109"/>
                  <a:pt x="2249705" y="3767761"/>
                  <a:pt x="2880020" y="3324846"/>
                </a:cubicBezTo>
                <a:cubicBezTo>
                  <a:pt x="3073314" y="3554093"/>
                  <a:pt x="3293283" y="3807309"/>
                  <a:pt x="3438254" y="3952667"/>
                </a:cubicBezTo>
                <a:cubicBezTo>
                  <a:pt x="3764922" y="4279721"/>
                  <a:pt x="4172774" y="4605230"/>
                  <a:pt x="4412459" y="4795818"/>
                </a:cubicBezTo>
                <a:cubicBezTo>
                  <a:pt x="4448412" y="4767211"/>
                  <a:pt x="4528436" y="4689893"/>
                  <a:pt x="4610393" y="4609482"/>
                </a:cubicBezTo>
                <a:cubicBezTo>
                  <a:pt x="4692350" y="4529071"/>
                  <a:pt x="4768508" y="4447501"/>
                  <a:pt x="4796729" y="4411548"/>
                </a:cubicBezTo>
                <a:cubicBezTo>
                  <a:pt x="4606914" y="4173796"/>
                  <a:pt x="4280632" y="3764011"/>
                  <a:pt x="3953578" y="3437343"/>
                </a:cubicBezTo>
                <a:close/>
                <a:moveTo>
                  <a:pt x="856998" y="2803337"/>
                </a:moveTo>
                <a:cubicBezTo>
                  <a:pt x="318758" y="2265445"/>
                  <a:pt x="318480" y="1393067"/>
                  <a:pt x="856372" y="854827"/>
                </a:cubicBezTo>
                <a:cubicBezTo>
                  <a:pt x="1394264" y="316590"/>
                  <a:pt x="2266642" y="316308"/>
                  <a:pt x="2804882" y="854201"/>
                </a:cubicBezTo>
                <a:cubicBezTo>
                  <a:pt x="3271909" y="1320930"/>
                  <a:pt x="3342179" y="2053366"/>
                  <a:pt x="2972415" y="2600378"/>
                </a:cubicBezTo>
                <a:cubicBezTo>
                  <a:pt x="2933756" y="2632465"/>
                  <a:pt x="2859144" y="2703984"/>
                  <a:pt x="2782986" y="2780142"/>
                </a:cubicBezTo>
                <a:cubicBezTo>
                  <a:pt x="2706828" y="2856300"/>
                  <a:pt x="2635309" y="2931685"/>
                  <a:pt x="2601289" y="2969957"/>
                </a:cubicBezTo>
                <a:cubicBezTo>
                  <a:pt x="2054725" y="3338284"/>
                  <a:pt x="1323948" y="3268477"/>
                  <a:pt x="856998" y="2803337"/>
                </a:cubicBezTo>
                <a:close/>
              </a:path>
            </a:pathLst>
          </a:custGeom>
          <a:blipFill dpi="0" rotWithShape="1">
            <a:blip r:embed="rId2" cstate="screen">
              <a:extLst>
                <a:ext uri="{28A0092B-C50C-407E-A947-70E740481C1C}">
                  <a14:useLocalDpi xmlns:a14="http://schemas.microsoft.com/office/drawing/2010/main"/>
                </a:ext>
              </a:extLst>
            </a:blip>
            <a:srcRect/>
            <a:stretch>
              <a:fillRect r="9179"/>
            </a:stretch>
          </a:blipFill>
          <a:ln w="38638" cap="flat">
            <a:noFill/>
            <a:prstDash val="solid"/>
            <a:miter/>
          </a:ln>
        </p:spPr>
        <p:txBody>
          <a:bodyPr rtlCol="0" anchor="ctr">
            <a:noAutofit/>
          </a:bodyPr>
          <a:lstStyle/>
          <a:p>
            <a:endParaRPr lang="es-ES" sz="1455"/>
          </a:p>
        </p:txBody>
      </p:sp>
      <p:sp>
        <p:nvSpPr>
          <p:cNvPr id="16" name="Marcador de pie de página 13">
            <a:extLst>
              <a:ext uri="{FF2B5EF4-FFF2-40B4-BE49-F238E27FC236}">
                <a16:creationId xmlns:a16="http://schemas.microsoft.com/office/drawing/2014/main" id="{4B1E76C5-10D2-4C1D-8605-3D73CDF0659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6F6D9ECC-E0E0-4632-9DED-8AE5AE48C8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D5537AF1-A191-40A7-8C29-7132F66B713C}"/>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03375132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imelin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4"/>
            <a:ext cx="11376025" cy="806991"/>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523101"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1523101"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427121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427121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7019338"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7019338"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76745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76745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cxnSp>
        <p:nvCxnSpPr>
          <p:cNvPr id="4" name="Conector recto 3">
            <a:extLst>
              <a:ext uri="{FF2B5EF4-FFF2-40B4-BE49-F238E27FC236}">
                <a16:creationId xmlns:a16="http://schemas.microsoft.com/office/drawing/2014/main" id="{2B3E00F7-D7E9-4A10-B1C0-B572D5E62B33}"/>
              </a:ext>
            </a:extLst>
          </p:cNvPr>
          <p:cNvCxnSpPr>
            <a:cxnSpLocks/>
            <a:stCxn id="28" idx="6"/>
          </p:cNvCxnSpPr>
          <p:nvPr/>
        </p:nvCxnSpPr>
        <p:spPr>
          <a:xfrm>
            <a:off x="747018" y="3409175"/>
            <a:ext cx="11444982" cy="2365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67BDB1F4-C7E2-4327-9623-B58806F5CDC0}"/>
              </a:ext>
            </a:extLst>
          </p:cNvPr>
          <p:cNvGrpSpPr/>
          <p:nvPr/>
        </p:nvGrpSpPr>
        <p:grpSpPr>
          <a:xfrm>
            <a:off x="410270" y="3240800"/>
            <a:ext cx="336748" cy="336748"/>
            <a:chOff x="957263" y="1838325"/>
            <a:chExt cx="762000" cy="762000"/>
          </a:xfrm>
        </p:grpSpPr>
        <p:sp>
          <p:nvSpPr>
            <p:cNvPr id="28" name="Oval 44">
              <a:extLst>
                <a:ext uri="{FF2B5EF4-FFF2-40B4-BE49-F238E27FC236}">
                  <a16:creationId xmlns:a16="http://schemas.microsoft.com/office/drawing/2014/main" id="{6970A168-ABE9-4F76-9896-FF1E9FF4849C}"/>
                </a:ext>
              </a:extLst>
            </p:cNvPr>
            <p:cNvSpPr/>
            <p:nvPr/>
          </p:nvSpPr>
          <p:spPr>
            <a:xfrm>
              <a:off x="957263" y="1838325"/>
              <a:ext cx="762000" cy="76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531" dirty="0"/>
            </a:p>
          </p:txBody>
        </p:sp>
        <p:pic>
          <p:nvPicPr>
            <p:cNvPr id="29" name="Imagen 28">
              <a:extLst>
                <a:ext uri="{FF2B5EF4-FFF2-40B4-BE49-F238E27FC236}">
                  <a16:creationId xmlns:a16="http://schemas.microsoft.com/office/drawing/2014/main" id="{72DF7CC3-01B1-40FF-9FD7-15A904E933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465" y="1960527"/>
              <a:ext cx="517597" cy="517597"/>
            </a:xfrm>
            <a:prstGeom prst="rect">
              <a:avLst/>
            </a:prstGeom>
          </p:spPr>
        </p:pic>
      </p:grpSp>
      <p:sp>
        <p:nvSpPr>
          <p:cNvPr id="8" name="Marcador de texto 7">
            <a:extLst>
              <a:ext uri="{FF2B5EF4-FFF2-40B4-BE49-F238E27FC236}">
                <a16:creationId xmlns:a16="http://schemas.microsoft.com/office/drawing/2014/main" id="{4BA53B58-EE85-4D47-A937-B6300219059D}"/>
              </a:ext>
            </a:extLst>
          </p:cNvPr>
          <p:cNvSpPr>
            <a:spLocks noGrp="1"/>
          </p:cNvSpPr>
          <p:nvPr>
            <p:ph type="body" sz="quarter" idx="27" hasCustomPrompt="1"/>
          </p:nvPr>
        </p:nvSpPr>
        <p:spPr>
          <a:xfrm>
            <a:off x="2360694"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0" name="Marcador de texto 7">
            <a:extLst>
              <a:ext uri="{FF2B5EF4-FFF2-40B4-BE49-F238E27FC236}">
                <a16:creationId xmlns:a16="http://schemas.microsoft.com/office/drawing/2014/main" id="{27B9EDF9-AE6D-40AC-B24B-68907A2EC105}"/>
              </a:ext>
            </a:extLst>
          </p:cNvPr>
          <p:cNvSpPr>
            <a:spLocks noGrp="1"/>
          </p:cNvSpPr>
          <p:nvPr>
            <p:ph type="body" sz="quarter" idx="28" hasCustomPrompt="1"/>
          </p:nvPr>
        </p:nvSpPr>
        <p:spPr>
          <a:xfrm>
            <a:off x="5108813"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1" name="Marcador de texto 7">
            <a:extLst>
              <a:ext uri="{FF2B5EF4-FFF2-40B4-BE49-F238E27FC236}">
                <a16:creationId xmlns:a16="http://schemas.microsoft.com/office/drawing/2014/main" id="{E7CDCA80-15D7-4529-9336-97D6338748E7}"/>
              </a:ext>
            </a:extLst>
          </p:cNvPr>
          <p:cNvSpPr>
            <a:spLocks noGrp="1"/>
          </p:cNvSpPr>
          <p:nvPr>
            <p:ph type="body" sz="quarter" idx="29" hasCustomPrompt="1"/>
          </p:nvPr>
        </p:nvSpPr>
        <p:spPr>
          <a:xfrm>
            <a:off x="785693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2" name="Marcador de texto 7">
            <a:extLst>
              <a:ext uri="{FF2B5EF4-FFF2-40B4-BE49-F238E27FC236}">
                <a16:creationId xmlns:a16="http://schemas.microsoft.com/office/drawing/2014/main" id="{5DE61D64-564F-4AA1-9052-A930778E706C}"/>
              </a:ext>
            </a:extLst>
          </p:cNvPr>
          <p:cNvSpPr>
            <a:spLocks noGrp="1"/>
          </p:cNvSpPr>
          <p:nvPr>
            <p:ph type="body" sz="quarter" idx="30" hasCustomPrompt="1"/>
          </p:nvPr>
        </p:nvSpPr>
        <p:spPr>
          <a:xfrm>
            <a:off x="1060505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5" name="Marcador de pie de página 13">
            <a:extLst>
              <a:ext uri="{FF2B5EF4-FFF2-40B4-BE49-F238E27FC236}">
                <a16:creationId xmlns:a16="http://schemas.microsoft.com/office/drawing/2014/main" id="{41C63BBA-6F43-4BA1-B7D3-5C3EE2A6DC1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6" name="Marcador de número de diapositiva 14">
            <a:extLst>
              <a:ext uri="{FF2B5EF4-FFF2-40B4-BE49-F238E27FC236}">
                <a16:creationId xmlns:a16="http://schemas.microsoft.com/office/drawing/2014/main" id="{8EE8EE5C-ED81-4B90-A6CF-D38A9D43A23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917994560"/>
      </p:ext>
    </p:extLst>
  </p:cSld>
  <p:clrMapOvr>
    <a:overrideClrMapping bg1="lt1" tx1="dk1" bg2="lt2" tx2="dk2" accent1="accent1" accent2="accent2" accent3="accent3" accent4="accent4" accent5="accent5" accent6="accent6" hlink="hlink" folHlink="folHlink"/>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Iconos">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303063"/>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7708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790367"/>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464392"/>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546715"/>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22074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 name="Marcador de posición de imagen 6">
            <a:extLst>
              <a:ext uri="{FF2B5EF4-FFF2-40B4-BE49-F238E27FC236}">
                <a16:creationId xmlns:a16="http://schemas.microsoft.com/office/drawing/2014/main" id="{41D5F460-E080-4C2C-B3DA-38DCB337938D}"/>
              </a:ext>
            </a:extLst>
          </p:cNvPr>
          <p:cNvSpPr>
            <a:spLocks noGrp="1"/>
          </p:cNvSpPr>
          <p:nvPr>
            <p:ph type="pic" sz="quarter" idx="24" hasCustomPrompt="1"/>
          </p:nvPr>
        </p:nvSpPr>
        <p:spPr>
          <a:xfrm>
            <a:off x="4222184" y="1842383"/>
            <a:ext cx="465707" cy="465707"/>
          </a:xfrm>
          <a:prstGeom prst="rect">
            <a:avLst/>
          </a:prstGeom>
        </p:spPr>
        <p:txBody>
          <a:bodyPr anchor="ctr">
            <a:noAutofit/>
          </a:bodyPr>
          <a:lstStyle>
            <a:lvl1pPr marL="0" indent="0" algn="ctr">
              <a:buNone/>
              <a:defRPr sz="848"/>
            </a:lvl1pPr>
          </a:lstStyle>
          <a:p>
            <a:r>
              <a:rPr lang="es-ES" dirty="0"/>
              <a:t>Icono</a:t>
            </a:r>
          </a:p>
        </p:txBody>
      </p:sp>
      <p:sp>
        <p:nvSpPr>
          <p:cNvPr id="22" name="Marcador de posición de imagen 6">
            <a:extLst>
              <a:ext uri="{FF2B5EF4-FFF2-40B4-BE49-F238E27FC236}">
                <a16:creationId xmlns:a16="http://schemas.microsoft.com/office/drawing/2014/main" id="{30B29CA2-DAB5-4EA4-AD3C-756D8E282C0E}"/>
              </a:ext>
            </a:extLst>
          </p:cNvPr>
          <p:cNvSpPr>
            <a:spLocks noGrp="1"/>
          </p:cNvSpPr>
          <p:nvPr>
            <p:ph type="pic" sz="quarter" idx="25" hasCustomPrompt="1"/>
          </p:nvPr>
        </p:nvSpPr>
        <p:spPr>
          <a:xfrm>
            <a:off x="4222184" y="3078811"/>
            <a:ext cx="465707" cy="465707"/>
          </a:xfrm>
          <a:prstGeom prst="rect">
            <a:avLst/>
          </a:prstGeom>
        </p:spPr>
        <p:txBody>
          <a:bodyPr anchor="ctr">
            <a:noAutofit/>
          </a:bodyPr>
          <a:lstStyle>
            <a:lvl1pPr marL="0" indent="0" algn="ctr">
              <a:buNone/>
              <a:defRPr sz="848"/>
            </a:lvl1pPr>
          </a:lstStyle>
          <a:p>
            <a:r>
              <a:rPr lang="es-ES" dirty="0"/>
              <a:t>Icono</a:t>
            </a:r>
          </a:p>
        </p:txBody>
      </p:sp>
      <p:sp>
        <p:nvSpPr>
          <p:cNvPr id="23" name="Marcador de posición de imagen 6">
            <a:extLst>
              <a:ext uri="{FF2B5EF4-FFF2-40B4-BE49-F238E27FC236}">
                <a16:creationId xmlns:a16="http://schemas.microsoft.com/office/drawing/2014/main" id="{1C44B6D9-FB0B-4711-9587-ABA41E2A564E}"/>
              </a:ext>
            </a:extLst>
          </p:cNvPr>
          <p:cNvSpPr>
            <a:spLocks noGrp="1"/>
          </p:cNvSpPr>
          <p:nvPr>
            <p:ph type="pic" sz="quarter" idx="26" hasCustomPrompt="1"/>
          </p:nvPr>
        </p:nvSpPr>
        <p:spPr>
          <a:xfrm>
            <a:off x="4222184" y="4315238"/>
            <a:ext cx="465707" cy="465707"/>
          </a:xfrm>
          <a:prstGeom prst="rect">
            <a:avLst/>
          </a:prstGeom>
        </p:spPr>
        <p:txBody>
          <a:bodyPr anchor="ctr">
            <a:noAutofit/>
          </a:bodyPr>
          <a:lstStyle>
            <a:lvl1pPr marL="0" indent="0" algn="ctr">
              <a:buNone/>
              <a:defRPr sz="848"/>
            </a:lvl1pPr>
          </a:lstStyle>
          <a:p>
            <a:r>
              <a:rPr lang="es-ES" dirty="0"/>
              <a:t>Icono</a:t>
            </a:r>
          </a:p>
        </p:txBody>
      </p:sp>
      <p:sp>
        <p:nvSpPr>
          <p:cNvPr id="24" name="Marcador de posición de imagen 6">
            <a:extLst>
              <a:ext uri="{FF2B5EF4-FFF2-40B4-BE49-F238E27FC236}">
                <a16:creationId xmlns:a16="http://schemas.microsoft.com/office/drawing/2014/main" id="{6F178425-4D04-4485-AC46-FE04815CFD33}"/>
              </a:ext>
            </a:extLst>
          </p:cNvPr>
          <p:cNvSpPr>
            <a:spLocks noGrp="1"/>
          </p:cNvSpPr>
          <p:nvPr>
            <p:ph type="pic" sz="quarter" idx="27" hasCustomPrompt="1"/>
          </p:nvPr>
        </p:nvSpPr>
        <p:spPr>
          <a:xfrm>
            <a:off x="4222184" y="5551666"/>
            <a:ext cx="465707" cy="465707"/>
          </a:xfrm>
          <a:prstGeom prst="rect">
            <a:avLst/>
          </a:prstGeom>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E2E383B2-3D2A-4E77-BDD7-75495721F5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895D8F7B-075F-4359-AEC2-22E317E2346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7" name="Título 1">
            <a:extLst>
              <a:ext uri="{FF2B5EF4-FFF2-40B4-BE49-F238E27FC236}">
                <a16:creationId xmlns:a16="http://schemas.microsoft.com/office/drawing/2014/main" id="{216F01BB-306F-4AA7-844A-39322553C8EF}"/>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363762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Índice-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8" name="CuadroTexto 27">
            <a:extLst>
              <a:ext uri="{FF2B5EF4-FFF2-40B4-BE49-F238E27FC236}">
                <a16:creationId xmlns:a16="http://schemas.microsoft.com/office/drawing/2014/main" id="{17C9143D-F203-473F-8CEB-DA379FFFA6C8}"/>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116378171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Iconos, fondo BLANCO">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F02A12C5-FD52-4583-B6F2-B5CBEC4EEE60}"/>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8A65E90F-7916-4DC1-AA0F-42D51F2302C2}"/>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1" name="Elipse 30">
            <a:extLst>
              <a:ext uri="{FF2B5EF4-FFF2-40B4-BE49-F238E27FC236}">
                <a16:creationId xmlns:a16="http://schemas.microsoft.com/office/drawing/2014/main" id="{263B8215-907F-41B8-9F7F-60C312566DA1}"/>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2FA6103F-EFF7-46D8-9C99-475153908B57}"/>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Elipse 34">
            <a:extLst>
              <a:ext uri="{FF2B5EF4-FFF2-40B4-BE49-F238E27FC236}">
                <a16:creationId xmlns:a16="http://schemas.microsoft.com/office/drawing/2014/main" id="{6928F977-6AB4-4CC6-92F9-CD58EABF44FE}"/>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Marcador de posición de imagen 6">
            <a:extLst>
              <a:ext uri="{FF2B5EF4-FFF2-40B4-BE49-F238E27FC236}">
                <a16:creationId xmlns:a16="http://schemas.microsoft.com/office/drawing/2014/main" id="{AA4CE9FE-7BA9-4ACE-ACAD-4BF82AAF67E9}"/>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7" name="Elipse 36">
            <a:extLst>
              <a:ext uri="{FF2B5EF4-FFF2-40B4-BE49-F238E27FC236}">
                <a16:creationId xmlns:a16="http://schemas.microsoft.com/office/drawing/2014/main" id="{61158F9D-80A7-4F3D-998A-A95843EA4473}"/>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8" name="Marcador de posición de imagen 6">
            <a:extLst>
              <a:ext uri="{FF2B5EF4-FFF2-40B4-BE49-F238E27FC236}">
                <a16:creationId xmlns:a16="http://schemas.microsoft.com/office/drawing/2014/main" id="{F26D8DA6-2264-46C8-8383-5BFE3666BE3F}"/>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3854F075-22A0-4A17-9A5E-E059BF34C10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D3133220-9B33-471F-B4A6-2D85BC3AB46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6BE26AC1-BF17-482A-8D4D-AE355407C302}"/>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64463222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Iconos, 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F32AB9BC-D360-409E-859F-0340461629D2}"/>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2AE3AD82-BDF8-4CE8-9CAC-48E69848D958}"/>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6A731922-2165-4ADD-8305-E87A3D379625}"/>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8DC20696-E56F-464D-B5EE-FB075F845C08}"/>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1FF21859-0F54-4143-A75D-3C6DFEB0648D}"/>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6FFCBE47-BD8C-4A13-A009-64D1748E8792}"/>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1C27E3B1-4A94-47A8-81A1-EB89073C1F10}"/>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E85EB5D0-E3FF-4C51-9AA1-95464ABD44B6}"/>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95FF0A7C-BC0F-4551-838B-31DC52756E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2" name="Marcador de número de diapositiva 14">
            <a:extLst>
              <a:ext uri="{FF2B5EF4-FFF2-40B4-BE49-F238E27FC236}">
                <a16:creationId xmlns:a16="http://schemas.microsoft.com/office/drawing/2014/main" id="{6A158840-9130-41D1-9D3E-88019A6800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7A6A4BE9-71FE-4AF7-8DD9-A17B994E6E40}"/>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02093648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Iconos, 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EAD05AB9-8774-43A2-A72E-39ED6439AA6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A5657CD5-B5CB-4691-A55E-7A57DEEA55C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F121F551-B6D5-442F-AB68-7B4D7B6FAEDD}"/>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62568993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conos, 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661E447B-B5D3-4F64-B89F-02AC9AA4E8F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EE53288F-AD94-46B6-ACAD-9AA6348839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BCB5B693-D17B-4921-B152-6A154EE8477B}"/>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405370303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Iconos, fondo ROJ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9735C762-4F61-4913-B66D-B091160D3EB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CE946A01-ADC5-42DB-8E40-F597B990944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57844176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Iconos, fondo GRIS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4" name="Marcador de pie de página 13">
            <a:extLst>
              <a:ext uri="{FF2B5EF4-FFF2-40B4-BE49-F238E27FC236}">
                <a16:creationId xmlns:a16="http://schemas.microsoft.com/office/drawing/2014/main" id="{B9009B83-2948-45C9-B7FA-89D837FD42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23C8B117-1735-4260-AF4F-AA8CDC321FD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2" name="Título 1">
            <a:extLst>
              <a:ext uri="{FF2B5EF4-FFF2-40B4-BE49-F238E27FC236}">
                <a16:creationId xmlns:a16="http://schemas.microsoft.com/office/drawing/2014/main" id="{D3A151B2-5139-4FA8-A3C5-AB91531333A6}"/>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65284725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Iconos, fondo NEGR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lgn="l">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A6F46A31-EA8D-4B99-AFB0-DB820881708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D3DA247C-9ED8-4EE1-97FB-C516757C82E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8" name="Título 1">
            <a:extLst>
              <a:ext uri="{FF2B5EF4-FFF2-40B4-BE49-F238E27FC236}">
                <a16:creationId xmlns:a16="http://schemas.microsoft.com/office/drawing/2014/main" id="{632E6544-A97E-4AF2-95A8-7D0D54BAFED4}"/>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235007683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Iconos, bloque de sei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192470"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14935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192470"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318712"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1207453"/>
            <a:ext cx="11366501" cy="538761"/>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5" name="Marcador de contenido 2">
            <a:extLst>
              <a:ext uri="{FF2B5EF4-FFF2-40B4-BE49-F238E27FC236}">
                <a16:creationId xmlns:a16="http://schemas.microsoft.com/office/drawing/2014/main" id="{94704945-FE56-4436-A0D5-4090CFFE15EC}"/>
              </a:ext>
            </a:extLst>
          </p:cNvPr>
          <p:cNvSpPr>
            <a:spLocks noGrp="1"/>
          </p:cNvSpPr>
          <p:nvPr>
            <p:ph idx="32" hasCustomPrompt="1"/>
          </p:nvPr>
        </p:nvSpPr>
        <p:spPr>
          <a:xfrm>
            <a:off x="4591631"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6" name="Marcador de texto 6">
            <a:extLst>
              <a:ext uri="{FF2B5EF4-FFF2-40B4-BE49-F238E27FC236}">
                <a16:creationId xmlns:a16="http://schemas.microsoft.com/office/drawing/2014/main" id="{C785E68C-BAA0-4245-A1E7-5CB465C7BF36}"/>
              </a:ext>
            </a:extLst>
          </p:cNvPr>
          <p:cNvSpPr>
            <a:spLocks noGrp="1"/>
          </p:cNvSpPr>
          <p:nvPr>
            <p:ph type="body" sz="quarter" idx="33" hasCustomPrompt="1"/>
          </p:nvPr>
        </p:nvSpPr>
        <p:spPr>
          <a:xfrm>
            <a:off x="554851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7" name="Elipse 46">
            <a:extLst>
              <a:ext uri="{FF2B5EF4-FFF2-40B4-BE49-F238E27FC236}">
                <a16:creationId xmlns:a16="http://schemas.microsoft.com/office/drawing/2014/main" id="{C3F6BA1F-A6AF-4386-AF6D-C9B0ACC10E38}"/>
              </a:ext>
            </a:extLst>
          </p:cNvPr>
          <p:cNvSpPr/>
          <p:nvPr/>
        </p:nvSpPr>
        <p:spPr>
          <a:xfrm>
            <a:off x="4591631"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8" name="Marcador de posición de imagen 6">
            <a:extLst>
              <a:ext uri="{FF2B5EF4-FFF2-40B4-BE49-F238E27FC236}">
                <a16:creationId xmlns:a16="http://schemas.microsoft.com/office/drawing/2014/main" id="{A582CE86-84EE-4C0C-AA6E-F894D73E48CF}"/>
              </a:ext>
            </a:extLst>
          </p:cNvPr>
          <p:cNvSpPr>
            <a:spLocks noGrp="1"/>
          </p:cNvSpPr>
          <p:nvPr>
            <p:ph type="pic" sz="quarter" idx="34" hasCustomPrompt="1"/>
          </p:nvPr>
        </p:nvSpPr>
        <p:spPr>
          <a:xfrm>
            <a:off x="4717873"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9" name="Marcador de contenido 2">
            <a:extLst>
              <a:ext uri="{FF2B5EF4-FFF2-40B4-BE49-F238E27FC236}">
                <a16:creationId xmlns:a16="http://schemas.microsoft.com/office/drawing/2014/main" id="{B23D5A7B-4179-4C2F-BC9B-01E39E1BBA88}"/>
              </a:ext>
            </a:extLst>
          </p:cNvPr>
          <p:cNvSpPr>
            <a:spLocks noGrp="1"/>
          </p:cNvSpPr>
          <p:nvPr>
            <p:ph idx="35" hasCustomPrompt="1"/>
          </p:nvPr>
        </p:nvSpPr>
        <p:spPr>
          <a:xfrm>
            <a:off x="7988679"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0" name="Marcador de texto 6">
            <a:extLst>
              <a:ext uri="{FF2B5EF4-FFF2-40B4-BE49-F238E27FC236}">
                <a16:creationId xmlns:a16="http://schemas.microsoft.com/office/drawing/2014/main" id="{D7B84A05-22C7-448B-A9D3-38640ED9E74A}"/>
              </a:ext>
            </a:extLst>
          </p:cNvPr>
          <p:cNvSpPr>
            <a:spLocks noGrp="1"/>
          </p:cNvSpPr>
          <p:nvPr>
            <p:ph type="body" sz="quarter" idx="36" hasCustomPrompt="1"/>
          </p:nvPr>
        </p:nvSpPr>
        <p:spPr>
          <a:xfrm>
            <a:off x="8945560"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1" name="Elipse 50">
            <a:extLst>
              <a:ext uri="{FF2B5EF4-FFF2-40B4-BE49-F238E27FC236}">
                <a16:creationId xmlns:a16="http://schemas.microsoft.com/office/drawing/2014/main" id="{C532D483-1739-4D18-9F33-225192CBC80F}"/>
              </a:ext>
            </a:extLst>
          </p:cNvPr>
          <p:cNvSpPr/>
          <p:nvPr/>
        </p:nvSpPr>
        <p:spPr>
          <a:xfrm>
            <a:off x="7988679"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2" name="Marcador de posición de imagen 6">
            <a:extLst>
              <a:ext uri="{FF2B5EF4-FFF2-40B4-BE49-F238E27FC236}">
                <a16:creationId xmlns:a16="http://schemas.microsoft.com/office/drawing/2014/main" id="{9A077BB5-BB8C-499B-8936-9BFEECAA7DA3}"/>
              </a:ext>
            </a:extLst>
          </p:cNvPr>
          <p:cNvSpPr>
            <a:spLocks noGrp="1"/>
          </p:cNvSpPr>
          <p:nvPr>
            <p:ph type="pic" sz="quarter" idx="37" hasCustomPrompt="1"/>
          </p:nvPr>
        </p:nvSpPr>
        <p:spPr>
          <a:xfrm>
            <a:off x="8114921"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3" name="Marcador de contenido 2">
            <a:extLst>
              <a:ext uri="{FF2B5EF4-FFF2-40B4-BE49-F238E27FC236}">
                <a16:creationId xmlns:a16="http://schemas.microsoft.com/office/drawing/2014/main" id="{98B3AC04-9FA9-47F8-8A80-EF81AFC553C9}"/>
              </a:ext>
            </a:extLst>
          </p:cNvPr>
          <p:cNvSpPr>
            <a:spLocks noGrp="1"/>
          </p:cNvSpPr>
          <p:nvPr>
            <p:ph idx="38" hasCustomPrompt="1"/>
          </p:nvPr>
        </p:nvSpPr>
        <p:spPr>
          <a:xfrm>
            <a:off x="1192470"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4" name="Marcador de texto 6">
            <a:extLst>
              <a:ext uri="{FF2B5EF4-FFF2-40B4-BE49-F238E27FC236}">
                <a16:creationId xmlns:a16="http://schemas.microsoft.com/office/drawing/2014/main" id="{2D47734D-6648-43E9-A7B5-42D5E79B46E6}"/>
              </a:ext>
            </a:extLst>
          </p:cNvPr>
          <p:cNvSpPr>
            <a:spLocks noGrp="1"/>
          </p:cNvSpPr>
          <p:nvPr>
            <p:ph type="body" sz="quarter" idx="39" hasCustomPrompt="1"/>
          </p:nvPr>
        </p:nvSpPr>
        <p:spPr>
          <a:xfrm>
            <a:off x="214935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5" name="Elipse 54">
            <a:extLst>
              <a:ext uri="{FF2B5EF4-FFF2-40B4-BE49-F238E27FC236}">
                <a16:creationId xmlns:a16="http://schemas.microsoft.com/office/drawing/2014/main" id="{5B67D898-2DF0-4963-8163-0F0DA0BA3D4B}"/>
              </a:ext>
            </a:extLst>
          </p:cNvPr>
          <p:cNvSpPr/>
          <p:nvPr/>
        </p:nvSpPr>
        <p:spPr>
          <a:xfrm>
            <a:off x="1192470"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6" name="Marcador de posición de imagen 6">
            <a:extLst>
              <a:ext uri="{FF2B5EF4-FFF2-40B4-BE49-F238E27FC236}">
                <a16:creationId xmlns:a16="http://schemas.microsoft.com/office/drawing/2014/main" id="{07E20D81-75BF-4AA2-9BB4-FA6A5A099FCF}"/>
              </a:ext>
            </a:extLst>
          </p:cNvPr>
          <p:cNvSpPr>
            <a:spLocks noGrp="1"/>
          </p:cNvSpPr>
          <p:nvPr>
            <p:ph type="pic" sz="quarter" idx="40" hasCustomPrompt="1"/>
          </p:nvPr>
        </p:nvSpPr>
        <p:spPr>
          <a:xfrm>
            <a:off x="1318712"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7" name="Marcador de contenido 2">
            <a:extLst>
              <a:ext uri="{FF2B5EF4-FFF2-40B4-BE49-F238E27FC236}">
                <a16:creationId xmlns:a16="http://schemas.microsoft.com/office/drawing/2014/main" id="{57366896-19B1-443B-81E6-D5E00ED02230}"/>
              </a:ext>
            </a:extLst>
          </p:cNvPr>
          <p:cNvSpPr>
            <a:spLocks noGrp="1"/>
          </p:cNvSpPr>
          <p:nvPr>
            <p:ph idx="41" hasCustomPrompt="1"/>
          </p:nvPr>
        </p:nvSpPr>
        <p:spPr>
          <a:xfrm>
            <a:off x="4591631"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8" name="Marcador de texto 6">
            <a:extLst>
              <a:ext uri="{FF2B5EF4-FFF2-40B4-BE49-F238E27FC236}">
                <a16:creationId xmlns:a16="http://schemas.microsoft.com/office/drawing/2014/main" id="{0DEBDFC3-DD50-4484-B423-69EB39DA0568}"/>
              </a:ext>
            </a:extLst>
          </p:cNvPr>
          <p:cNvSpPr>
            <a:spLocks noGrp="1"/>
          </p:cNvSpPr>
          <p:nvPr>
            <p:ph type="body" sz="quarter" idx="42" hasCustomPrompt="1"/>
          </p:nvPr>
        </p:nvSpPr>
        <p:spPr>
          <a:xfrm>
            <a:off x="554851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9" name="Elipse 58">
            <a:extLst>
              <a:ext uri="{FF2B5EF4-FFF2-40B4-BE49-F238E27FC236}">
                <a16:creationId xmlns:a16="http://schemas.microsoft.com/office/drawing/2014/main" id="{37735843-F246-461A-8A0A-72B7D61DE5C7}"/>
              </a:ext>
            </a:extLst>
          </p:cNvPr>
          <p:cNvSpPr/>
          <p:nvPr/>
        </p:nvSpPr>
        <p:spPr>
          <a:xfrm>
            <a:off x="4591631"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0" name="Marcador de posición de imagen 6">
            <a:extLst>
              <a:ext uri="{FF2B5EF4-FFF2-40B4-BE49-F238E27FC236}">
                <a16:creationId xmlns:a16="http://schemas.microsoft.com/office/drawing/2014/main" id="{0B4C2540-4D12-4F7B-9B25-4E1C033EA660}"/>
              </a:ext>
            </a:extLst>
          </p:cNvPr>
          <p:cNvSpPr>
            <a:spLocks noGrp="1"/>
          </p:cNvSpPr>
          <p:nvPr>
            <p:ph type="pic" sz="quarter" idx="43" hasCustomPrompt="1"/>
          </p:nvPr>
        </p:nvSpPr>
        <p:spPr>
          <a:xfrm>
            <a:off x="4717873"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1" name="Marcador de contenido 2">
            <a:extLst>
              <a:ext uri="{FF2B5EF4-FFF2-40B4-BE49-F238E27FC236}">
                <a16:creationId xmlns:a16="http://schemas.microsoft.com/office/drawing/2014/main" id="{FE05B8D3-CB09-4D36-ACAD-B315CFE723AC}"/>
              </a:ext>
            </a:extLst>
          </p:cNvPr>
          <p:cNvSpPr>
            <a:spLocks noGrp="1"/>
          </p:cNvSpPr>
          <p:nvPr>
            <p:ph idx="44" hasCustomPrompt="1"/>
          </p:nvPr>
        </p:nvSpPr>
        <p:spPr>
          <a:xfrm>
            <a:off x="7988679"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2" name="Marcador de texto 6">
            <a:extLst>
              <a:ext uri="{FF2B5EF4-FFF2-40B4-BE49-F238E27FC236}">
                <a16:creationId xmlns:a16="http://schemas.microsoft.com/office/drawing/2014/main" id="{143F2DA5-8AA0-4723-B6D6-401D1DC071AB}"/>
              </a:ext>
            </a:extLst>
          </p:cNvPr>
          <p:cNvSpPr>
            <a:spLocks noGrp="1"/>
          </p:cNvSpPr>
          <p:nvPr>
            <p:ph type="body" sz="quarter" idx="45" hasCustomPrompt="1"/>
          </p:nvPr>
        </p:nvSpPr>
        <p:spPr>
          <a:xfrm>
            <a:off x="8945560"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3" name="Elipse 62">
            <a:extLst>
              <a:ext uri="{FF2B5EF4-FFF2-40B4-BE49-F238E27FC236}">
                <a16:creationId xmlns:a16="http://schemas.microsoft.com/office/drawing/2014/main" id="{79EBD5AD-EEC2-4212-AC55-AEF63C860F69}"/>
              </a:ext>
            </a:extLst>
          </p:cNvPr>
          <p:cNvSpPr/>
          <p:nvPr/>
        </p:nvSpPr>
        <p:spPr>
          <a:xfrm>
            <a:off x="7988679"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4" name="Marcador de posición de imagen 6">
            <a:extLst>
              <a:ext uri="{FF2B5EF4-FFF2-40B4-BE49-F238E27FC236}">
                <a16:creationId xmlns:a16="http://schemas.microsoft.com/office/drawing/2014/main" id="{E5175236-6A47-4880-B2D4-6F910061AEB9}"/>
              </a:ext>
            </a:extLst>
          </p:cNvPr>
          <p:cNvSpPr>
            <a:spLocks noGrp="1"/>
          </p:cNvSpPr>
          <p:nvPr>
            <p:ph type="pic" sz="quarter" idx="46" hasCustomPrompt="1"/>
          </p:nvPr>
        </p:nvSpPr>
        <p:spPr>
          <a:xfrm>
            <a:off x="8114921"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0" name="Marcador de pie de página 13">
            <a:extLst>
              <a:ext uri="{FF2B5EF4-FFF2-40B4-BE49-F238E27FC236}">
                <a16:creationId xmlns:a16="http://schemas.microsoft.com/office/drawing/2014/main" id="{5A450CC0-EEC6-4936-8F26-A36E448A1F2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1" name="Marcador de número de diapositiva 14">
            <a:extLst>
              <a:ext uri="{FF2B5EF4-FFF2-40B4-BE49-F238E27FC236}">
                <a16:creationId xmlns:a16="http://schemas.microsoft.com/office/drawing/2014/main" id="{7D01B212-FE5C-48F0-B0B6-26D316A40C5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98021998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Iconos 4 bloques, fondo GRIS">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4" name="Marcador de pie de página 13">
            <a:extLst>
              <a:ext uri="{FF2B5EF4-FFF2-40B4-BE49-F238E27FC236}">
                <a16:creationId xmlns:a16="http://schemas.microsoft.com/office/drawing/2014/main" id="{A150F3E4-DEB7-4526-98DD-EF8E07730FB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E37E0D3-39D4-4694-BEC4-5E9628B600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26686964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4 bloques con icono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2750"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7" name="Elipse 16">
            <a:extLst>
              <a:ext uri="{FF2B5EF4-FFF2-40B4-BE49-F238E27FC236}">
                <a16:creationId xmlns:a16="http://schemas.microsoft.com/office/drawing/2014/main" id="{7BB5CF90-ED2D-4EC9-89B3-0392356234B3}"/>
              </a:ext>
            </a:extLst>
          </p:cNvPr>
          <p:cNvSpPr/>
          <p:nvPr/>
        </p:nvSpPr>
        <p:spPr>
          <a:xfrm>
            <a:off x="407988"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 name="Marcador de texto 2">
            <a:extLst>
              <a:ext uri="{FF2B5EF4-FFF2-40B4-BE49-F238E27FC236}">
                <a16:creationId xmlns:a16="http://schemas.microsoft.com/office/drawing/2014/main" id="{D6CC3D24-1800-42F1-B350-68AAC07A66D4}"/>
              </a:ext>
            </a:extLst>
          </p:cNvPr>
          <p:cNvSpPr>
            <a:spLocks noGrp="1"/>
          </p:cNvSpPr>
          <p:nvPr>
            <p:ph type="body" sz="quarter" idx="25" hasCustomPrompt="1"/>
          </p:nvPr>
        </p:nvSpPr>
        <p:spPr>
          <a:xfrm>
            <a:off x="417513"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40" name="Marcador de contenido 2">
            <a:extLst>
              <a:ext uri="{FF2B5EF4-FFF2-40B4-BE49-F238E27FC236}">
                <a16:creationId xmlns:a16="http://schemas.microsoft.com/office/drawing/2014/main" id="{31DD671E-AD8F-4000-8D6D-ED0ECACA5E82}"/>
              </a:ext>
            </a:extLst>
          </p:cNvPr>
          <p:cNvSpPr>
            <a:spLocks noGrp="1"/>
          </p:cNvSpPr>
          <p:nvPr>
            <p:ph idx="26" hasCustomPrompt="1"/>
          </p:nvPr>
        </p:nvSpPr>
        <p:spPr>
          <a:xfrm>
            <a:off x="9544051"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C05FFD57-A3A2-4E22-BEAC-8F3FB3CC1DC1}"/>
              </a:ext>
            </a:extLst>
          </p:cNvPr>
          <p:cNvSpPr>
            <a:spLocks noGrp="1"/>
          </p:cNvSpPr>
          <p:nvPr>
            <p:ph type="body" sz="quarter" idx="27" hasCustomPrompt="1"/>
          </p:nvPr>
        </p:nvSpPr>
        <p:spPr>
          <a:xfrm>
            <a:off x="9548812"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42" name="Elipse 41">
            <a:extLst>
              <a:ext uri="{FF2B5EF4-FFF2-40B4-BE49-F238E27FC236}">
                <a16:creationId xmlns:a16="http://schemas.microsoft.com/office/drawing/2014/main" id="{39111768-90BF-47D5-B475-949B721CAB2F}"/>
              </a:ext>
            </a:extLst>
          </p:cNvPr>
          <p:cNvSpPr/>
          <p:nvPr/>
        </p:nvSpPr>
        <p:spPr>
          <a:xfrm>
            <a:off x="9544050"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2361929B-DC3E-4955-AAA2-AED64E307C70}"/>
              </a:ext>
            </a:extLst>
          </p:cNvPr>
          <p:cNvSpPr>
            <a:spLocks noGrp="1"/>
          </p:cNvSpPr>
          <p:nvPr>
            <p:ph type="pic" sz="quarter" idx="28" hasCustomPrompt="1"/>
          </p:nvPr>
        </p:nvSpPr>
        <p:spPr>
          <a:xfrm>
            <a:off x="9670292"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2">
            <a:extLst>
              <a:ext uri="{FF2B5EF4-FFF2-40B4-BE49-F238E27FC236}">
                <a16:creationId xmlns:a16="http://schemas.microsoft.com/office/drawing/2014/main" id="{73365791-7344-425F-A022-693BFFB3D016}"/>
              </a:ext>
            </a:extLst>
          </p:cNvPr>
          <p:cNvSpPr>
            <a:spLocks noGrp="1"/>
          </p:cNvSpPr>
          <p:nvPr>
            <p:ph type="body" sz="quarter" idx="29" hasCustomPrompt="1"/>
          </p:nvPr>
        </p:nvSpPr>
        <p:spPr>
          <a:xfrm>
            <a:off x="9553575"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3406776"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3411537"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67" name="Elipse 66">
            <a:extLst>
              <a:ext uri="{FF2B5EF4-FFF2-40B4-BE49-F238E27FC236}">
                <a16:creationId xmlns:a16="http://schemas.microsoft.com/office/drawing/2014/main" id="{E25ED882-C6D3-4CBA-B7D2-F91C2603FC1A}"/>
              </a:ext>
            </a:extLst>
          </p:cNvPr>
          <p:cNvSpPr/>
          <p:nvPr/>
        </p:nvSpPr>
        <p:spPr>
          <a:xfrm>
            <a:off x="3406775"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3533017"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9" name="Marcador de texto 2">
            <a:extLst>
              <a:ext uri="{FF2B5EF4-FFF2-40B4-BE49-F238E27FC236}">
                <a16:creationId xmlns:a16="http://schemas.microsoft.com/office/drawing/2014/main" id="{D14D9E69-D4FA-488F-A6A0-62D11A2D696F}"/>
              </a:ext>
            </a:extLst>
          </p:cNvPr>
          <p:cNvSpPr>
            <a:spLocks noGrp="1"/>
          </p:cNvSpPr>
          <p:nvPr>
            <p:ph type="body" sz="quarter" idx="33" hasCustomPrompt="1"/>
          </p:nvPr>
        </p:nvSpPr>
        <p:spPr>
          <a:xfrm>
            <a:off x="3416301"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6554062"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6558823"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72" name="Elipse 71">
            <a:extLst>
              <a:ext uri="{FF2B5EF4-FFF2-40B4-BE49-F238E27FC236}">
                <a16:creationId xmlns:a16="http://schemas.microsoft.com/office/drawing/2014/main" id="{64D1DA90-29F2-4045-8188-D6A014526A3C}"/>
              </a:ext>
            </a:extLst>
          </p:cNvPr>
          <p:cNvSpPr/>
          <p:nvPr/>
        </p:nvSpPr>
        <p:spPr>
          <a:xfrm>
            <a:off x="6554061"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6680303"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74" name="Marcador de texto 2">
            <a:extLst>
              <a:ext uri="{FF2B5EF4-FFF2-40B4-BE49-F238E27FC236}">
                <a16:creationId xmlns:a16="http://schemas.microsoft.com/office/drawing/2014/main" id="{02332B41-52EA-4962-A81C-FDC9C5A79849}"/>
              </a:ext>
            </a:extLst>
          </p:cNvPr>
          <p:cNvSpPr>
            <a:spLocks noGrp="1"/>
          </p:cNvSpPr>
          <p:nvPr>
            <p:ph type="body" sz="quarter" idx="37" hasCustomPrompt="1"/>
          </p:nvPr>
        </p:nvSpPr>
        <p:spPr>
          <a:xfrm>
            <a:off x="6563587"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30" name="Marcador de pie de página 13">
            <a:extLst>
              <a:ext uri="{FF2B5EF4-FFF2-40B4-BE49-F238E27FC236}">
                <a16:creationId xmlns:a16="http://schemas.microsoft.com/office/drawing/2014/main" id="{C34F533C-BDE5-45F6-A36C-44BD45162224}"/>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1" name="Marcador de número de diapositiva 14">
            <a:extLst>
              <a:ext uri="{FF2B5EF4-FFF2-40B4-BE49-F238E27FC236}">
                <a16:creationId xmlns:a16="http://schemas.microsoft.com/office/drawing/2014/main" id="{0E6F260F-48E9-431A-BEF6-3DE58CEFDB9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822961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Índice-fondo F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E0411649-E92A-40C9-9928-41D30E4CF1CD}"/>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240230891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Iconos 4 cajas grises">
    <p:bg>
      <p:bgPr>
        <a:solidFill>
          <a:schemeClr val="bg1"/>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6C3DF59-18CA-44E8-A884-0705613E594E}"/>
              </a:ext>
            </a:extLst>
          </p:cNvPr>
          <p:cNvGrpSpPr/>
          <p:nvPr/>
        </p:nvGrpSpPr>
        <p:grpSpPr>
          <a:xfrm flipH="1">
            <a:off x="0" y="3429000"/>
            <a:ext cx="12192000" cy="1612900"/>
            <a:chOff x="0" y="3981357"/>
            <a:chExt cx="12192000" cy="1612900"/>
          </a:xfrm>
        </p:grpSpPr>
        <p:sp>
          <p:nvSpPr>
            <p:cNvPr id="22" name="Rectángulo 21">
              <a:extLst>
                <a:ext uri="{FF2B5EF4-FFF2-40B4-BE49-F238E27FC236}">
                  <a16:creationId xmlns:a16="http://schemas.microsoft.com/office/drawing/2014/main" id="{EF50066D-5C28-4440-892B-63F9EDAF4882}"/>
                </a:ext>
              </a:extLst>
            </p:cNvPr>
            <p:cNvSpPr/>
            <p:nvPr/>
          </p:nvSpPr>
          <p:spPr>
            <a:xfrm>
              <a:off x="0" y="3981357"/>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3" name="Rectángulo 22">
              <a:extLst>
                <a:ext uri="{FF2B5EF4-FFF2-40B4-BE49-F238E27FC236}">
                  <a16:creationId xmlns:a16="http://schemas.microsoft.com/office/drawing/2014/main" id="{99F73C21-AEC0-4FDA-AB59-85030CC6DC68}"/>
                </a:ext>
              </a:extLst>
            </p:cNvPr>
            <p:cNvSpPr/>
            <p:nvPr/>
          </p:nvSpPr>
          <p:spPr>
            <a:xfrm>
              <a:off x="6096000" y="3981357"/>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32" name="Rectángulo 31">
            <a:extLst>
              <a:ext uri="{FF2B5EF4-FFF2-40B4-BE49-F238E27FC236}">
                <a16:creationId xmlns:a16="http://schemas.microsoft.com/office/drawing/2014/main" id="{D4971053-2A4E-484C-95F2-33FFA1B52BED}"/>
              </a:ext>
            </a:extLst>
          </p:cNvPr>
          <p:cNvSpPr/>
          <p:nvPr/>
        </p:nvSpPr>
        <p:spPr>
          <a:xfrm>
            <a:off x="0" y="1816100"/>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1816100"/>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8" name="Marcador de pie de página 13">
            <a:extLst>
              <a:ext uri="{FF2B5EF4-FFF2-40B4-BE49-F238E27FC236}">
                <a16:creationId xmlns:a16="http://schemas.microsoft.com/office/drawing/2014/main" id="{5FD9C79B-4295-4049-BC18-F7539ACA956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FA395F20-3F23-4D8C-AF01-20AEB697C90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86834800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FC76872E-4F0E-43F5-A625-1FB9FC6F159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D7738DA5-6155-43B6-AAA3-479E1CC5B5E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40743307-F5C0-472B-A761-83423C1DA758}"/>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67073061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Iconos dcha, fondo ROJ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D089465D-CE44-4231-9397-9692C88A822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94CB4083-0963-4819-A4E6-B4DF4233715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61181177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Iconos dch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1ED3BBE2-FFC2-4295-991E-D61151CF929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18BA2EF7-3969-4C16-8731-B8037659BD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3C65D2F4-F918-4EE0-AEB7-3549885E58DF}"/>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58690507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Icono izd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38296E45-4A8E-484A-A5C2-19A4A09449C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2" name="Marcador de número de diapositiva 14">
            <a:extLst>
              <a:ext uri="{FF2B5EF4-FFF2-40B4-BE49-F238E27FC236}">
                <a16:creationId xmlns:a16="http://schemas.microsoft.com/office/drawing/2014/main" id="{2210A531-91D8-4518-B541-B44090130EC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A64B01AD-2DC8-4F7C-B976-26F10030140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01573007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Icono izda, fondo ROJA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7A541497-F478-47A7-A7C4-795976DABF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B0D98313-E1FD-425D-812A-F37774CF7AA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7E4F9330-896E-4DB3-9160-7844C5919C45}"/>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67307476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Icono izd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DA677375-D8AC-443E-95F6-E5052C569E4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C51EE448-AD75-4417-BDC7-E84DAF04DA4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4739F459-C1E8-434F-8B31-F2D487229C9A}"/>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60496828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3 bloques fondos grises">
    <p:bg>
      <p:bgPr>
        <a:solidFill>
          <a:schemeClr val="bg1"/>
        </a:solid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40E48B43-9454-4332-8504-6D07E4D4260C}"/>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A7F429FD-0ADD-4556-AD42-B4AD74397ED1}"/>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05CFE76B-DF61-4001-99B5-415623FAC79A}"/>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07988"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491200"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265440"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7" name="Elipse 66">
            <a:extLst>
              <a:ext uri="{FF2B5EF4-FFF2-40B4-BE49-F238E27FC236}">
                <a16:creationId xmlns:a16="http://schemas.microsoft.com/office/drawing/2014/main" id="{E25ED882-C6D3-4CBA-B7D2-F91C2603FC1A}"/>
              </a:ext>
            </a:extLst>
          </p:cNvPr>
          <p:cNvSpPr/>
          <p:nvPr/>
        </p:nvSpPr>
        <p:spPr>
          <a:xfrm>
            <a:off x="4491199"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4617441" y="2203281"/>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586062"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360302"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2" name="Elipse 71">
            <a:extLst>
              <a:ext uri="{FF2B5EF4-FFF2-40B4-BE49-F238E27FC236}">
                <a16:creationId xmlns:a16="http://schemas.microsoft.com/office/drawing/2014/main" id="{64D1DA90-29F2-4045-8188-D6A014526A3C}"/>
              </a:ext>
            </a:extLst>
          </p:cNvPr>
          <p:cNvSpPr/>
          <p:nvPr/>
        </p:nvSpPr>
        <p:spPr>
          <a:xfrm>
            <a:off x="8586061"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8712303"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07B53CE6-4778-44C9-92DE-BF4FE13268E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F9FB74F-A3D1-414B-A126-092F5F0A80A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31915029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3 bloques numerados fondos grises">
    <p:bg>
      <p:bgPr>
        <a:solidFill>
          <a:schemeClr val="bg1"/>
        </a:solid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B23F48A-A79F-4D2C-A83D-B583864B5732}"/>
              </a:ext>
            </a:extLst>
          </p:cNvPr>
          <p:cNvGrpSpPr/>
          <p:nvPr/>
        </p:nvGrpSpPr>
        <p:grpSpPr>
          <a:xfrm>
            <a:off x="-2" y="2619374"/>
            <a:ext cx="12192002" cy="2552400"/>
            <a:chOff x="-2" y="1752600"/>
            <a:chExt cx="12192002" cy="5105400"/>
          </a:xfrm>
        </p:grpSpPr>
        <p:sp>
          <p:nvSpPr>
            <p:cNvPr id="33" name="Rectángulo 32">
              <a:extLst>
                <a:ext uri="{FF2B5EF4-FFF2-40B4-BE49-F238E27FC236}">
                  <a16:creationId xmlns:a16="http://schemas.microsoft.com/office/drawing/2014/main" id="{0511E795-008A-4F94-B5FA-2A92BD65FE47}"/>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6DF1B362-02CA-4894-A1F0-CFDB73EA589B}"/>
                </a:ext>
              </a:extLst>
            </p:cNvPr>
            <p:cNvSpPr/>
            <p:nvPr/>
          </p:nvSpPr>
          <p:spPr>
            <a:xfrm>
              <a:off x="4063799"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47279710-6AFA-4643-88EC-D40292D067DE}"/>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357850"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132090"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424137"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198377"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texto 8">
            <a:extLst>
              <a:ext uri="{FF2B5EF4-FFF2-40B4-BE49-F238E27FC236}">
                <a16:creationId xmlns:a16="http://schemas.microsoft.com/office/drawing/2014/main" id="{F68C1A41-153A-4F40-8DFA-43533E344674}"/>
              </a:ext>
            </a:extLst>
          </p:cNvPr>
          <p:cNvSpPr>
            <a:spLocks noGrp="1"/>
          </p:cNvSpPr>
          <p:nvPr>
            <p:ph type="body" sz="quarter" idx="10" hasCustomPrompt="1"/>
          </p:nvPr>
        </p:nvSpPr>
        <p:spPr>
          <a:xfrm>
            <a:off x="407988"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8" name="Marcador de texto 8">
            <a:extLst>
              <a:ext uri="{FF2B5EF4-FFF2-40B4-BE49-F238E27FC236}">
                <a16:creationId xmlns:a16="http://schemas.microsoft.com/office/drawing/2014/main" id="{86BB60C8-35DD-4056-845F-2F8D13F3A211}"/>
              </a:ext>
            </a:extLst>
          </p:cNvPr>
          <p:cNvSpPr>
            <a:spLocks noGrp="1"/>
          </p:cNvSpPr>
          <p:nvPr>
            <p:ph type="body" sz="quarter" idx="36" hasCustomPrompt="1"/>
          </p:nvPr>
        </p:nvSpPr>
        <p:spPr>
          <a:xfrm>
            <a:off x="4357849"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9" name="Marcador de texto 8">
            <a:extLst>
              <a:ext uri="{FF2B5EF4-FFF2-40B4-BE49-F238E27FC236}">
                <a16:creationId xmlns:a16="http://schemas.microsoft.com/office/drawing/2014/main" id="{9C578235-3851-4394-A49C-FD513B0AEF89}"/>
              </a:ext>
            </a:extLst>
          </p:cNvPr>
          <p:cNvSpPr>
            <a:spLocks noGrp="1"/>
          </p:cNvSpPr>
          <p:nvPr>
            <p:ph type="body" sz="quarter" idx="37" hasCustomPrompt="1"/>
          </p:nvPr>
        </p:nvSpPr>
        <p:spPr>
          <a:xfrm>
            <a:off x="8424136"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pie de página 13">
            <a:extLst>
              <a:ext uri="{FF2B5EF4-FFF2-40B4-BE49-F238E27FC236}">
                <a16:creationId xmlns:a16="http://schemas.microsoft.com/office/drawing/2014/main" id="{98625137-217D-4A6D-824A-AF7AE8102BE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4" name="Marcador de número de diapositiva 14">
            <a:extLst>
              <a:ext uri="{FF2B5EF4-FFF2-40B4-BE49-F238E27FC236}">
                <a16:creationId xmlns:a16="http://schemas.microsoft.com/office/drawing/2014/main" id="{9CF35A77-1F35-487C-AAB1-7189D544833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1469565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3 columnas-fondo BLANCO">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Marcador de contenido 2">
            <a:extLst>
              <a:ext uri="{FF2B5EF4-FFF2-40B4-BE49-F238E27FC236}">
                <a16:creationId xmlns:a16="http://schemas.microsoft.com/office/drawing/2014/main" id="{5F983617-F4DA-477F-8EBF-17B303ADEFBF}"/>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177CEE38-9961-4268-8264-7418C8B2D86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43" name="Marcador de posición de imagen 6">
            <a:extLst>
              <a:ext uri="{FF2B5EF4-FFF2-40B4-BE49-F238E27FC236}">
                <a16:creationId xmlns:a16="http://schemas.microsoft.com/office/drawing/2014/main" id="{F7DCCFCE-0D92-4307-96A0-A9D0F2455E2A}"/>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44" name="Conector recto 43">
            <a:extLst>
              <a:ext uri="{FF2B5EF4-FFF2-40B4-BE49-F238E27FC236}">
                <a16:creationId xmlns:a16="http://schemas.microsoft.com/office/drawing/2014/main" id="{A06D7D76-D546-4BFF-A603-500DB6D3F4E3}"/>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Marcador de contenido 2">
            <a:extLst>
              <a:ext uri="{FF2B5EF4-FFF2-40B4-BE49-F238E27FC236}">
                <a16:creationId xmlns:a16="http://schemas.microsoft.com/office/drawing/2014/main" id="{A56977B4-E2CA-413F-97D1-357099053822}"/>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5" name="Marcador de texto 6">
            <a:extLst>
              <a:ext uri="{FF2B5EF4-FFF2-40B4-BE49-F238E27FC236}">
                <a16:creationId xmlns:a16="http://schemas.microsoft.com/office/drawing/2014/main" id="{12B8A248-EE43-48F2-9F1A-7132917DDA1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76" name="Marcador de posición de imagen 6">
            <a:extLst>
              <a:ext uri="{FF2B5EF4-FFF2-40B4-BE49-F238E27FC236}">
                <a16:creationId xmlns:a16="http://schemas.microsoft.com/office/drawing/2014/main" id="{C7D886C3-EE16-46ED-96DE-6EF38AFF71C4}"/>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Marcador de pie de página 13">
            <a:extLst>
              <a:ext uri="{FF2B5EF4-FFF2-40B4-BE49-F238E27FC236}">
                <a16:creationId xmlns:a16="http://schemas.microsoft.com/office/drawing/2014/main" id="{7DC74E40-D472-4EEB-A826-5782167AEDB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A7555ECD-2601-49D9-B77C-2F6B3788F10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213512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Índice-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829B4B0D-D0C4-4B3D-A803-43CC6288A62E}"/>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95308963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1_3 columnas-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Marcador de pie de página 13">
            <a:extLst>
              <a:ext uri="{FF2B5EF4-FFF2-40B4-BE49-F238E27FC236}">
                <a16:creationId xmlns:a16="http://schemas.microsoft.com/office/drawing/2014/main" id="{B30946DF-8935-4FE6-AE2A-EE98D5698D5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6BF34B2B-986A-42C1-B593-3B2899CE762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Marcador de contenido 2">
            <a:extLst>
              <a:ext uri="{FF2B5EF4-FFF2-40B4-BE49-F238E27FC236}">
                <a16:creationId xmlns:a16="http://schemas.microsoft.com/office/drawing/2014/main" id="{2DC8540B-4C18-42C8-9FD6-F5CFFBEB5629}"/>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1730431B-A603-44B6-83CF-DE657CBA3E83}"/>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posición de imagen 6">
            <a:extLst>
              <a:ext uri="{FF2B5EF4-FFF2-40B4-BE49-F238E27FC236}">
                <a16:creationId xmlns:a16="http://schemas.microsoft.com/office/drawing/2014/main" id="{827EEE7D-6136-4F53-8387-63FD3AE6205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23" name="Conector recto 22">
            <a:extLst>
              <a:ext uri="{FF2B5EF4-FFF2-40B4-BE49-F238E27FC236}">
                <a16:creationId xmlns:a16="http://schemas.microsoft.com/office/drawing/2014/main" id="{E1C3E053-1858-4515-93E4-C60B1F3DE0F9}"/>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Marcador de contenido 2">
            <a:extLst>
              <a:ext uri="{FF2B5EF4-FFF2-40B4-BE49-F238E27FC236}">
                <a16:creationId xmlns:a16="http://schemas.microsoft.com/office/drawing/2014/main" id="{6650B525-3D2A-4AB5-B36F-6E55A5F22D36}"/>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F48871DA-8679-47F9-BC10-684A9E1A0E05}"/>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posición de imagen 6">
            <a:extLst>
              <a:ext uri="{FF2B5EF4-FFF2-40B4-BE49-F238E27FC236}">
                <a16:creationId xmlns:a16="http://schemas.microsoft.com/office/drawing/2014/main" id="{722B11BC-B416-467C-AB04-8567C4FABBB9}"/>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Tree>
    <p:extLst>
      <p:ext uri="{BB962C8B-B14F-4D97-AF65-F5344CB8AC3E}">
        <p14:creationId xmlns:p14="http://schemas.microsoft.com/office/powerpoint/2010/main" val="215185023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3 columnas-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3DCDA88B-0F6C-4002-9449-DDF9B1E7F8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07C6A34-D143-4418-AEDD-A7A609A5AB5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EC49BFD6-87D1-490A-B664-46A36A82A1B2}"/>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2EE831C-A9BE-4937-857A-5727DC00C8D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AF3E20C3-E88D-4E01-9904-D002A090ADF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F34A42CE-AFA8-4670-9C70-137697E32464}"/>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E6C7BFE-04BB-456C-BBCF-E359D3CD59AA}"/>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4130DB61-120B-4B5E-8D07-754F31F5B2D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D4F59626-75E4-42A3-BA7D-4855336C8BF0}"/>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188198426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3 columnas-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4AC940C6-8692-40EA-86A1-A0120E564C8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4824265-E23E-43D9-8524-FC34037B97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AE91FA77-2D15-419D-A670-43E997EC1A83}"/>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011BA705-3DD9-4184-9392-6B8EF054D3CE}"/>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6C19DD3D-F84C-4A2D-B229-6C6877891CA1}"/>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17D857E7-9940-455F-86C7-1112A49BFD07}"/>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9436E5F-FFA2-437A-B5C3-4049F466C74B}"/>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6AAE71A9-755B-466B-A8AE-CFA671A301AF}"/>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5E0B5AFE-9386-4566-81A8-3C44C5993F0F}"/>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409132384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1_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4648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690366"/>
            <a:ext cx="3908389"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1494992"/>
            <a:ext cx="3906837" cy="1418537"/>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417168" y="3330387"/>
            <a:ext cx="3907183" cy="122368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 name="Marcador de tabla 5">
            <a:extLst>
              <a:ext uri="{FF2B5EF4-FFF2-40B4-BE49-F238E27FC236}">
                <a16:creationId xmlns:a16="http://schemas.microsoft.com/office/drawing/2014/main" id="{095257EA-BABC-40C6-89B6-3BBD0BA6F25B}"/>
              </a:ext>
            </a:extLst>
          </p:cNvPr>
          <p:cNvSpPr>
            <a:spLocks noGrp="1"/>
          </p:cNvSpPr>
          <p:nvPr>
            <p:ph type="tbl" sz="quarter" idx="35"/>
          </p:nvPr>
        </p:nvSpPr>
        <p:spPr>
          <a:xfrm>
            <a:off x="5194301" y="2314575"/>
            <a:ext cx="6589713" cy="3922713"/>
          </a:xfrm>
          <a:prstGeom prst="rect">
            <a:avLst/>
          </a:prstGeom>
        </p:spPr>
        <p:txBody>
          <a:bodyPr>
            <a:noAutofit/>
          </a:bodyPr>
          <a:lstStyle>
            <a:lvl1pPr marL="0" indent="0">
              <a:buNone/>
              <a:defRPr/>
            </a:lvl1pPr>
          </a:lstStyle>
          <a:p>
            <a:r>
              <a:rPr lang="es-ES"/>
              <a:t>Haga clic en el icono para agregar una tabla</a:t>
            </a:r>
          </a:p>
        </p:txBody>
      </p:sp>
      <p:sp>
        <p:nvSpPr>
          <p:cNvPr id="14" name="Marcador de pie de página 13">
            <a:extLst>
              <a:ext uri="{FF2B5EF4-FFF2-40B4-BE49-F238E27FC236}">
                <a16:creationId xmlns:a16="http://schemas.microsoft.com/office/drawing/2014/main" id="{699EBA6A-1B5D-41C5-86E6-9BBC64233C1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4649C1DF-BFB5-4D7B-80FD-89846FADDD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85817383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Gráficas 3 columnas">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F51299C-3FF3-4A07-9C09-D53B2B7E188F}"/>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2" name="Rectángulo 31">
            <a:extLst>
              <a:ext uri="{FF2B5EF4-FFF2-40B4-BE49-F238E27FC236}">
                <a16:creationId xmlns:a16="http://schemas.microsoft.com/office/drawing/2014/main" id="{FBF58E81-9457-4CA6-B74C-B9F91D172D16}"/>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Rectángulo 30">
            <a:extLst>
              <a:ext uri="{FF2B5EF4-FFF2-40B4-BE49-F238E27FC236}">
                <a16:creationId xmlns:a16="http://schemas.microsoft.com/office/drawing/2014/main" id="{09A44D62-8F41-4CBC-999A-B5408EDF3530}"/>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07988"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6" name="Marcador de gráfico 2">
            <a:extLst>
              <a:ext uri="{FF2B5EF4-FFF2-40B4-BE49-F238E27FC236}">
                <a16:creationId xmlns:a16="http://schemas.microsoft.com/office/drawing/2014/main" id="{D7B3E0D3-2A3F-43F0-A257-9B243D6C2B98}"/>
              </a:ext>
            </a:extLst>
          </p:cNvPr>
          <p:cNvSpPr>
            <a:spLocks noGrp="1"/>
          </p:cNvSpPr>
          <p:nvPr>
            <p:ph type="chart" sz="quarter" idx="36"/>
          </p:nvPr>
        </p:nvSpPr>
        <p:spPr>
          <a:xfrm>
            <a:off x="407988"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29" name="Marcador de texto 6">
            <a:extLst>
              <a:ext uri="{FF2B5EF4-FFF2-40B4-BE49-F238E27FC236}">
                <a16:creationId xmlns:a16="http://schemas.microsoft.com/office/drawing/2014/main" id="{EA2138E1-147C-4A82-AB2D-1E9007EBAA2C}"/>
              </a:ext>
            </a:extLst>
          </p:cNvPr>
          <p:cNvSpPr>
            <a:spLocks noGrp="1"/>
          </p:cNvSpPr>
          <p:nvPr>
            <p:ph type="body" sz="quarter" idx="37" hasCustomPrompt="1"/>
          </p:nvPr>
        </p:nvSpPr>
        <p:spPr>
          <a:xfrm>
            <a:off x="4414610"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0" name="Marcador de gráfico 2">
            <a:extLst>
              <a:ext uri="{FF2B5EF4-FFF2-40B4-BE49-F238E27FC236}">
                <a16:creationId xmlns:a16="http://schemas.microsoft.com/office/drawing/2014/main" id="{9FC56DA0-253B-4205-BCFD-224FFA458B55}"/>
              </a:ext>
            </a:extLst>
          </p:cNvPr>
          <p:cNvSpPr>
            <a:spLocks noGrp="1"/>
          </p:cNvSpPr>
          <p:nvPr>
            <p:ph type="chart" sz="quarter" idx="38"/>
          </p:nvPr>
        </p:nvSpPr>
        <p:spPr>
          <a:xfrm>
            <a:off x="4414610"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34" name="Marcador de texto 6">
            <a:extLst>
              <a:ext uri="{FF2B5EF4-FFF2-40B4-BE49-F238E27FC236}">
                <a16:creationId xmlns:a16="http://schemas.microsoft.com/office/drawing/2014/main" id="{5D67181F-2E5F-4FFC-908A-634FDDC71CFC}"/>
              </a:ext>
            </a:extLst>
          </p:cNvPr>
          <p:cNvSpPr>
            <a:spLocks noGrp="1"/>
          </p:cNvSpPr>
          <p:nvPr>
            <p:ph type="body" sz="quarter" idx="40" hasCustomPrompt="1"/>
          </p:nvPr>
        </p:nvSpPr>
        <p:spPr>
          <a:xfrm>
            <a:off x="8459061"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6" name="Marcador de gráfico 2">
            <a:extLst>
              <a:ext uri="{FF2B5EF4-FFF2-40B4-BE49-F238E27FC236}">
                <a16:creationId xmlns:a16="http://schemas.microsoft.com/office/drawing/2014/main" id="{D7B2F03B-E6F9-4D71-A790-0289C0A0A440}"/>
              </a:ext>
            </a:extLst>
          </p:cNvPr>
          <p:cNvSpPr>
            <a:spLocks noGrp="1"/>
          </p:cNvSpPr>
          <p:nvPr>
            <p:ph type="chart" sz="quarter" idx="41"/>
          </p:nvPr>
        </p:nvSpPr>
        <p:spPr>
          <a:xfrm>
            <a:off x="8459061"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1" name="Marcador de texto 10">
            <a:extLst>
              <a:ext uri="{FF2B5EF4-FFF2-40B4-BE49-F238E27FC236}">
                <a16:creationId xmlns:a16="http://schemas.microsoft.com/office/drawing/2014/main" id="{B3A78F69-BA58-4552-A6CA-9C39DDA4C043}"/>
              </a:ext>
            </a:extLst>
          </p:cNvPr>
          <p:cNvSpPr>
            <a:spLocks noGrp="1"/>
          </p:cNvSpPr>
          <p:nvPr>
            <p:ph type="body" sz="quarter" idx="43" hasCustomPrompt="1"/>
          </p:nvPr>
        </p:nvSpPr>
        <p:spPr>
          <a:xfrm>
            <a:off x="417168"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1" name="Marcador de texto 10">
            <a:extLst>
              <a:ext uri="{FF2B5EF4-FFF2-40B4-BE49-F238E27FC236}">
                <a16:creationId xmlns:a16="http://schemas.microsoft.com/office/drawing/2014/main" id="{E6F2E7B4-A983-44C0-A52C-C1754307C1AE}"/>
              </a:ext>
            </a:extLst>
          </p:cNvPr>
          <p:cNvSpPr>
            <a:spLocks noGrp="1"/>
          </p:cNvSpPr>
          <p:nvPr>
            <p:ph type="body" sz="quarter" idx="44" hasCustomPrompt="1"/>
          </p:nvPr>
        </p:nvSpPr>
        <p:spPr>
          <a:xfrm>
            <a:off x="4414610"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2" name="Marcador de texto 10">
            <a:extLst>
              <a:ext uri="{FF2B5EF4-FFF2-40B4-BE49-F238E27FC236}">
                <a16:creationId xmlns:a16="http://schemas.microsoft.com/office/drawing/2014/main" id="{86CF408F-CF83-4110-A9EB-D6929CE7CD5B}"/>
              </a:ext>
            </a:extLst>
          </p:cNvPr>
          <p:cNvSpPr>
            <a:spLocks noGrp="1"/>
          </p:cNvSpPr>
          <p:nvPr>
            <p:ph type="body" sz="quarter" idx="45" hasCustomPrompt="1"/>
          </p:nvPr>
        </p:nvSpPr>
        <p:spPr>
          <a:xfrm>
            <a:off x="8459061"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22" name="Marcador de pie de página 13">
            <a:extLst>
              <a:ext uri="{FF2B5EF4-FFF2-40B4-BE49-F238E27FC236}">
                <a16:creationId xmlns:a16="http://schemas.microsoft.com/office/drawing/2014/main" id="{31E041AC-5EFD-4234-AE53-D4950E39C0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D406CFFD-6366-4F95-AD78-F6E92A5B97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61565569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Gráfic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8" name="Marcador de gráfico 2">
            <a:extLst>
              <a:ext uri="{FF2B5EF4-FFF2-40B4-BE49-F238E27FC236}">
                <a16:creationId xmlns:a16="http://schemas.microsoft.com/office/drawing/2014/main" id="{4DD7EE47-93F5-48F7-9C1D-841B6C7745DE}"/>
              </a:ext>
            </a:extLst>
          </p:cNvPr>
          <p:cNvSpPr>
            <a:spLocks noGrp="1"/>
          </p:cNvSpPr>
          <p:nvPr>
            <p:ph type="chart" sz="quarter" idx="41"/>
          </p:nvPr>
        </p:nvSpPr>
        <p:spPr>
          <a:xfrm>
            <a:off x="6553201" y="1777013"/>
            <a:ext cx="5230813" cy="4460276"/>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5221288"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5221287"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44937736-BAEB-4FC1-8849-99FA6C226F4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F19A436-BEB9-4F5B-9449-A62B83B5CA2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87856667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Map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279876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D8E36FA-CCD4-4693-BCB2-A3714BD8F67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D36DB607-6646-466D-878A-F18875366E8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90559020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Mapas con headline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312721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2680776"/>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0" name="Marcador de texto 6">
            <a:extLst>
              <a:ext uri="{FF2B5EF4-FFF2-40B4-BE49-F238E27FC236}">
                <a16:creationId xmlns:a16="http://schemas.microsoft.com/office/drawing/2014/main" id="{BE7DC77C-696A-4FAE-A8BC-FF16F57E6138}"/>
              </a:ext>
            </a:extLst>
          </p:cNvPr>
          <p:cNvSpPr>
            <a:spLocks noGrp="1"/>
          </p:cNvSpPr>
          <p:nvPr>
            <p:ph type="body" sz="quarter" idx="19" hasCustomPrompt="1"/>
          </p:nvPr>
        </p:nvSpPr>
        <p:spPr>
          <a:xfrm>
            <a:off x="417512" y="419246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1" name="Marcador de texto 6">
            <a:extLst>
              <a:ext uri="{FF2B5EF4-FFF2-40B4-BE49-F238E27FC236}">
                <a16:creationId xmlns:a16="http://schemas.microsoft.com/office/drawing/2014/main" id="{F5E62D39-BB57-4484-AFA3-E49F00A66CBF}"/>
              </a:ext>
            </a:extLst>
          </p:cNvPr>
          <p:cNvSpPr>
            <a:spLocks noGrp="1"/>
          </p:cNvSpPr>
          <p:nvPr>
            <p:ph type="body" sz="quarter" idx="20" hasCustomPrompt="1"/>
          </p:nvPr>
        </p:nvSpPr>
        <p:spPr>
          <a:xfrm>
            <a:off x="415962" y="3746025"/>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2" name="Marcador de texto 6">
            <a:extLst>
              <a:ext uri="{FF2B5EF4-FFF2-40B4-BE49-F238E27FC236}">
                <a16:creationId xmlns:a16="http://schemas.microsoft.com/office/drawing/2014/main" id="{560118F0-AEDE-495C-A4DA-3D02BBC75E59}"/>
              </a:ext>
            </a:extLst>
          </p:cNvPr>
          <p:cNvSpPr>
            <a:spLocks noGrp="1"/>
          </p:cNvSpPr>
          <p:nvPr>
            <p:ph type="body" sz="quarter" idx="21" hasCustomPrompt="1"/>
          </p:nvPr>
        </p:nvSpPr>
        <p:spPr>
          <a:xfrm>
            <a:off x="417512" y="5255494"/>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texto 6">
            <a:extLst>
              <a:ext uri="{FF2B5EF4-FFF2-40B4-BE49-F238E27FC236}">
                <a16:creationId xmlns:a16="http://schemas.microsoft.com/office/drawing/2014/main" id="{0585A990-113E-4087-8CA6-025ABDE61A43}"/>
              </a:ext>
            </a:extLst>
          </p:cNvPr>
          <p:cNvSpPr>
            <a:spLocks noGrp="1"/>
          </p:cNvSpPr>
          <p:nvPr>
            <p:ph type="body" sz="quarter" idx="22" hasCustomPrompt="1"/>
          </p:nvPr>
        </p:nvSpPr>
        <p:spPr>
          <a:xfrm>
            <a:off x="415962" y="4809053"/>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AE060E2F-0EB8-4BC3-B75F-104FEF18949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D79E0E9-AD4E-4421-87C8-BE9BD9F7E3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7145999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Monitor 1">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4110944"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4110945"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40" name="Marcador de texto 6">
            <a:extLst>
              <a:ext uri="{FF2B5EF4-FFF2-40B4-BE49-F238E27FC236}">
                <a16:creationId xmlns:a16="http://schemas.microsoft.com/office/drawing/2014/main" id="{865BEC31-5CDE-4E39-BD6C-68E2B89E4177}"/>
              </a:ext>
            </a:extLst>
          </p:cNvPr>
          <p:cNvSpPr>
            <a:spLocks noGrp="1"/>
          </p:cNvSpPr>
          <p:nvPr>
            <p:ph type="body" sz="quarter" idx="17" hasCustomPrompt="1"/>
          </p:nvPr>
        </p:nvSpPr>
        <p:spPr>
          <a:xfrm>
            <a:off x="415962" y="2034712"/>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46333DA7-5F56-4375-9B15-A05A58CEB14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F264B431-38CE-45E5-B928-62848C921D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82577579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Monitor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3144837" cy="2221548"/>
          </a:xfrm>
          <a:prstGeom prst="rect">
            <a:avLst/>
          </a:prstGeom>
        </p:spPr>
        <p:txBody>
          <a:bodyPr vert="horz" lIns="0" tIns="0" rIns="0" bIns="0" rtlCol="0" anchor="t">
            <a:noAutofit/>
          </a:bodyPr>
          <a:lstStyle>
            <a:lvl1pPr marL="230869" indent="-230869">
              <a:spcBef>
                <a:spcPts val="969"/>
              </a:spcBef>
              <a:buFont typeface="Courier New" panose="02070309020205020404" pitchFamily="49" charset="0"/>
              <a:buChar char="o"/>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9" name="Marcador de texto 6">
            <a:extLst>
              <a:ext uri="{FF2B5EF4-FFF2-40B4-BE49-F238E27FC236}">
                <a16:creationId xmlns:a16="http://schemas.microsoft.com/office/drawing/2014/main" id="{03E63016-2925-44A5-A6B7-21F8666F9A2C}"/>
              </a:ext>
            </a:extLst>
          </p:cNvPr>
          <p:cNvSpPr>
            <a:spLocks noGrp="1"/>
          </p:cNvSpPr>
          <p:nvPr>
            <p:ph type="body" sz="quarter" idx="17" hasCustomPrompt="1"/>
          </p:nvPr>
        </p:nvSpPr>
        <p:spPr>
          <a:xfrm>
            <a:off x="415962" y="2034712"/>
            <a:ext cx="3144836"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19592BC2-F882-449F-9268-9ED2FB88708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B9CED6A-C757-4BCC-B6B4-71E670640D2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04099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671886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esumen-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66035C9D-0C6E-4EC4-9EF0-E5F8A236971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084341692"/>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Portátil 1">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2" name="Marcador de texto 6">
            <a:extLst>
              <a:ext uri="{FF2B5EF4-FFF2-40B4-BE49-F238E27FC236}">
                <a16:creationId xmlns:a16="http://schemas.microsoft.com/office/drawing/2014/main" id="{63B418DE-6FDB-4B65-912E-C3502757AFB1}"/>
              </a:ext>
            </a:extLst>
          </p:cNvPr>
          <p:cNvSpPr>
            <a:spLocks noGrp="1"/>
          </p:cNvSpPr>
          <p:nvPr>
            <p:ph type="body" sz="quarter" idx="20" hasCustomPrompt="1"/>
          </p:nvPr>
        </p:nvSpPr>
        <p:spPr>
          <a:xfrm>
            <a:off x="415963" y="2480150"/>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4" name="Marcador de texto 6">
            <a:extLst>
              <a:ext uri="{FF2B5EF4-FFF2-40B4-BE49-F238E27FC236}">
                <a16:creationId xmlns:a16="http://schemas.microsoft.com/office/drawing/2014/main" id="{6A41572C-3CB8-457D-AEE8-476807D7D28B}"/>
              </a:ext>
            </a:extLst>
          </p:cNvPr>
          <p:cNvSpPr>
            <a:spLocks noGrp="1"/>
          </p:cNvSpPr>
          <p:nvPr>
            <p:ph type="body" sz="quarter" idx="22" hasCustomPrompt="1"/>
          </p:nvPr>
        </p:nvSpPr>
        <p:spPr>
          <a:xfrm>
            <a:off x="415963" y="3545401"/>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texto 6">
            <a:extLst>
              <a:ext uri="{FF2B5EF4-FFF2-40B4-BE49-F238E27FC236}">
                <a16:creationId xmlns:a16="http://schemas.microsoft.com/office/drawing/2014/main" id="{C72AE257-3140-46D8-BABB-2EF9462DAA22}"/>
              </a:ext>
            </a:extLst>
          </p:cNvPr>
          <p:cNvSpPr>
            <a:spLocks noGrp="1"/>
          </p:cNvSpPr>
          <p:nvPr>
            <p:ph type="body" sz="quarter" idx="24" hasCustomPrompt="1"/>
          </p:nvPr>
        </p:nvSpPr>
        <p:spPr>
          <a:xfrm>
            <a:off x="415963" y="4608429"/>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95624456-E0AB-4F2E-8AE9-399B88EC0E1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CC05691-8B9B-4A07-A1B0-66FADF4BED0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22245193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Portátil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9" name="Marcador de texto 6">
            <a:extLst>
              <a:ext uri="{FF2B5EF4-FFF2-40B4-BE49-F238E27FC236}">
                <a16:creationId xmlns:a16="http://schemas.microsoft.com/office/drawing/2014/main" id="{B692D263-F826-4276-81FC-EE320FC71263}"/>
              </a:ext>
            </a:extLst>
          </p:cNvPr>
          <p:cNvSpPr>
            <a:spLocks noGrp="1"/>
          </p:cNvSpPr>
          <p:nvPr>
            <p:ph type="body" sz="quarter" idx="17" hasCustomPrompt="1"/>
          </p:nvPr>
        </p:nvSpPr>
        <p:spPr>
          <a:xfrm>
            <a:off x="1358466" y="2601823"/>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1" name="Elipse 20">
            <a:extLst>
              <a:ext uri="{FF2B5EF4-FFF2-40B4-BE49-F238E27FC236}">
                <a16:creationId xmlns:a16="http://schemas.microsoft.com/office/drawing/2014/main" id="{49E1F928-BC1C-49FA-8655-F5606FCB5D3C}"/>
              </a:ext>
            </a:extLst>
          </p:cNvPr>
          <p:cNvSpPr/>
          <p:nvPr/>
        </p:nvSpPr>
        <p:spPr>
          <a:xfrm>
            <a:off x="401586" y="26018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2" name="Marcador de posición de imagen 6">
            <a:extLst>
              <a:ext uri="{FF2B5EF4-FFF2-40B4-BE49-F238E27FC236}">
                <a16:creationId xmlns:a16="http://schemas.microsoft.com/office/drawing/2014/main" id="{45B5081B-737B-4AC9-8283-61CE6AA46CB2}"/>
              </a:ext>
            </a:extLst>
          </p:cNvPr>
          <p:cNvSpPr>
            <a:spLocks noGrp="1"/>
          </p:cNvSpPr>
          <p:nvPr>
            <p:ph type="pic" sz="quarter" idx="25" hasCustomPrompt="1"/>
          </p:nvPr>
        </p:nvSpPr>
        <p:spPr>
          <a:xfrm>
            <a:off x="527828" y="27278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3" name="Marcador de texto 6">
            <a:extLst>
              <a:ext uri="{FF2B5EF4-FFF2-40B4-BE49-F238E27FC236}">
                <a16:creationId xmlns:a16="http://schemas.microsoft.com/office/drawing/2014/main" id="{0E47EAFB-5603-4EC8-8125-0AE5E1A06447}"/>
              </a:ext>
            </a:extLst>
          </p:cNvPr>
          <p:cNvSpPr>
            <a:spLocks noGrp="1"/>
          </p:cNvSpPr>
          <p:nvPr>
            <p:ph type="body" sz="quarter" idx="26" hasCustomPrompt="1"/>
          </p:nvPr>
        </p:nvSpPr>
        <p:spPr>
          <a:xfrm>
            <a:off x="1358466" y="3734178"/>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4" name="Elipse 23">
            <a:extLst>
              <a:ext uri="{FF2B5EF4-FFF2-40B4-BE49-F238E27FC236}">
                <a16:creationId xmlns:a16="http://schemas.microsoft.com/office/drawing/2014/main" id="{77E959BA-EDA2-4ACB-BDFB-D2E6BD444159}"/>
              </a:ext>
            </a:extLst>
          </p:cNvPr>
          <p:cNvSpPr/>
          <p:nvPr/>
        </p:nvSpPr>
        <p:spPr>
          <a:xfrm>
            <a:off x="401586" y="373417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D58AF6EF-F3DC-42D5-910D-40A7114B4B34}"/>
              </a:ext>
            </a:extLst>
          </p:cNvPr>
          <p:cNvSpPr>
            <a:spLocks noGrp="1"/>
          </p:cNvSpPr>
          <p:nvPr>
            <p:ph type="pic" sz="quarter" idx="27" hasCustomPrompt="1"/>
          </p:nvPr>
        </p:nvSpPr>
        <p:spPr>
          <a:xfrm>
            <a:off x="527828" y="386017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0DC379F0-DD80-46C4-B4FB-5E872763F2A1}"/>
              </a:ext>
            </a:extLst>
          </p:cNvPr>
          <p:cNvSpPr>
            <a:spLocks noGrp="1"/>
          </p:cNvSpPr>
          <p:nvPr>
            <p:ph type="body" sz="quarter" idx="28" hasCustomPrompt="1"/>
          </p:nvPr>
        </p:nvSpPr>
        <p:spPr>
          <a:xfrm>
            <a:off x="1358466" y="4982914"/>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7" name="Elipse 26">
            <a:extLst>
              <a:ext uri="{FF2B5EF4-FFF2-40B4-BE49-F238E27FC236}">
                <a16:creationId xmlns:a16="http://schemas.microsoft.com/office/drawing/2014/main" id="{03197DA3-52FE-468C-8679-857C7CD17DD3}"/>
              </a:ext>
            </a:extLst>
          </p:cNvPr>
          <p:cNvSpPr/>
          <p:nvPr/>
        </p:nvSpPr>
        <p:spPr>
          <a:xfrm>
            <a:off x="401586" y="498291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FCEE8D04-5C1D-43CB-BD31-6ECBD721A17A}"/>
              </a:ext>
            </a:extLst>
          </p:cNvPr>
          <p:cNvSpPr>
            <a:spLocks noGrp="1"/>
          </p:cNvSpPr>
          <p:nvPr>
            <p:ph type="pic" sz="quarter" idx="29" hasCustomPrompt="1"/>
          </p:nvPr>
        </p:nvSpPr>
        <p:spPr>
          <a:xfrm>
            <a:off x="527828" y="510891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2" name="Marcador de pie de página 13">
            <a:extLst>
              <a:ext uri="{FF2B5EF4-FFF2-40B4-BE49-F238E27FC236}">
                <a16:creationId xmlns:a16="http://schemas.microsoft.com/office/drawing/2014/main" id="{C1EC360F-3B4C-4D38-9A29-ACBFA9EC513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4" name="Marcador de número de diapositiva 14">
            <a:extLst>
              <a:ext uri="{FF2B5EF4-FFF2-40B4-BE49-F238E27FC236}">
                <a16:creationId xmlns:a16="http://schemas.microsoft.com/office/drawing/2014/main" id="{57637414-41D0-40C0-87CF-3C69A5AE5B6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34158713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Móvil">
    <p:bg>
      <p:bgPr>
        <a:solidFill>
          <a:schemeClr val="bg1"/>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E8C0C4D-D4CB-4DE0-808E-AD8497BB0758}"/>
              </a:ext>
            </a:extLst>
          </p:cNvPr>
          <p:cNvSpPr/>
          <p:nvPr/>
        </p:nvSpPr>
        <p:spPr>
          <a:xfrm>
            <a:off x="5257800" y="1652137"/>
            <a:ext cx="6391275" cy="3091313"/>
          </a:xfrm>
          <a:prstGeom prst="roundRect">
            <a:avLst>
              <a:gd name="adj" fmla="val 114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2" y="5270500"/>
            <a:ext cx="11366501" cy="9667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0" name="Título 1">
            <a:extLst>
              <a:ext uri="{FF2B5EF4-FFF2-40B4-BE49-F238E27FC236}">
                <a16:creationId xmlns:a16="http://schemas.microsoft.com/office/drawing/2014/main" id="{64A01737-FE16-4D52-8123-FB61A23857D9}"/>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pic>
        <p:nvPicPr>
          <p:cNvPr id="11" name="Imagen 10">
            <a:extLst>
              <a:ext uri="{FF2B5EF4-FFF2-40B4-BE49-F238E27FC236}">
                <a16:creationId xmlns:a16="http://schemas.microsoft.com/office/drawing/2014/main" id="{E9CDD25A-9FD3-447E-9590-6761E688C2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820858" y="1292994"/>
            <a:ext cx="7244144" cy="3832482"/>
          </a:xfrm>
          <a:prstGeom prst="rect">
            <a:avLst/>
          </a:prstGeom>
        </p:spPr>
      </p:pic>
      <p:sp>
        <p:nvSpPr>
          <p:cNvPr id="12" name="Marcador de contenido 2">
            <a:extLst>
              <a:ext uri="{FF2B5EF4-FFF2-40B4-BE49-F238E27FC236}">
                <a16:creationId xmlns:a16="http://schemas.microsoft.com/office/drawing/2014/main" id="{4208EA75-08A9-4F00-AB8B-9AE29C4DE063}"/>
              </a:ext>
            </a:extLst>
          </p:cNvPr>
          <p:cNvSpPr>
            <a:spLocks noGrp="1"/>
          </p:cNvSpPr>
          <p:nvPr>
            <p:ph sz="quarter" idx="19"/>
          </p:nvPr>
        </p:nvSpPr>
        <p:spPr>
          <a:xfrm>
            <a:off x="5638800" y="1920979"/>
            <a:ext cx="581025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6" name="Marcador de pie de página 13">
            <a:extLst>
              <a:ext uri="{FF2B5EF4-FFF2-40B4-BE49-F238E27FC236}">
                <a16:creationId xmlns:a16="http://schemas.microsoft.com/office/drawing/2014/main" id="{64FA31D8-F9B2-482A-8354-64599C096B0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F5B3C022-252F-4353-BCBE-4F2DB391B28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3023732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p:cSld name="Gracias">
    <p:bg>
      <p:bgPr>
        <a:solidFill>
          <a:schemeClr val="accent1"/>
        </a:soli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79F0C7A-103A-4314-A734-9E699AA42DF2}"/>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a:solidFill>
                  <a:schemeClr val="accent3">
                    <a:alpha val="60000"/>
                  </a:schemeClr>
                </a:solidFill>
              </a:rPr>
              <a:t>Gracias</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11" name="Imagen 10" descr="Diagrama&#10;&#10;Descripción generada automáticamente con confianza media">
            <a:extLst>
              <a:ext uri="{FF2B5EF4-FFF2-40B4-BE49-F238E27FC236}">
                <a16:creationId xmlns:a16="http://schemas.microsoft.com/office/drawing/2014/main" id="{82919BD0-6961-4CDE-8CEB-C44F4A82F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Tree>
    <p:extLst>
      <p:ext uri="{BB962C8B-B14F-4D97-AF65-F5344CB8AC3E}">
        <p14:creationId xmlns:p14="http://schemas.microsoft.com/office/powerpoint/2010/main" val="34327171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p:cSld name="Thank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6" name="Imagen 5" descr="Diagrama&#10;&#10;Descripción generada automáticamente con confianza media">
            <a:extLst>
              <a:ext uri="{FF2B5EF4-FFF2-40B4-BE49-F238E27FC236}">
                <a16:creationId xmlns:a16="http://schemas.microsoft.com/office/drawing/2014/main" id="{E8B9D829-4EAF-46F7-A083-D468806B03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
        <p:nvSpPr>
          <p:cNvPr id="5" name="CuadroTexto 4">
            <a:extLst>
              <a:ext uri="{FF2B5EF4-FFF2-40B4-BE49-F238E27FC236}">
                <a16:creationId xmlns:a16="http://schemas.microsoft.com/office/drawing/2014/main" id="{5848DCC2-E52B-4C69-8844-B6D072E334E9}"/>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err="1">
                <a:solidFill>
                  <a:schemeClr val="accent3">
                    <a:alpha val="60000"/>
                  </a:schemeClr>
                </a:solidFill>
              </a:rPr>
              <a:t>Thanks</a:t>
            </a:r>
            <a:endParaRPr lang="es-ES" sz="13573" spc="0" dirty="0">
              <a:solidFill>
                <a:schemeClr val="accent3">
                  <a:alpha val="60000"/>
                </a:schemeClr>
              </a:solidFill>
            </a:endParaRPr>
          </a:p>
        </p:txBody>
      </p:sp>
    </p:spTree>
    <p:extLst>
      <p:ext uri="{BB962C8B-B14F-4D97-AF65-F5344CB8AC3E}">
        <p14:creationId xmlns:p14="http://schemas.microsoft.com/office/powerpoint/2010/main" val="54300689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cSld name="fondo rojo diag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63927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1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29813003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5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93955663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6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88826255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2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A9BA3F-A3BB-F446-A34B-F42C1D914D2E}"/>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847001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esumen-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8004F6EC-AA16-456C-8004-F95F8AB97C50}"/>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64445735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3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132B48C-E1CB-584D-BF99-5D702D14CF58}"/>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40407600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4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9D7832-AEDD-4F4B-A39F-70A45BDF8852}"/>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84265576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fondo BLANCO">
    <p:bg>
      <p:bgPr>
        <a:solidFill>
          <a:schemeClr val="bg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7FF67451-8B72-4EDC-AA81-FD4CA4332644}"/>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5ABD1F4B-1B7E-419C-BA61-1A37CF5B5E8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FEA43BAB-F148-47C8-9C03-D87F673D3D42}"/>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398383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Fondo GRIS">
    <p:bg>
      <p:bgPr>
        <a:solidFill>
          <a:schemeClr val="accent4"/>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41A6B7B3-4E90-4149-8AD7-05E5738529CD}"/>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D9474CA6-EDE2-4D23-93E3-5461A61F7787}"/>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6951E2E0-4048-430D-883F-4BA78E7AEC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9961832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Fondo ROJO">
    <p:bg>
      <p:bgPr>
        <a:solidFill>
          <a:schemeClr val="accent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grpSp>
        <p:nvGrpSpPr>
          <p:cNvPr id="5" name="Grupo 4">
            <a:extLst>
              <a:ext uri="{FF2B5EF4-FFF2-40B4-BE49-F238E27FC236}">
                <a16:creationId xmlns:a16="http://schemas.microsoft.com/office/drawing/2014/main" id="{3910F767-8111-40EE-BE61-BF86DDE2DB74}"/>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BA715AE5-8532-4A4C-9732-10128B2DD3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3516328F-8CE4-41E7-B3EA-EC563A2EA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8" name="Marcador de contenido 4">
            <a:extLst>
              <a:ext uri="{FF2B5EF4-FFF2-40B4-BE49-F238E27FC236}">
                <a16:creationId xmlns:a16="http://schemas.microsoft.com/office/drawing/2014/main" id="{5A4A41BF-44AB-4D57-B329-005202AF5E0C}"/>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11" name="Marcador de pie de página 13">
            <a:extLst>
              <a:ext uri="{FF2B5EF4-FFF2-40B4-BE49-F238E27FC236}">
                <a16:creationId xmlns:a16="http://schemas.microsoft.com/office/drawing/2014/main" id="{CCA3E78A-746C-4C23-BEE8-6AD9DD26D8D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2" name="Marcador de número de diapositiva 14">
            <a:extLst>
              <a:ext uri="{FF2B5EF4-FFF2-40B4-BE49-F238E27FC236}">
                <a16:creationId xmlns:a16="http://schemas.microsoft.com/office/drawing/2014/main" id="{06ACB988-E353-40CF-97DE-CBC5D4CABB55}"/>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44136019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Fondo NEGRO">
    <p:bg>
      <p:bgPr>
        <a:solidFill>
          <a:schemeClr val="tx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sp>
        <p:nvSpPr>
          <p:cNvPr id="5" name="Marcador de contenido 4">
            <a:extLst>
              <a:ext uri="{FF2B5EF4-FFF2-40B4-BE49-F238E27FC236}">
                <a16:creationId xmlns:a16="http://schemas.microsoft.com/office/drawing/2014/main" id="{FBA09D81-A6ED-441A-95F1-E221726A68D8}"/>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3D8698B2-0D6A-4B34-86DB-191A510E03B8}"/>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9" name="Marcador de número de diapositiva 14">
            <a:extLst>
              <a:ext uri="{FF2B5EF4-FFF2-40B4-BE49-F238E27FC236}">
                <a16:creationId xmlns:a16="http://schemas.microsoft.com/office/drawing/2014/main" id="{942B76F0-852D-4926-A101-8A67D8C2F3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grpSp>
        <p:nvGrpSpPr>
          <p:cNvPr id="10" name="Grupo 9">
            <a:extLst>
              <a:ext uri="{FF2B5EF4-FFF2-40B4-BE49-F238E27FC236}">
                <a16:creationId xmlns:a16="http://schemas.microsoft.com/office/drawing/2014/main" id="{9AAE997E-52BE-40C4-9B97-643A301DA0C3}"/>
              </a:ext>
            </a:extLst>
          </p:cNvPr>
          <p:cNvGrpSpPr/>
          <p:nvPr/>
        </p:nvGrpSpPr>
        <p:grpSpPr>
          <a:xfrm>
            <a:off x="11554646" y="6476195"/>
            <a:ext cx="399608" cy="218220"/>
            <a:chOff x="11554646" y="6476194"/>
            <a:chExt cx="399608" cy="218221"/>
          </a:xfrm>
        </p:grpSpPr>
        <p:pic>
          <p:nvPicPr>
            <p:cNvPr id="11" name="Imagen 10" descr="Logotipo&#10;&#10;Descripción generada automáticamente">
              <a:extLst>
                <a:ext uri="{FF2B5EF4-FFF2-40B4-BE49-F238E27FC236}">
                  <a16:creationId xmlns:a16="http://schemas.microsoft.com/office/drawing/2014/main" id="{40255D9C-C7D2-4F85-A790-3B0776D4EF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2" name="Imagen 11" descr="Logotipo&#10;&#10;Descripción generada automáticamente">
              <a:extLst>
                <a:ext uri="{FF2B5EF4-FFF2-40B4-BE49-F238E27FC236}">
                  <a16:creationId xmlns:a16="http://schemas.microsoft.com/office/drawing/2014/main" id="{D0B786BC-7D30-4D97-A8F1-2301CDCC4B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Tree>
    <p:extLst>
      <p:ext uri="{BB962C8B-B14F-4D97-AF65-F5344CB8AC3E}">
        <p14:creationId xmlns:p14="http://schemas.microsoft.com/office/powerpoint/2010/main" val="227245322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PORTADA 1">
    <p:spTree>
      <p:nvGrpSpPr>
        <p:cNvPr id="1" name=""/>
        <p:cNvGrpSpPr/>
        <p:nvPr/>
      </p:nvGrpSpPr>
      <p:grpSpPr>
        <a:xfrm>
          <a:off x="0" y="0"/>
          <a:ext cx="0" cy="0"/>
          <a:chOff x="0" y="0"/>
          <a:chExt cx="0" cy="0"/>
        </a:xfrm>
      </p:grpSpPr>
      <p:pic>
        <p:nvPicPr>
          <p:cNvPr id="8" name="Imagen 7" descr="Imagen en blanco y negro de un carro&#10;&#10;Descripción generada automáticamente con confianza baja">
            <a:extLst>
              <a:ext uri="{FF2B5EF4-FFF2-40B4-BE49-F238E27FC236}">
                <a16:creationId xmlns:a16="http://schemas.microsoft.com/office/drawing/2014/main" id="{0F9AAC5B-F555-4A01-8C26-E2B3CD2AB4F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6 de junio de 2023</a:t>
            </a:fld>
            <a:endParaRPr lang="es-ES" sz="1131" dirty="0">
              <a:solidFill>
                <a:schemeClr val="bg1"/>
              </a:solidFill>
            </a:endParaRPr>
          </a:p>
        </p:txBody>
      </p:sp>
      <p:sp>
        <p:nvSpPr>
          <p:cNvPr id="26" name="Título 1">
            <a:extLst>
              <a:ext uri="{FF2B5EF4-FFF2-40B4-BE49-F238E27FC236}">
                <a16:creationId xmlns:a16="http://schemas.microsoft.com/office/drawing/2014/main" id="{FFD108F0-8DDF-45D9-AA3D-8DC9A7766359}"/>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27" name="Subtítulo 2">
            <a:extLst>
              <a:ext uri="{FF2B5EF4-FFF2-40B4-BE49-F238E27FC236}">
                <a16:creationId xmlns:a16="http://schemas.microsoft.com/office/drawing/2014/main" id="{71B1FA89-9ED5-47A9-883E-548E0577C129}"/>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283048664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PORTADA 2">
    <p:spTree>
      <p:nvGrpSpPr>
        <p:cNvPr id="1" name=""/>
        <p:cNvGrpSpPr/>
        <p:nvPr/>
      </p:nvGrpSpPr>
      <p:grpSpPr>
        <a:xfrm>
          <a:off x="0" y="0"/>
          <a:ext cx="0" cy="0"/>
          <a:chOff x="0" y="0"/>
          <a:chExt cx="0" cy="0"/>
        </a:xfrm>
      </p:grpSpPr>
      <p:pic>
        <p:nvPicPr>
          <p:cNvPr id="7" name="Imagen 6" descr="Avión volando en el cielo&#10;&#10;Descripción generada automáticamente">
            <a:extLst>
              <a:ext uri="{FF2B5EF4-FFF2-40B4-BE49-F238E27FC236}">
                <a16:creationId xmlns:a16="http://schemas.microsoft.com/office/drawing/2014/main" id="{9F386C26-FE2C-40EF-93AC-E1AC58C76A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12" name="CuadroTexto 11">
            <a:extLst>
              <a:ext uri="{FF2B5EF4-FFF2-40B4-BE49-F238E27FC236}">
                <a16:creationId xmlns:a16="http://schemas.microsoft.com/office/drawing/2014/main" id="{9C0177A8-8004-48F0-A8F4-A850F966D6B4}"/>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6 de junio de 2023</a:t>
            </a:fld>
            <a:endParaRPr lang="es-ES" sz="1131" dirty="0">
              <a:solidFill>
                <a:schemeClr val="bg1"/>
              </a:solidFill>
            </a:endParaRPr>
          </a:p>
        </p:txBody>
      </p:sp>
      <p:sp>
        <p:nvSpPr>
          <p:cNvPr id="13" name="Título 1">
            <a:extLst>
              <a:ext uri="{FF2B5EF4-FFF2-40B4-BE49-F238E27FC236}">
                <a16:creationId xmlns:a16="http://schemas.microsoft.com/office/drawing/2014/main" id="{CB129B7D-141B-41C3-B929-C5FBC2FD3F54}"/>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tx2"/>
                </a:solidFill>
              </a:defRPr>
            </a:lvl1pPr>
          </a:lstStyle>
          <a:p>
            <a:r>
              <a:rPr lang="es-ES" dirty="0"/>
              <a:t>Título Portada</a:t>
            </a:r>
          </a:p>
        </p:txBody>
      </p:sp>
      <p:sp>
        <p:nvSpPr>
          <p:cNvPr id="14" name="Subtítulo 2">
            <a:extLst>
              <a:ext uri="{FF2B5EF4-FFF2-40B4-BE49-F238E27FC236}">
                <a16:creationId xmlns:a16="http://schemas.microsoft.com/office/drawing/2014/main" id="{C792A383-12EE-463F-9D56-DC1E2618B22C}"/>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tx2"/>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23783057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p:cSld name="PORTADA 3">
    <p:spTree>
      <p:nvGrpSpPr>
        <p:cNvPr id="1" name=""/>
        <p:cNvGrpSpPr/>
        <p:nvPr/>
      </p:nvGrpSpPr>
      <p:grpSpPr>
        <a:xfrm>
          <a:off x="0" y="0"/>
          <a:ext cx="0" cy="0"/>
          <a:chOff x="0" y="0"/>
          <a:chExt cx="0" cy="0"/>
        </a:xfrm>
      </p:grpSpPr>
      <p:pic>
        <p:nvPicPr>
          <p:cNvPr id="8" name="Imagen 7" descr="Un avión en una pista&#10;&#10;Descripción generada automáticamente">
            <a:extLst>
              <a:ext uri="{FF2B5EF4-FFF2-40B4-BE49-F238E27FC236}">
                <a16:creationId xmlns:a16="http://schemas.microsoft.com/office/drawing/2014/main" id="{0918972C-5669-44DA-B837-AC9563D39F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9" name="CuadroTexto 8">
            <a:extLst>
              <a:ext uri="{FF2B5EF4-FFF2-40B4-BE49-F238E27FC236}">
                <a16:creationId xmlns:a16="http://schemas.microsoft.com/office/drawing/2014/main" id="{AD24C8B4-A167-4755-B0CF-89630D82E9EC}"/>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6 de junio de 2023</a:t>
            </a:fld>
            <a:endParaRPr lang="es-ES" sz="1131" dirty="0">
              <a:solidFill>
                <a:schemeClr val="bg1"/>
              </a:solidFill>
            </a:endParaRPr>
          </a:p>
        </p:txBody>
      </p:sp>
      <p:sp>
        <p:nvSpPr>
          <p:cNvPr id="10" name="Título 1">
            <a:extLst>
              <a:ext uri="{FF2B5EF4-FFF2-40B4-BE49-F238E27FC236}">
                <a16:creationId xmlns:a16="http://schemas.microsoft.com/office/drawing/2014/main" id="{E6F6825E-E3E8-467D-B596-42AA317019EF}"/>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11" name="Subtítulo 2">
            <a:extLst>
              <a:ext uri="{FF2B5EF4-FFF2-40B4-BE49-F238E27FC236}">
                <a16:creationId xmlns:a16="http://schemas.microsoft.com/office/drawing/2014/main" id="{ED4B4067-0868-41A8-B660-8BD4C2DB75BA}"/>
              </a:ext>
            </a:extLst>
          </p:cNvPr>
          <p:cNvSpPr>
            <a:spLocks noGrp="1"/>
          </p:cNvSpPr>
          <p:nvPr>
            <p:ph type="subTitle" idx="1" hasCustomPrompt="1"/>
          </p:nvPr>
        </p:nvSpPr>
        <p:spPr>
          <a:xfrm>
            <a:off x="407988" y="2084034"/>
            <a:ext cx="11376025" cy="681182"/>
          </a:xfrm>
          <a:prstGeom prst="rect">
            <a:avLst/>
          </a:prstGeom>
        </p:spPr>
        <p:txBody>
          <a:bodyPr>
            <a:norm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60268748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p:cSld name="PORTADA COLOR-TÍTULO 1 LÍNEA">
    <p:bg>
      <p:bgPr>
        <a:solidFill>
          <a:schemeClr val="accent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0ED7B35-683B-435F-B42A-10DC218593AC}"/>
              </a:ext>
            </a:extLst>
          </p:cNvPr>
          <p:cNvSpPr>
            <a:spLocks noGrp="1"/>
          </p:cNvSpPr>
          <p:nvPr>
            <p:ph type="subTitle" idx="1" hasCustomPrompt="1"/>
          </p:nvPr>
        </p:nvSpPr>
        <p:spPr>
          <a:xfrm>
            <a:off x="2952750" y="2066289"/>
            <a:ext cx="8831263" cy="576000"/>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6 de junio de 2023</a:t>
            </a:fld>
            <a:endParaRPr lang="es-ES" sz="1292" dirty="0">
              <a:solidFill>
                <a:schemeClr val="bg1"/>
              </a:solidFill>
            </a:endParaRPr>
          </a:p>
        </p:txBody>
      </p:sp>
      <p:sp>
        <p:nvSpPr>
          <p:cNvPr id="12" name="Título 1">
            <a:extLst>
              <a:ext uri="{FF2B5EF4-FFF2-40B4-BE49-F238E27FC236}">
                <a16:creationId xmlns:a16="http://schemas.microsoft.com/office/drawing/2014/main" id="{32EDE1CE-A588-46F8-BAE8-7523196C7B03}"/>
              </a:ext>
            </a:extLst>
          </p:cNvPr>
          <p:cNvSpPr>
            <a:spLocks noGrp="1"/>
          </p:cNvSpPr>
          <p:nvPr>
            <p:ph type="ctrTitle" hasCustomPrompt="1"/>
          </p:nvPr>
        </p:nvSpPr>
        <p:spPr>
          <a:xfrm>
            <a:off x="2952750" y="1045210"/>
            <a:ext cx="8831263" cy="1012191"/>
          </a:xfrm>
          <a:prstGeom prst="rect">
            <a:avLst/>
          </a:prstGeom>
        </p:spPr>
        <p:txBody>
          <a:bodyPr anchor="t">
            <a:noAutofit/>
          </a:bodyPr>
          <a:lstStyle>
            <a:lvl1pPr algn="l">
              <a:lnSpc>
                <a:spcPts val="5817"/>
              </a:lnSpc>
              <a:defRPr sz="4363">
                <a:solidFill>
                  <a:schemeClr val="bg1"/>
                </a:solidFill>
              </a:defRPr>
            </a:lvl1pPr>
          </a:lstStyle>
          <a:p>
            <a:r>
              <a:rPr lang="es-ES" dirty="0"/>
              <a:t>Título portada una línea</a:t>
            </a:r>
          </a:p>
        </p:txBody>
      </p:sp>
      <p:sp>
        <p:nvSpPr>
          <p:cNvPr id="8" name="CuadroTexto 7">
            <a:extLst>
              <a:ext uri="{FF2B5EF4-FFF2-40B4-BE49-F238E27FC236}">
                <a16:creationId xmlns:a16="http://schemas.microsoft.com/office/drawing/2014/main" id="{43F8955F-C9C4-45A4-B2B4-F7E624BFE64B}"/>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17309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esumen-fondo 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1E79B266-5414-490E-9427-95C2E07B5CF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129292113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p:cSld name="PORTADA COLOR-TÍTULO 2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6 de junio de 2023</a:t>
            </a:fld>
            <a:endParaRPr lang="es-ES" sz="1292" dirty="0">
              <a:solidFill>
                <a:schemeClr val="bg1"/>
              </a:solidFill>
            </a:endParaRPr>
          </a:p>
        </p:txBody>
      </p:sp>
      <p:sp>
        <p:nvSpPr>
          <p:cNvPr id="10" name="Subtítulo 2">
            <a:extLst>
              <a:ext uri="{FF2B5EF4-FFF2-40B4-BE49-F238E27FC236}">
                <a16:creationId xmlns:a16="http://schemas.microsoft.com/office/drawing/2014/main" id="{12633DB5-C0B3-4C03-9F26-6750AD39F5A7}"/>
              </a:ext>
            </a:extLst>
          </p:cNvPr>
          <p:cNvSpPr>
            <a:spLocks noGrp="1"/>
          </p:cNvSpPr>
          <p:nvPr>
            <p:ph type="subTitle" idx="1" hasCustomPrompt="1"/>
          </p:nvPr>
        </p:nvSpPr>
        <p:spPr>
          <a:xfrm>
            <a:off x="2952750" y="2526224"/>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85186CC8-F5B4-45D8-BB4D-BE01E6E8CA49}"/>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
        <p:nvSpPr>
          <p:cNvPr id="11" name="Título 1">
            <a:extLst>
              <a:ext uri="{FF2B5EF4-FFF2-40B4-BE49-F238E27FC236}">
                <a16:creationId xmlns:a16="http://schemas.microsoft.com/office/drawing/2014/main" id="{17496993-0DE4-44C6-BD2B-04BFEF6875E6}"/>
              </a:ext>
            </a:extLst>
          </p:cNvPr>
          <p:cNvSpPr>
            <a:spLocks noGrp="1"/>
          </p:cNvSpPr>
          <p:nvPr>
            <p:ph type="ctrTitle" hasCustomPrompt="1"/>
          </p:nvPr>
        </p:nvSpPr>
        <p:spPr>
          <a:xfrm>
            <a:off x="2952750" y="1045210"/>
            <a:ext cx="8831263" cy="1459866"/>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dos líneas </a:t>
            </a:r>
            <a:r>
              <a:rPr lang="es-ES" dirty="0" err="1"/>
              <a:t>líneas</a:t>
            </a:r>
            <a:endParaRPr lang="es-ES" dirty="0"/>
          </a:p>
        </p:txBody>
      </p:sp>
    </p:spTree>
    <p:extLst>
      <p:ext uri="{BB962C8B-B14F-4D97-AF65-F5344CB8AC3E}">
        <p14:creationId xmlns:p14="http://schemas.microsoft.com/office/powerpoint/2010/main" val="224861425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p:cSld name="PORTADA COLOR-TÍTULO 3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6 de junio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155191"/>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tres</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241220"/>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11" name="CuadroTexto 10">
            <a:extLst>
              <a:ext uri="{FF2B5EF4-FFF2-40B4-BE49-F238E27FC236}">
                <a16:creationId xmlns:a16="http://schemas.microsoft.com/office/drawing/2014/main" id="{14B2E0C3-EC29-480E-8A64-7BBE6A541355}"/>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416895333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p:cSld name="PORTADA COLOR-TÍTULO 4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6 de junio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802891"/>
          </a:xfrm>
          <a:prstGeom prst="rect">
            <a:avLst/>
          </a:prstGeom>
        </p:spPr>
        <p:txBody>
          <a:bodyPr anchor="t">
            <a:noAutofit/>
          </a:bodyPr>
          <a:lstStyle>
            <a:lvl1pPr algn="l">
              <a:lnSpc>
                <a:spcPts val="4363"/>
              </a:lnSpc>
              <a:defRPr sz="4363">
                <a:solidFill>
                  <a:schemeClr val="bg1"/>
                </a:solidFill>
              </a:defRPr>
            </a:lvl1pPr>
          </a:lstStyle>
          <a:p>
            <a:r>
              <a:rPr lang="es-ES" dirty="0"/>
              <a:t>Título </a:t>
            </a:r>
            <a:br>
              <a:rPr lang="es-ES" dirty="0"/>
            </a:br>
            <a:r>
              <a:rPr lang="es-ES" dirty="0"/>
              <a:t>portada </a:t>
            </a:r>
            <a:br>
              <a:rPr lang="es-ES" dirty="0"/>
            </a:br>
            <a:r>
              <a:rPr lang="es-ES" dirty="0"/>
              <a:t>cuatro</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890691"/>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C436CD77-E604-498C-BA0C-5889574B6341}"/>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267989124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Introducción-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6" name="Marcador de pie de página 13">
            <a:extLst>
              <a:ext uri="{FF2B5EF4-FFF2-40B4-BE49-F238E27FC236}">
                <a16:creationId xmlns:a16="http://schemas.microsoft.com/office/drawing/2014/main" id="{714A95B8-E716-4751-97FD-1CED4D69715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BA9A69A-B824-4158-9B19-8D3E81665277}"/>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52231791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1_Introducción-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rm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rm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8" name="Marcador de pie de página 13">
            <a:extLst>
              <a:ext uri="{FF2B5EF4-FFF2-40B4-BE49-F238E27FC236}">
                <a16:creationId xmlns:a16="http://schemas.microsoft.com/office/drawing/2014/main" id="{796AB7CC-7E44-450B-B0E9-D9851603FEB2}"/>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D7AFE3CF-7F6B-4BE8-9EEB-D45C7E64AD1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4703121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Introducción-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AD0F7566-B380-442E-9F0E-B314D691ED45}"/>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AB3D743-347A-4E5A-8D1D-02A68D1B38D4}"/>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1028547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1_Introducción-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EC1EB0C4-0960-4940-A202-3E4E5C1AD5A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F667107-5FCB-42A0-B7E7-6AC45FA1CE7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89073442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Introducción derecha-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586515" y="1609545"/>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5" name="Marcador de pie de página 13">
            <a:extLst>
              <a:ext uri="{FF2B5EF4-FFF2-40B4-BE49-F238E27FC236}">
                <a16:creationId xmlns:a16="http://schemas.microsoft.com/office/drawing/2014/main" id="{8CBD6C77-BE32-4F1E-BF0B-31C9B0148950}"/>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5381856A-3CDA-41EA-9EF1-0A852E240A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49261222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Introducción derecha-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13" name="Marcador de pie de página 13">
            <a:extLst>
              <a:ext uri="{FF2B5EF4-FFF2-40B4-BE49-F238E27FC236}">
                <a16:creationId xmlns:a16="http://schemas.microsoft.com/office/drawing/2014/main" id="{56A381D7-6A80-4B89-A65D-201F026C85A9}"/>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86C2C889-610D-42AA-9824-2F7586016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
        <p:nvSpPr>
          <p:cNvPr id="6" name="Marcador de contenido 2">
            <a:extLst>
              <a:ext uri="{FF2B5EF4-FFF2-40B4-BE49-F238E27FC236}">
                <a16:creationId xmlns:a16="http://schemas.microsoft.com/office/drawing/2014/main" id="{CD3910F6-2554-496A-B58C-9BCB62A2FCEE}"/>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178042896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Introducción derecha-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3CB6B119-0467-4D6E-9F96-43359FB85C26}"/>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238FD02D-B891-40C2-B4AE-E4354D6FE52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10" name="Marcador de contenido 2">
            <a:extLst>
              <a:ext uri="{FF2B5EF4-FFF2-40B4-BE49-F238E27FC236}">
                <a16:creationId xmlns:a16="http://schemas.microsoft.com/office/drawing/2014/main" id="{0668E6D2-D0F1-45C9-94B3-9013AA974E53}"/>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40237248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esumen-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4C5E6289-A59F-4DC5-8409-F3E3054DFD6A}"/>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55305425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Introducción derecha-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BDC54D4D-C84F-4CF7-B974-E00DF82004DF}"/>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53BB3BEC-3E90-482D-A04A-446CE36957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9" name="Marcador de contenido 2">
            <a:extLst>
              <a:ext uri="{FF2B5EF4-FFF2-40B4-BE49-F238E27FC236}">
                <a16:creationId xmlns:a16="http://schemas.microsoft.com/office/drawing/2014/main" id="{01D17B1C-7598-4141-B387-64E802151E19}"/>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20069696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Índice-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9" name="CuadroTexto 18">
            <a:extLst>
              <a:ext uri="{FF2B5EF4-FFF2-40B4-BE49-F238E27FC236}">
                <a16:creationId xmlns:a16="http://schemas.microsoft.com/office/drawing/2014/main" id="{C14B5851-7821-428E-9799-89FA6B2FAFA2}"/>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415852056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Índice-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8" name="CuadroTexto 27">
            <a:extLst>
              <a:ext uri="{FF2B5EF4-FFF2-40B4-BE49-F238E27FC236}">
                <a16:creationId xmlns:a16="http://schemas.microsoft.com/office/drawing/2014/main" id="{17C9143D-F203-473F-8CEB-DA379FFFA6C8}"/>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82551804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1_Índice-fondo F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E0411649-E92A-40C9-9928-41D30E4CF1CD}"/>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185909247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2_Índice-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829B4B0D-D0C4-4B3D-A803-43CC6288A62E}"/>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56474590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Resumen-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66035C9D-0C6E-4EC4-9EF0-E5F8A236971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184757902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Resumen-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8004F6EC-AA16-456C-8004-F95F8AB97C50}"/>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23445624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Resumen-fondo 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1E79B266-5414-490E-9427-95C2E07B5CF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249658917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Resumen-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4C5E6289-A59F-4DC5-8409-F3E3054DFD6A}"/>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167037556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p:cSld name="Separador-fondo BLANCO">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tx2"/>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tx2"/>
                </a:solidFill>
              </a:defRPr>
            </a:lvl1pPr>
          </a:lstStyle>
          <a:p>
            <a:pPr marL="0" lvl="0"/>
            <a:r>
              <a:rPr lang="es-ES" dirty="0"/>
              <a:t>Título</a:t>
            </a:r>
          </a:p>
        </p:txBody>
      </p:sp>
      <p:sp>
        <p:nvSpPr>
          <p:cNvPr id="5" name="Marcador de texto 14">
            <a:extLst>
              <a:ext uri="{FF2B5EF4-FFF2-40B4-BE49-F238E27FC236}">
                <a16:creationId xmlns:a16="http://schemas.microsoft.com/office/drawing/2014/main" id="{0DAEBBED-23DD-49BD-BF04-A9A543420B76}"/>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blipFill>
                  <a:blip r:embed="rId2">
                    <a:extLst>
                      <a:ext uri="{28A0092B-C50C-407E-A947-70E740481C1C}">
                        <a14:useLocalDpi xmlns:a14="http://schemas.microsoft.com/office/drawing/2010/main" val="0"/>
                      </a:ext>
                    </a:extLst>
                  </a:blip>
                  <a:stretch>
                    <a:fillRect/>
                  </a:stretch>
                </a:blip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Tree>
    <p:extLst>
      <p:ext uri="{BB962C8B-B14F-4D97-AF65-F5344CB8AC3E}">
        <p14:creationId xmlns:p14="http://schemas.microsoft.com/office/powerpoint/2010/main" val="4287269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parador-fondo BLANCO">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tx2"/>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tx2"/>
                </a:solidFill>
              </a:defRPr>
            </a:lvl1pPr>
          </a:lstStyle>
          <a:p>
            <a:pPr marL="0" lvl="0"/>
            <a:r>
              <a:rPr lang="es-ES" dirty="0"/>
              <a:t>Título</a:t>
            </a:r>
          </a:p>
        </p:txBody>
      </p:sp>
      <p:sp>
        <p:nvSpPr>
          <p:cNvPr id="5" name="Marcador de texto 14">
            <a:extLst>
              <a:ext uri="{FF2B5EF4-FFF2-40B4-BE49-F238E27FC236}">
                <a16:creationId xmlns:a16="http://schemas.microsoft.com/office/drawing/2014/main" id="{0DAEBBED-23DD-49BD-BF04-A9A543420B76}"/>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blipFill>
                  <a:blip r:embed="rId2">
                    <a:extLst>
                      <a:ext uri="{28A0092B-C50C-407E-A947-70E740481C1C}">
                        <a14:useLocalDpi xmlns:a14="http://schemas.microsoft.com/office/drawing/2010/main" val="0"/>
                      </a:ext>
                    </a:extLst>
                  </a:blip>
                  <a:stretch>
                    <a:fillRect/>
                  </a:stretch>
                </a:blip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Tree>
    <p:extLst>
      <p:ext uri="{BB962C8B-B14F-4D97-AF65-F5344CB8AC3E}">
        <p14:creationId xmlns:p14="http://schemas.microsoft.com/office/powerpoint/2010/main" val="143796861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Separador-fondo GRIS">
    <p:bg>
      <p:bgPr>
        <a:solidFill>
          <a:schemeClr val="bg2"/>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accent6"/>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tx2"/>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accent6"/>
                </a:solidFill>
              </a:defRPr>
            </a:lvl1pPr>
          </a:lstStyle>
          <a:p>
            <a:pPr marL="0" lvl="0"/>
            <a:r>
              <a:rPr lang="es-ES" dirty="0"/>
              <a:t>Título</a:t>
            </a:r>
          </a:p>
        </p:txBody>
      </p:sp>
    </p:spTree>
    <p:extLst>
      <p:ext uri="{BB962C8B-B14F-4D97-AF65-F5344CB8AC3E}">
        <p14:creationId xmlns:p14="http://schemas.microsoft.com/office/powerpoint/2010/main" val="119008941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p:cSld name="Separador-fondo ROJO">
    <p:bg>
      <p:bgPr>
        <a:solidFill>
          <a:schemeClr val="accent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71740505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p:cSld name="Separador-fondo NEGRO">
    <p:bg>
      <p:bgPr>
        <a:solidFill>
          <a:schemeClr val="tx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61834629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p:cSld name="Texto-avión peq">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texto 6">
            <a:extLst>
              <a:ext uri="{FF2B5EF4-FFF2-40B4-BE49-F238E27FC236}">
                <a16:creationId xmlns:a16="http://schemas.microsoft.com/office/drawing/2014/main" id="{B4C09C0B-CB63-4989-9082-6E85D637034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texto 6">
            <a:extLst>
              <a:ext uri="{FF2B5EF4-FFF2-40B4-BE49-F238E27FC236}">
                <a16:creationId xmlns:a16="http://schemas.microsoft.com/office/drawing/2014/main" id="{DB3D0E3A-2EE3-47D7-B80A-3C96445557E8}"/>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texto 6">
            <a:extLst>
              <a:ext uri="{FF2B5EF4-FFF2-40B4-BE49-F238E27FC236}">
                <a16:creationId xmlns:a16="http://schemas.microsoft.com/office/drawing/2014/main" id="{723388EB-ECF4-411E-AEDD-8DC6B7878E64}"/>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E9D93AC1-8641-4D82-BB60-3CD5AA19445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1928D9BA-4624-4D09-9D14-D88AD43E20E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0074928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p:cSld name="Texto-fondo GRIS avión peq">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6" name="Marcador de contenido 2">
            <a:extLst>
              <a:ext uri="{FF2B5EF4-FFF2-40B4-BE49-F238E27FC236}">
                <a16:creationId xmlns:a16="http://schemas.microsoft.com/office/drawing/2014/main" id="{0425A0DC-89F2-4863-972F-B8427526E3FB}"/>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C938D8A1-606C-4D70-B54D-AEF83A294D61}"/>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CE59867F-0C06-4674-A3B9-158C7C6AD08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BEEE659-1F1D-4600-B8A1-43B77503C2D6}"/>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C691EF0A-CEE5-4FC4-BDA4-5C1CF6192396}"/>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3968E7D1-37E4-45F7-A3B9-C6075ACA378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1F204BDA-C1B0-44A5-AA86-CED67CA56F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2B62E7F-D044-4DD0-9C51-79712B4FDBD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03310234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p:cSld name="Texto-avión relleno imagen PEQUEÑ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6" name="Marcador de contenido 2">
            <a:extLst>
              <a:ext uri="{FF2B5EF4-FFF2-40B4-BE49-F238E27FC236}">
                <a16:creationId xmlns:a16="http://schemas.microsoft.com/office/drawing/2014/main" id="{85AFBA55-E6D6-4288-AE8F-CB62229D089F}"/>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DA71CB3C-D039-4416-BFCF-70844E5C4ECA}"/>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2E3B049C-8F00-48E3-941B-615C65A0412E}"/>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CC873951-3980-4FA0-BA67-B9E097DF5930}"/>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DFCF4EB-365B-4A34-9353-24D855B51A55}"/>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A2507BD9-8C1D-4598-BE8E-14E4D04CB0DB}"/>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CFE4D039-7B37-4018-855D-C780E221A2D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53A88B61-D576-42EE-AD89-9DD42BFD2B1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54693576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p:cSld name="Texto-avión grand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F988CCD4-FCE4-4882-BB04-10377C1700FA}"/>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909CB406-46B4-4715-A9E4-6C587E21E6AE}"/>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64509E8-343C-4C11-93DB-F03CEE23A96F}"/>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F98ADFCB-254F-417A-88FB-A207F8AE225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51E3F2A9-AB87-48FA-96E4-FE4BE2C714D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8808265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p:cSld name="Texto-fondo GRIS avión grande">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016980F1-D099-4A20-B066-7AE217FB46C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BFE5CBB9-F69A-42B4-A189-18C37D0D2ABF}"/>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644C7A44-8F5F-4271-8EE6-CAA9E3B7AB5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B34E0AFA-8165-4227-B1E3-758B6C34F18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138A9E43-D80E-4602-AC21-02FD031A1F0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8980507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p:cSld name="Texto-avión relleno imagen GRAND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18F76920-6C39-4DC9-B526-EDDF8BFC0797}"/>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DB54FEBF-E8DD-41D4-8554-261780C3D959}"/>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8FDADC90-4935-41D4-BDAD-269EFE684BAC}"/>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53B471A9-AF4E-4CE5-9C32-A6C589C2C2C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5FFA8EC-94C6-4A30-A94B-32546B51BE7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198431519"/>
      </p:ext>
    </p:extLst>
  </p:cSld>
  <p:clrMapOvr>
    <a:overrideClrMapping bg1="lt1" tx1="dk1" bg2="lt2" tx2="dk2" accent1="accent1" accent2="accent2" accent3="accent3" accent4="accent4" accent5="accent5" accent6="accent6" hlink="hlink" folHlink="folHlink"/>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Imagen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rm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583200"/>
            <a:ext cx="82756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011615"/>
            <a:ext cx="5467351"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3" name="Marcador de texto 6">
            <a:extLst>
              <a:ext uri="{FF2B5EF4-FFF2-40B4-BE49-F238E27FC236}">
                <a16:creationId xmlns:a16="http://schemas.microsoft.com/office/drawing/2014/main" id="{E1E9F53D-CF56-47C5-A328-3F1D0A050B2E}"/>
              </a:ext>
            </a:extLst>
          </p:cNvPr>
          <p:cNvSpPr>
            <a:spLocks noGrp="1"/>
          </p:cNvSpPr>
          <p:nvPr>
            <p:ph type="body" sz="quarter" idx="17" hasCustomPrompt="1"/>
          </p:nvPr>
        </p:nvSpPr>
        <p:spPr>
          <a:xfrm>
            <a:off x="3508375"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6B8BBF4-2C09-40CA-A3F0-C6A1E353829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1FFE0D7-26F4-476C-91B3-A39E5467C6A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2118086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parador-fondo GRIS">
    <p:bg>
      <p:bgPr>
        <a:solidFill>
          <a:schemeClr val="bg2"/>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accent6"/>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tx2"/>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accent6"/>
                </a:solidFill>
              </a:defRPr>
            </a:lvl1pPr>
          </a:lstStyle>
          <a:p>
            <a:pPr marL="0" lvl="0"/>
            <a:r>
              <a:rPr lang="es-ES" dirty="0"/>
              <a:t>Título</a:t>
            </a:r>
          </a:p>
        </p:txBody>
      </p:sp>
    </p:spTree>
    <p:extLst>
      <p:ext uri="{BB962C8B-B14F-4D97-AF65-F5344CB8AC3E}">
        <p14:creationId xmlns:p14="http://schemas.microsoft.com/office/powerpoint/2010/main" val="3566910188"/>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Imagen grande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6569074" y="583200"/>
            <a:ext cx="52149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6">
            <a:extLst>
              <a:ext uri="{FF2B5EF4-FFF2-40B4-BE49-F238E27FC236}">
                <a16:creationId xmlns:a16="http://schemas.microsoft.com/office/drawing/2014/main" id="{DACB6A21-EE3B-4619-8F07-A326D1AB2362}"/>
              </a:ext>
            </a:extLst>
          </p:cNvPr>
          <p:cNvSpPr>
            <a:spLocks noGrp="1"/>
          </p:cNvSpPr>
          <p:nvPr>
            <p:ph type="body" sz="quarter" idx="17" hasCustomPrompt="1"/>
          </p:nvPr>
        </p:nvSpPr>
        <p:spPr>
          <a:xfrm>
            <a:off x="6569074"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6722B2F8-D34D-4485-96D1-381B0C22BAE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CF1A5D4D-D316-4637-9DF8-4E0BE20CEB1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20865693"/>
      </p:ext>
    </p:extLst>
  </p:cSld>
  <p:clrMapOvr>
    <a:overrideClrMapping bg1="lt1" tx1="dk1" bg2="lt2" tx2="dk2" accent1="accent1" accent2="accent2" accent3="accent3" accent4="accent4" accent5="accent5" accent6="accent6" hlink="hlink" folHlink="folHlink"/>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Imagen grande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609600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6242" y="583201"/>
            <a:ext cx="52149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6242"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texto 5">
            <a:extLst>
              <a:ext uri="{FF2B5EF4-FFF2-40B4-BE49-F238E27FC236}">
                <a16:creationId xmlns:a16="http://schemas.microsoft.com/office/drawing/2014/main" id="{FD29A52B-C0C6-4DCB-8A80-B88FABB07A8E}"/>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CF170CA3-6009-4819-B265-509CE81CCF04}"/>
              </a:ext>
            </a:extLst>
          </p:cNvPr>
          <p:cNvSpPr>
            <a:spLocks noGrp="1"/>
          </p:cNvSpPr>
          <p:nvPr>
            <p:ph type="body" sz="quarter" idx="17" hasCustomPrompt="1"/>
          </p:nvPr>
        </p:nvSpPr>
        <p:spPr>
          <a:xfrm>
            <a:off x="416241"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5" name="Marcador de pie de página 13">
            <a:extLst>
              <a:ext uri="{FF2B5EF4-FFF2-40B4-BE49-F238E27FC236}">
                <a16:creationId xmlns:a16="http://schemas.microsoft.com/office/drawing/2014/main" id="{4126EA0C-C2E7-4E71-B437-2FB79D526F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EF226BDD-5C0F-4917-B0B8-68FDDFE2E7A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878884729"/>
      </p:ext>
    </p:extLst>
  </p:cSld>
  <p:clrMapOvr>
    <a:overrideClrMapping bg1="lt1" tx1="dk1" bg2="lt2" tx2="dk2" accent1="accent1" accent2="accent2" accent3="accent3" accent4="accent4" accent5="accent5" accent6="accent6" hlink="hlink" folHlink="folHlink"/>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Imagen arrib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12192000" cy="3429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Título 1">
            <a:extLst>
              <a:ext uri="{FF2B5EF4-FFF2-40B4-BE49-F238E27FC236}">
                <a16:creationId xmlns:a16="http://schemas.microsoft.com/office/drawing/2014/main" id="{7B38DE7C-9C9A-4792-B5E2-ED1CF4F043EA}"/>
              </a:ext>
            </a:extLst>
          </p:cNvPr>
          <p:cNvSpPr>
            <a:spLocks noGrp="1"/>
          </p:cNvSpPr>
          <p:nvPr>
            <p:ph type="title" hasCustomPrompt="1"/>
          </p:nvPr>
        </p:nvSpPr>
        <p:spPr>
          <a:xfrm>
            <a:off x="416241" y="1276844"/>
            <a:ext cx="8559484" cy="875312"/>
          </a:xfrm>
          <a:prstGeom prst="rect">
            <a:avLst/>
          </a:prstGeom>
        </p:spPr>
        <p:txBody>
          <a:bodyPr anchor="ctr">
            <a:noAutofit/>
          </a:bodyPr>
          <a:lstStyle>
            <a:lvl1pPr>
              <a:defRPr sz="3394">
                <a:solidFill>
                  <a:schemeClr val="bg1"/>
                </a:solidFill>
              </a:defRPr>
            </a:lvl1pPr>
          </a:lstStyle>
          <a:p>
            <a:r>
              <a:rPr lang="es-ES" dirty="0"/>
              <a:t>Título</a:t>
            </a:r>
          </a:p>
        </p:txBody>
      </p:sp>
      <p:sp>
        <p:nvSpPr>
          <p:cNvPr id="12" name="Marcador de contenido 2">
            <a:extLst>
              <a:ext uri="{FF2B5EF4-FFF2-40B4-BE49-F238E27FC236}">
                <a16:creationId xmlns:a16="http://schemas.microsoft.com/office/drawing/2014/main" id="{A5984D7B-6A0E-4045-9659-331B4A3FE9F7}"/>
              </a:ext>
            </a:extLst>
          </p:cNvPr>
          <p:cNvSpPr>
            <a:spLocks noGrp="1"/>
          </p:cNvSpPr>
          <p:nvPr>
            <p:ph idx="14" hasCustomPrompt="1"/>
          </p:nvPr>
        </p:nvSpPr>
        <p:spPr>
          <a:xfrm>
            <a:off x="423862"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pie de página 13">
            <a:extLst>
              <a:ext uri="{FF2B5EF4-FFF2-40B4-BE49-F238E27FC236}">
                <a16:creationId xmlns:a16="http://schemas.microsoft.com/office/drawing/2014/main" id="{5E124136-36A4-4975-A0B8-92B473BCEE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1A4BB26E-B829-49CE-85C4-AA0E4A0B4A7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33702836"/>
      </p:ext>
    </p:extLst>
  </p:cSld>
  <p:clrMapOvr>
    <a:overrideClrMapping bg1="lt1" tx1="dk1" bg2="lt2" tx2="dk2" accent1="accent1" accent2="accent2" accent3="accent3" accent4="accent4" accent5="accent5" accent6="accent6" hlink="hlink" folHlink="folHlink"/>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Imagen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5609" y="583201"/>
            <a:ext cx="82756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5609" y="4011615"/>
            <a:ext cx="8275639" cy="2225674"/>
          </a:xfrm>
          <a:prstGeom prst="rect">
            <a:avLst/>
          </a:prstGeom>
        </p:spPr>
        <p:txBody>
          <a:bodyPr numCol="2" spcCol="1800000"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5">
            <a:extLst>
              <a:ext uri="{FF2B5EF4-FFF2-40B4-BE49-F238E27FC236}">
                <a16:creationId xmlns:a16="http://schemas.microsoft.com/office/drawing/2014/main" id="{4DFE5335-B967-418C-A8FB-D0C0196C1130}"/>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BC7A925A-60B5-4FF6-8C57-1E97C1CD7824}"/>
              </a:ext>
            </a:extLst>
          </p:cNvPr>
          <p:cNvSpPr>
            <a:spLocks noGrp="1"/>
          </p:cNvSpPr>
          <p:nvPr>
            <p:ph type="body" sz="quarter" idx="17" hasCustomPrompt="1"/>
          </p:nvPr>
        </p:nvSpPr>
        <p:spPr>
          <a:xfrm>
            <a:off x="415608"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4" name="Marcador de pie de página 13">
            <a:extLst>
              <a:ext uri="{FF2B5EF4-FFF2-40B4-BE49-F238E27FC236}">
                <a16:creationId xmlns:a16="http://schemas.microsoft.com/office/drawing/2014/main" id="{BA9B0C55-4377-4B5E-B41A-31BBAB1C1D6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29694F17-575A-4E9C-B849-F3EBEAE5E28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30575150"/>
      </p:ext>
    </p:extLst>
  </p:cSld>
  <p:clrMapOvr>
    <a:overrideClrMapping bg1="lt1" tx1="dk1" bg2="lt2" tx2="dk2" accent1="accent1" accent2="accent2" accent3="accent3" accent4="accent4" accent5="accent5" accent6="accent6" hlink="hlink" folHlink="folHlink"/>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4 imágenes derecha + textos">
    <p:bg>
      <p:bgRef idx="1001">
        <a:schemeClr val="bg1"/>
      </p:bgRef>
    </p:bg>
    <p:spTree>
      <p:nvGrpSpPr>
        <p:cNvPr id="1" name=""/>
        <p:cNvGrpSpPr/>
        <p:nvPr/>
      </p:nvGrpSpPr>
      <p:grpSpPr>
        <a:xfrm>
          <a:off x="0" y="0"/>
          <a:ext cx="0" cy="0"/>
          <a:chOff x="0" y="0"/>
          <a:chExt cx="0" cy="0"/>
        </a:xfrm>
      </p:grpSpPr>
      <p:sp>
        <p:nvSpPr>
          <p:cNvPr id="31" name="Marcador de posición de imagen 6">
            <a:extLst>
              <a:ext uri="{FF2B5EF4-FFF2-40B4-BE49-F238E27FC236}">
                <a16:creationId xmlns:a16="http://schemas.microsoft.com/office/drawing/2014/main" id="{124708AE-F137-4CEB-B9C5-DFAD5D15DFEF}"/>
              </a:ext>
            </a:extLst>
          </p:cNvPr>
          <p:cNvSpPr>
            <a:spLocks noGrp="1"/>
          </p:cNvSpPr>
          <p:nvPr>
            <p:ph type="pic" sz="quarter" idx="24"/>
          </p:nvPr>
        </p:nvSpPr>
        <p:spPr>
          <a:xfrm>
            <a:off x="8975726" y="5144400"/>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1"/>
            <a:ext cx="3216275" cy="17214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6801" y="1475864"/>
            <a:ext cx="3216275" cy="152909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4669264" y="1996510"/>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4669264" y="1580644"/>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texto 5">
            <a:extLst>
              <a:ext uri="{FF2B5EF4-FFF2-40B4-BE49-F238E27FC236}">
                <a16:creationId xmlns:a16="http://schemas.microsoft.com/office/drawing/2014/main" id="{6E96B501-CE64-4CD6-9A61-BD3ADECDA83C}"/>
              </a:ext>
            </a:extLst>
          </p:cNvPr>
          <p:cNvSpPr>
            <a:spLocks noGrp="1"/>
          </p:cNvSpPr>
          <p:nvPr>
            <p:ph type="body" sz="quarter" idx="21"/>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9" name="Marcador de posición de imagen 6">
            <a:extLst>
              <a:ext uri="{FF2B5EF4-FFF2-40B4-BE49-F238E27FC236}">
                <a16:creationId xmlns:a16="http://schemas.microsoft.com/office/drawing/2014/main" id="{BBBB7B17-E11E-45A4-A76C-174027A1B21E}"/>
              </a:ext>
            </a:extLst>
          </p:cNvPr>
          <p:cNvSpPr>
            <a:spLocks noGrp="1"/>
          </p:cNvSpPr>
          <p:nvPr>
            <p:ph type="pic" sz="quarter" idx="22"/>
          </p:nvPr>
        </p:nvSpPr>
        <p:spPr>
          <a:xfrm>
            <a:off x="8975726" y="17214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0" name="Marcador de posición de imagen 6">
            <a:extLst>
              <a:ext uri="{FF2B5EF4-FFF2-40B4-BE49-F238E27FC236}">
                <a16:creationId xmlns:a16="http://schemas.microsoft.com/office/drawing/2014/main" id="{17E59381-221B-49BE-B26F-D210F09A96EA}"/>
              </a:ext>
            </a:extLst>
          </p:cNvPr>
          <p:cNvSpPr>
            <a:spLocks noGrp="1"/>
          </p:cNvSpPr>
          <p:nvPr>
            <p:ph type="pic" sz="quarter" idx="23"/>
          </p:nvPr>
        </p:nvSpPr>
        <p:spPr>
          <a:xfrm>
            <a:off x="8975726" y="34290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4" name="Marcador de contenido 2">
            <a:extLst>
              <a:ext uri="{FF2B5EF4-FFF2-40B4-BE49-F238E27FC236}">
                <a16:creationId xmlns:a16="http://schemas.microsoft.com/office/drawing/2014/main" id="{33A9D143-3E3E-47B3-ADB5-87753274CE31}"/>
              </a:ext>
            </a:extLst>
          </p:cNvPr>
          <p:cNvSpPr>
            <a:spLocks noGrp="1"/>
          </p:cNvSpPr>
          <p:nvPr>
            <p:ph idx="25" hasCustomPrompt="1"/>
          </p:nvPr>
        </p:nvSpPr>
        <p:spPr>
          <a:xfrm>
            <a:off x="4669264" y="3230316"/>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5" name="Marcador de texto 6">
            <a:extLst>
              <a:ext uri="{FF2B5EF4-FFF2-40B4-BE49-F238E27FC236}">
                <a16:creationId xmlns:a16="http://schemas.microsoft.com/office/drawing/2014/main" id="{4A503656-A2ED-4DC4-B158-F6B407327275}"/>
              </a:ext>
            </a:extLst>
          </p:cNvPr>
          <p:cNvSpPr>
            <a:spLocks noGrp="1"/>
          </p:cNvSpPr>
          <p:nvPr>
            <p:ph type="body" sz="quarter" idx="26" hasCustomPrompt="1"/>
          </p:nvPr>
        </p:nvSpPr>
        <p:spPr>
          <a:xfrm>
            <a:off x="4669264" y="2814450"/>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6" name="Marcador de contenido 2">
            <a:extLst>
              <a:ext uri="{FF2B5EF4-FFF2-40B4-BE49-F238E27FC236}">
                <a16:creationId xmlns:a16="http://schemas.microsoft.com/office/drawing/2014/main" id="{32EB1624-EB8D-494B-B45F-579700B48134}"/>
              </a:ext>
            </a:extLst>
          </p:cNvPr>
          <p:cNvSpPr>
            <a:spLocks noGrp="1"/>
          </p:cNvSpPr>
          <p:nvPr>
            <p:ph idx="27" hasCustomPrompt="1"/>
          </p:nvPr>
        </p:nvSpPr>
        <p:spPr>
          <a:xfrm>
            <a:off x="4669264" y="4453699"/>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7" name="Marcador de texto 6">
            <a:extLst>
              <a:ext uri="{FF2B5EF4-FFF2-40B4-BE49-F238E27FC236}">
                <a16:creationId xmlns:a16="http://schemas.microsoft.com/office/drawing/2014/main" id="{A7172B98-6210-4E75-B2B1-5F47A114C38D}"/>
              </a:ext>
            </a:extLst>
          </p:cNvPr>
          <p:cNvSpPr>
            <a:spLocks noGrp="1"/>
          </p:cNvSpPr>
          <p:nvPr>
            <p:ph type="body" sz="quarter" idx="28" hasCustomPrompt="1"/>
          </p:nvPr>
        </p:nvSpPr>
        <p:spPr>
          <a:xfrm>
            <a:off x="4669264" y="4037833"/>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8" name="Marcador de contenido 2">
            <a:extLst>
              <a:ext uri="{FF2B5EF4-FFF2-40B4-BE49-F238E27FC236}">
                <a16:creationId xmlns:a16="http://schemas.microsoft.com/office/drawing/2014/main" id="{EB772AA2-B146-469E-AFF5-C2C5AAD6B65B}"/>
              </a:ext>
            </a:extLst>
          </p:cNvPr>
          <p:cNvSpPr>
            <a:spLocks noGrp="1"/>
          </p:cNvSpPr>
          <p:nvPr>
            <p:ph idx="29" hasCustomPrompt="1"/>
          </p:nvPr>
        </p:nvSpPr>
        <p:spPr>
          <a:xfrm>
            <a:off x="4669264" y="5685488"/>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9" name="Marcador de texto 6">
            <a:extLst>
              <a:ext uri="{FF2B5EF4-FFF2-40B4-BE49-F238E27FC236}">
                <a16:creationId xmlns:a16="http://schemas.microsoft.com/office/drawing/2014/main" id="{73413181-ED2F-4643-9887-CA35564E6129}"/>
              </a:ext>
            </a:extLst>
          </p:cNvPr>
          <p:cNvSpPr>
            <a:spLocks noGrp="1"/>
          </p:cNvSpPr>
          <p:nvPr>
            <p:ph type="body" sz="quarter" idx="30" hasCustomPrompt="1"/>
          </p:nvPr>
        </p:nvSpPr>
        <p:spPr>
          <a:xfrm>
            <a:off x="4669264" y="5269622"/>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ie de página 13">
            <a:extLst>
              <a:ext uri="{FF2B5EF4-FFF2-40B4-BE49-F238E27FC236}">
                <a16:creationId xmlns:a16="http://schemas.microsoft.com/office/drawing/2014/main" id="{3C8A4142-61D5-49EB-9879-71922CC5D7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BB03531F-1215-4C69-B37D-3C37D7C2A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9996983"/>
      </p:ext>
    </p:extLst>
  </p:cSld>
  <p:clrMapOvr>
    <a:overrideClrMapping bg1="lt1" tx1="dk1" bg2="lt2" tx2="dk2" accent1="accent1" accent2="accent2" accent3="accent3" accent4="accent4" accent5="accent5" accent6="accent6" hlink="hlink" folHlink="folHlink"/>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1_Imagen izda + bloques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481012"/>
            <a:ext cx="8275639" cy="730380"/>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600575"/>
            <a:ext cx="5467351" cy="163671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cxnSp>
        <p:nvCxnSpPr>
          <p:cNvPr id="11" name="Conector recto 10">
            <a:extLst>
              <a:ext uri="{FF2B5EF4-FFF2-40B4-BE49-F238E27FC236}">
                <a16:creationId xmlns:a16="http://schemas.microsoft.com/office/drawing/2014/main" id="{7C96A2D6-08AC-42F7-AEA4-E07E351F634D}"/>
              </a:ext>
            </a:extLst>
          </p:cNvPr>
          <p:cNvCxnSpPr>
            <a:cxnSpLocks/>
          </p:cNvCxnSpPr>
          <p:nvPr/>
        </p:nvCxnSpPr>
        <p:spPr>
          <a:xfrm>
            <a:off x="6094987" y="1755904"/>
            <a:ext cx="0" cy="1790007"/>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Conector recto 11">
            <a:extLst>
              <a:ext uri="{FF2B5EF4-FFF2-40B4-BE49-F238E27FC236}">
                <a16:creationId xmlns:a16="http://schemas.microsoft.com/office/drawing/2014/main" id="{67ABCEFB-25FF-4324-8B04-D8900708F34D}"/>
              </a:ext>
            </a:extLst>
          </p:cNvPr>
          <p:cNvCxnSpPr>
            <a:cxnSpLocks/>
          </p:cNvCxnSpPr>
          <p:nvPr/>
        </p:nvCxnSpPr>
        <p:spPr>
          <a:xfrm>
            <a:off x="3516740" y="4355403"/>
            <a:ext cx="8267274"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6381591" y="1755903"/>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contenido 2">
            <a:extLst>
              <a:ext uri="{FF2B5EF4-FFF2-40B4-BE49-F238E27FC236}">
                <a16:creationId xmlns:a16="http://schemas.microsoft.com/office/drawing/2014/main" id="{8D2CB750-C823-4A06-8B69-569FB0319E93}"/>
              </a:ext>
            </a:extLst>
          </p:cNvPr>
          <p:cNvSpPr>
            <a:spLocks noGrp="1"/>
          </p:cNvSpPr>
          <p:nvPr>
            <p:ph idx="16" hasCustomPrompt="1"/>
          </p:nvPr>
        </p:nvSpPr>
        <p:spPr>
          <a:xfrm>
            <a:off x="6381591" y="2791815"/>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3516739" y="1755904"/>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texto 6">
            <a:extLst>
              <a:ext uri="{FF2B5EF4-FFF2-40B4-BE49-F238E27FC236}">
                <a16:creationId xmlns:a16="http://schemas.microsoft.com/office/drawing/2014/main" id="{AC878850-2E50-4326-9C20-B47BCA5639AA}"/>
              </a:ext>
            </a:extLst>
          </p:cNvPr>
          <p:cNvSpPr>
            <a:spLocks noGrp="1"/>
          </p:cNvSpPr>
          <p:nvPr>
            <p:ph type="body" sz="quarter" idx="19" hasCustomPrompt="1"/>
          </p:nvPr>
        </p:nvSpPr>
        <p:spPr>
          <a:xfrm>
            <a:off x="3516739" y="2789911"/>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texto 6">
            <a:extLst>
              <a:ext uri="{FF2B5EF4-FFF2-40B4-BE49-F238E27FC236}">
                <a16:creationId xmlns:a16="http://schemas.microsoft.com/office/drawing/2014/main" id="{FE011A79-E55A-46DF-8D2A-D18E438A3BC8}"/>
              </a:ext>
            </a:extLst>
          </p:cNvPr>
          <p:cNvSpPr>
            <a:spLocks noGrp="1"/>
          </p:cNvSpPr>
          <p:nvPr>
            <p:ph type="body" sz="quarter" idx="20" hasCustomPrompt="1"/>
          </p:nvPr>
        </p:nvSpPr>
        <p:spPr>
          <a:xfrm>
            <a:off x="3516739" y="3853486"/>
            <a:ext cx="5468400" cy="4788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pie de página 13">
            <a:extLst>
              <a:ext uri="{FF2B5EF4-FFF2-40B4-BE49-F238E27FC236}">
                <a16:creationId xmlns:a16="http://schemas.microsoft.com/office/drawing/2014/main" id="{B397718B-5852-46F9-8BAA-8FE4CB0E0EB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0B8900FF-699E-4775-A140-0EEFAC94FEE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689771646"/>
      </p:ext>
    </p:extLst>
  </p:cSld>
  <p:clrMapOvr>
    <a:overrideClrMapping bg1="lt1" tx1="dk1" bg2="lt2" tx2="dk2" accent1="accent1" accent2="accent2" accent3="accent3" accent4="accent4" accent5="accent5" accent6="accent6" hlink="hlink" folHlink="folHlink"/>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4 imágenes grandes arriba + text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53200"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1389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pie de página 13">
            <a:extLst>
              <a:ext uri="{FF2B5EF4-FFF2-40B4-BE49-F238E27FC236}">
                <a16:creationId xmlns:a16="http://schemas.microsoft.com/office/drawing/2014/main" id="{41AFE64F-72B0-4343-8B76-CFAAF8E6352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70D4A004-9699-467D-93A0-5AB9C930879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62280650"/>
      </p:ext>
    </p:extLst>
  </p:cSld>
  <p:clrMapOvr>
    <a:overrideClrMapping bg1="lt1" tx1="dk1" bg2="lt2" tx2="dk2" accent1="accent1" accent2="accent2" accent3="accent3" accent4="accent4" accent5="accent5" accent6="accent6" hlink="hlink" folHlink="folHlink"/>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2 imágenes arriba + 2 abajo">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66902"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27600"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02E26EB7-9543-4923-B12D-819A08EAEBE2}"/>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4" name="Marcador de pie de página 13">
            <a:extLst>
              <a:ext uri="{FF2B5EF4-FFF2-40B4-BE49-F238E27FC236}">
                <a16:creationId xmlns:a16="http://schemas.microsoft.com/office/drawing/2014/main" id="{4E7F10A0-A0C6-44B3-94F1-5448DDA6E28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5" name="Marcador de número de diapositiva 14">
            <a:extLst>
              <a:ext uri="{FF2B5EF4-FFF2-40B4-BE49-F238E27FC236}">
                <a16:creationId xmlns:a16="http://schemas.microsoft.com/office/drawing/2014/main" id="{DE4E7409-F846-45CB-8F72-D86ADA9DF7F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05368077"/>
      </p:ext>
    </p:extLst>
  </p:cSld>
  <p:clrMapOvr>
    <a:overrideClrMapping bg1="lt1" tx1="dk1" bg2="lt2" tx2="dk2" accent1="accent1" accent2="accent2" accent3="accent3" accent4="accent4" accent5="accent5" accent6="accent6" hlink="hlink" folHlink="folHlink"/>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4 imágenes horizontal">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3" name="Marcador de posición de imagen 6">
            <a:extLst>
              <a:ext uri="{FF2B5EF4-FFF2-40B4-BE49-F238E27FC236}">
                <a16:creationId xmlns:a16="http://schemas.microsoft.com/office/drawing/2014/main" id="{3DE02BBC-D82E-4464-989D-BD6DA5FCBBA5}"/>
              </a:ext>
            </a:extLst>
          </p:cNvPr>
          <p:cNvSpPr>
            <a:spLocks noGrp="1"/>
          </p:cNvSpPr>
          <p:nvPr>
            <p:ph type="pic" sz="quarter" idx="13"/>
          </p:nvPr>
        </p:nvSpPr>
        <p:spPr>
          <a:xfrm>
            <a:off x="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8" name="Marcador de posición de imagen 6">
            <a:extLst>
              <a:ext uri="{FF2B5EF4-FFF2-40B4-BE49-F238E27FC236}">
                <a16:creationId xmlns:a16="http://schemas.microsoft.com/office/drawing/2014/main" id="{C5D37AA5-4BCD-40B4-AA1F-D7F1690EBC78}"/>
              </a:ext>
            </a:extLst>
          </p:cNvPr>
          <p:cNvSpPr>
            <a:spLocks noGrp="1"/>
          </p:cNvSpPr>
          <p:nvPr>
            <p:ph type="pic" sz="quarter" idx="18"/>
          </p:nvPr>
        </p:nvSpPr>
        <p:spPr>
          <a:xfrm>
            <a:off x="30476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9" name="Marcador de posición de imagen 6">
            <a:extLst>
              <a:ext uri="{FF2B5EF4-FFF2-40B4-BE49-F238E27FC236}">
                <a16:creationId xmlns:a16="http://schemas.microsoft.com/office/drawing/2014/main" id="{D972FF75-91C4-4090-BF6C-A8D27D8A1748}"/>
              </a:ext>
            </a:extLst>
          </p:cNvPr>
          <p:cNvSpPr>
            <a:spLocks noGrp="1"/>
          </p:cNvSpPr>
          <p:nvPr>
            <p:ph type="pic" sz="quarter" idx="19"/>
          </p:nvPr>
        </p:nvSpPr>
        <p:spPr>
          <a:xfrm>
            <a:off x="60952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1428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347884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347884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654970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654970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44219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44219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pie de página 13">
            <a:extLst>
              <a:ext uri="{FF2B5EF4-FFF2-40B4-BE49-F238E27FC236}">
                <a16:creationId xmlns:a16="http://schemas.microsoft.com/office/drawing/2014/main" id="{D5719AFF-EA70-42A4-B16E-00B060E0BEF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C506AC58-911E-4D08-834F-4DAE171A298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005272983"/>
      </p:ext>
    </p:extLst>
  </p:cSld>
  <p:clrMapOvr>
    <a:overrideClrMapping bg1="lt1" tx1="dk1" bg2="lt2" tx2="dk2" accent1="accent1" accent2="accent2" accent3="accent3" accent4="accent4" accent5="accent5" accent6="accent6" hlink="hlink" folHlink="folHlink"/>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2 imágenes grandes arriba + 2 abaj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2" name="Marcador de texto 6">
            <a:extLst>
              <a:ext uri="{FF2B5EF4-FFF2-40B4-BE49-F238E27FC236}">
                <a16:creationId xmlns:a16="http://schemas.microsoft.com/office/drawing/2014/main" id="{D739B9D0-8236-44AB-AEE9-C7D2AF01E99B}"/>
              </a:ext>
            </a:extLst>
          </p:cNvPr>
          <p:cNvSpPr>
            <a:spLocks noGrp="1"/>
          </p:cNvSpPr>
          <p:nvPr>
            <p:ph type="body" sz="quarter" idx="18" hasCustomPrompt="1"/>
          </p:nvPr>
        </p:nvSpPr>
        <p:spPr>
          <a:xfrm>
            <a:off x="40798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5" name="Marcador de texto 6">
            <a:extLst>
              <a:ext uri="{FF2B5EF4-FFF2-40B4-BE49-F238E27FC236}">
                <a16:creationId xmlns:a16="http://schemas.microsoft.com/office/drawing/2014/main" id="{BF27121D-7E95-45A7-B549-707385BE8C1C}"/>
              </a:ext>
            </a:extLst>
          </p:cNvPr>
          <p:cNvSpPr>
            <a:spLocks noGrp="1"/>
          </p:cNvSpPr>
          <p:nvPr>
            <p:ph type="body" sz="quarter" idx="22" hasCustomPrompt="1"/>
          </p:nvPr>
        </p:nvSpPr>
        <p:spPr>
          <a:xfrm>
            <a:off x="347884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texto 6">
            <a:extLst>
              <a:ext uri="{FF2B5EF4-FFF2-40B4-BE49-F238E27FC236}">
                <a16:creationId xmlns:a16="http://schemas.microsoft.com/office/drawing/2014/main" id="{CE2AC089-2ACA-443A-B614-5104F147BD53}"/>
              </a:ext>
            </a:extLst>
          </p:cNvPr>
          <p:cNvSpPr>
            <a:spLocks noGrp="1"/>
          </p:cNvSpPr>
          <p:nvPr>
            <p:ph type="body" sz="quarter" idx="24" hasCustomPrompt="1"/>
          </p:nvPr>
        </p:nvSpPr>
        <p:spPr>
          <a:xfrm>
            <a:off x="654970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8049D63E-B102-4A07-A487-5594E8177AAB}"/>
              </a:ext>
            </a:extLst>
          </p:cNvPr>
          <p:cNvSpPr>
            <a:spLocks noGrp="1"/>
          </p:cNvSpPr>
          <p:nvPr>
            <p:ph type="body" sz="quarter" idx="26" hasCustomPrompt="1"/>
          </p:nvPr>
        </p:nvSpPr>
        <p:spPr>
          <a:xfrm>
            <a:off x="944219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5">
            <a:extLst>
              <a:ext uri="{FF2B5EF4-FFF2-40B4-BE49-F238E27FC236}">
                <a16:creationId xmlns:a16="http://schemas.microsoft.com/office/drawing/2014/main" id="{1F2D74F5-0D1D-4EE2-97BD-DAFFA067884B}"/>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8" name="Marcador de pie de página 13">
            <a:extLst>
              <a:ext uri="{FF2B5EF4-FFF2-40B4-BE49-F238E27FC236}">
                <a16:creationId xmlns:a16="http://schemas.microsoft.com/office/drawing/2014/main" id="{D4F44B5E-CE46-4E8C-8BB6-FE8922E297C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A4413881-0532-473B-BDB2-97188BEEC93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72112675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parador-fondo ROJO">
    <p:bg>
      <p:bgPr>
        <a:solidFill>
          <a:schemeClr val="accent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196463654"/>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1 imagen izda + 1 imagen dcha">
    <p:bg>
      <p:bgRef idx="1001">
        <a:schemeClr val="bg1"/>
      </p:bgRef>
    </p:bg>
    <p:spTree>
      <p:nvGrpSpPr>
        <p:cNvPr id="1" name=""/>
        <p:cNvGrpSpPr/>
        <p:nvPr/>
      </p:nvGrpSpPr>
      <p:grpSpPr>
        <a:xfrm>
          <a:off x="0" y="0"/>
          <a:ext cx="0" cy="0"/>
          <a:chOff x="0" y="0"/>
          <a:chExt cx="0" cy="0"/>
        </a:xfrm>
      </p:grpSpPr>
      <p:sp>
        <p:nvSpPr>
          <p:cNvPr id="12" name="Marcador de posición de imagen 6">
            <a:extLst>
              <a:ext uri="{FF2B5EF4-FFF2-40B4-BE49-F238E27FC236}">
                <a16:creationId xmlns:a16="http://schemas.microsoft.com/office/drawing/2014/main" id="{E7715083-18DB-4A34-B5DE-FA2C806D415A}"/>
              </a:ext>
            </a:extLst>
          </p:cNvPr>
          <p:cNvSpPr>
            <a:spLocks noGrp="1"/>
          </p:cNvSpPr>
          <p:nvPr>
            <p:ph type="pic" sz="quarter" idx="22"/>
          </p:nvPr>
        </p:nvSpPr>
        <p:spPr>
          <a:xfrm>
            <a:off x="6096000" y="342900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3924300"/>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15E9EE8E-6068-491A-B48C-EB8FB52138B9}"/>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0" name="Marcador de texto 6">
            <a:extLst>
              <a:ext uri="{FF2B5EF4-FFF2-40B4-BE49-F238E27FC236}">
                <a16:creationId xmlns:a16="http://schemas.microsoft.com/office/drawing/2014/main" id="{382A7490-EEEB-4540-989D-443B194C2E01}"/>
              </a:ext>
            </a:extLst>
          </p:cNvPr>
          <p:cNvSpPr>
            <a:spLocks noGrp="1"/>
          </p:cNvSpPr>
          <p:nvPr>
            <p:ph type="body" sz="quarter" idx="23" hasCustomPrompt="1"/>
          </p:nvPr>
        </p:nvSpPr>
        <p:spPr>
          <a:xfrm>
            <a:off x="6553201" y="633412"/>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pie de página 13">
            <a:extLst>
              <a:ext uri="{FF2B5EF4-FFF2-40B4-BE49-F238E27FC236}">
                <a16:creationId xmlns:a16="http://schemas.microsoft.com/office/drawing/2014/main" id="{C4BD83F1-5A8C-4030-A81C-D7E421A44A0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FD66FE66-D9F4-4465-8F37-71FDE392174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866460688"/>
      </p:ext>
    </p:extLst>
  </p:cSld>
  <p:clrMapOvr>
    <a:overrideClrMapping bg1="lt1" tx1="dk1" bg2="lt2" tx2="dk2" accent1="accent1" accent2="accent2" accent3="accent3" accent4="accent4" accent5="accent5" accent6="accent6" hlink="hlink" folHlink="folHlink"/>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Collage 4 fotos + 4 cajas texto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18940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220199" y="611189"/>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7" name="Marcador de posición de imagen 6">
            <a:extLst>
              <a:ext uri="{FF2B5EF4-FFF2-40B4-BE49-F238E27FC236}">
                <a16:creationId xmlns:a16="http://schemas.microsoft.com/office/drawing/2014/main" id="{A5833AC8-2511-432E-B9B1-74A7CFF71E75}"/>
              </a:ext>
            </a:extLst>
          </p:cNvPr>
          <p:cNvSpPr>
            <a:spLocks noGrp="1"/>
          </p:cNvSpPr>
          <p:nvPr>
            <p:ph type="pic" sz="quarter" idx="21"/>
          </p:nvPr>
        </p:nvSpPr>
        <p:spPr>
          <a:xfrm>
            <a:off x="4505325" y="611189"/>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8" name="Marcador de posición de imagen 6">
            <a:extLst>
              <a:ext uri="{FF2B5EF4-FFF2-40B4-BE49-F238E27FC236}">
                <a16:creationId xmlns:a16="http://schemas.microsoft.com/office/drawing/2014/main" id="{2FEF5D94-9955-4DBA-B0EC-9F9508B244E3}"/>
              </a:ext>
            </a:extLst>
          </p:cNvPr>
          <p:cNvSpPr>
            <a:spLocks noGrp="1"/>
          </p:cNvSpPr>
          <p:nvPr>
            <p:ph type="pic" sz="quarter" idx="22"/>
          </p:nvPr>
        </p:nvSpPr>
        <p:spPr>
          <a:xfrm>
            <a:off x="4505325" y="3421857"/>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osición de imagen 6">
            <a:extLst>
              <a:ext uri="{FF2B5EF4-FFF2-40B4-BE49-F238E27FC236}">
                <a16:creationId xmlns:a16="http://schemas.microsoft.com/office/drawing/2014/main" id="{F73A3DED-E939-498F-88FF-D95BF65FF7D3}"/>
              </a:ext>
            </a:extLst>
          </p:cNvPr>
          <p:cNvSpPr>
            <a:spLocks noGrp="1"/>
          </p:cNvSpPr>
          <p:nvPr>
            <p:ph type="pic" sz="quarter" idx="23"/>
          </p:nvPr>
        </p:nvSpPr>
        <p:spPr>
          <a:xfrm>
            <a:off x="7069138" y="3421857"/>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51301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26428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58471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3391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65642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41404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72812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pie de página 13">
            <a:extLst>
              <a:ext uri="{FF2B5EF4-FFF2-40B4-BE49-F238E27FC236}">
                <a16:creationId xmlns:a16="http://schemas.microsoft.com/office/drawing/2014/main" id="{61E6DECD-F13A-4C9A-B72A-3AB7228BF9CB}"/>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0" name="Marcador de número de diapositiva 14">
            <a:extLst>
              <a:ext uri="{FF2B5EF4-FFF2-40B4-BE49-F238E27FC236}">
                <a16:creationId xmlns:a16="http://schemas.microsoft.com/office/drawing/2014/main" id="{DEA6AA17-C5BF-4A5C-86FD-A8A36261C50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229019794"/>
      </p:ext>
    </p:extLst>
  </p:cSld>
  <p:clrMapOvr>
    <a:overrideClrMapping bg1="lt1" tx1="dk1" bg2="lt2" tx2="dk2" accent1="accent1" accent2="accent2" accent3="accent3" accent4="accent4" accent5="accent5" accent6="accent6" hlink="hlink" folHlink="folHlink"/>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Collage 6 fotos + 6 cajas textos">
    <p:bg>
      <p:bgRef idx="1001">
        <a:schemeClr val="bg1"/>
      </p:bgRef>
    </p:bg>
    <p:spTree>
      <p:nvGrpSpPr>
        <p:cNvPr id="1" name=""/>
        <p:cNvGrpSpPr/>
        <p:nvPr/>
      </p:nvGrpSpPr>
      <p:grpSpPr>
        <a:xfrm>
          <a:off x="0" y="0"/>
          <a:ext cx="0" cy="0"/>
          <a:chOff x="0" y="0"/>
          <a:chExt cx="0" cy="0"/>
        </a:xfrm>
      </p:grpSpPr>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56205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458326"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83803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32505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61056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08806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38309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61407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92815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texto 6">
            <a:extLst>
              <a:ext uri="{FF2B5EF4-FFF2-40B4-BE49-F238E27FC236}">
                <a16:creationId xmlns:a16="http://schemas.microsoft.com/office/drawing/2014/main" id="{573476F4-D15B-4C76-889D-7095CB6EB989}"/>
              </a:ext>
            </a:extLst>
          </p:cNvPr>
          <p:cNvSpPr>
            <a:spLocks noGrp="1"/>
          </p:cNvSpPr>
          <p:nvPr>
            <p:ph type="body" sz="quarter" idx="31" hasCustomPrompt="1"/>
          </p:nvPr>
        </p:nvSpPr>
        <p:spPr>
          <a:xfrm>
            <a:off x="407988" y="1799050"/>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texto 3">
            <a:extLst>
              <a:ext uri="{FF2B5EF4-FFF2-40B4-BE49-F238E27FC236}">
                <a16:creationId xmlns:a16="http://schemas.microsoft.com/office/drawing/2014/main" id="{BF42CD6E-06F9-475F-9BE7-32DACDA8C358}"/>
              </a:ext>
            </a:extLst>
          </p:cNvPr>
          <p:cNvSpPr>
            <a:spLocks noGrp="1"/>
          </p:cNvSpPr>
          <p:nvPr>
            <p:ph type="body" sz="quarter" idx="32" hasCustomPrompt="1"/>
          </p:nvPr>
        </p:nvSpPr>
        <p:spPr>
          <a:xfrm>
            <a:off x="407988" y="206550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1" name="Marcador de texto 6">
            <a:extLst>
              <a:ext uri="{FF2B5EF4-FFF2-40B4-BE49-F238E27FC236}">
                <a16:creationId xmlns:a16="http://schemas.microsoft.com/office/drawing/2014/main" id="{B8EB3475-C1CF-4BAC-B888-54CD1A2A4357}"/>
              </a:ext>
            </a:extLst>
          </p:cNvPr>
          <p:cNvSpPr>
            <a:spLocks noGrp="1"/>
          </p:cNvSpPr>
          <p:nvPr>
            <p:ph type="body" sz="quarter" idx="33" hasCustomPrompt="1"/>
          </p:nvPr>
        </p:nvSpPr>
        <p:spPr>
          <a:xfrm>
            <a:off x="407988" y="48510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2" name="Marcador de texto 3">
            <a:extLst>
              <a:ext uri="{FF2B5EF4-FFF2-40B4-BE49-F238E27FC236}">
                <a16:creationId xmlns:a16="http://schemas.microsoft.com/office/drawing/2014/main" id="{E193834C-0DB6-4ED0-9F4D-E98C25068ACA}"/>
              </a:ext>
            </a:extLst>
          </p:cNvPr>
          <p:cNvSpPr>
            <a:spLocks noGrp="1"/>
          </p:cNvSpPr>
          <p:nvPr>
            <p:ph type="body" sz="quarter" idx="34" hasCustomPrompt="1"/>
          </p:nvPr>
        </p:nvSpPr>
        <p:spPr>
          <a:xfrm>
            <a:off x="407988" y="515562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3" name="Marcador de posición de imagen 6">
            <a:extLst>
              <a:ext uri="{FF2B5EF4-FFF2-40B4-BE49-F238E27FC236}">
                <a16:creationId xmlns:a16="http://schemas.microsoft.com/office/drawing/2014/main" id="{ECC09E66-F5C7-4DB5-B78F-D05A18A1225B}"/>
              </a:ext>
            </a:extLst>
          </p:cNvPr>
          <p:cNvSpPr>
            <a:spLocks noGrp="1"/>
          </p:cNvSpPr>
          <p:nvPr>
            <p:ph type="pic" sz="quarter" idx="35"/>
          </p:nvPr>
        </p:nvSpPr>
        <p:spPr>
          <a:xfrm>
            <a:off x="7140708"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4" name="Marcador de posición de imagen 6">
            <a:extLst>
              <a:ext uri="{FF2B5EF4-FFF2-40B4-BE49-F238E27FC236}">
                <a16:creationId xmlns:a16="http://schemas.microsoft.com/office/drawing/2014/main" id="{8C8431AC-5963-48D5-BEA2-2ED91561153F}"/>
              </a:ext>
            </a:extLst>
          </p:cNvPr>
          <p:cNvSpPr>
            <a:spLocks noGrp="1"/>
          </p:cNvSpPr>
          <p:nvPr>
            <p:ph type="pic" sz="quarter" idx="36"/>
          </p:nvPr>
        </p:nvSpPr>
        <p:spPr>
          <a:xfrm>
            <a:off x="4823089"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5" name="Marcador de posición de imagen 6">
            <a:extLst>
              <a:ext uri="{FF2B5EF4-FFF2-40B4-BE49-F238E27FC236}">
                <a16:creationId xmlns:a16="http://schemas.microsoft.com/office/drawing/2014/main" id="{0646829A-5DE0-4B49-817E-F773A80273DB}"/>
              </a:ext>
            </a:extLst>
          </p:cNvPr>
          <p:cNvSpPr>
            <a:spLocks noGrp="1"/>
          </p:cNvSpPr>
          <p:nvPr>
            <p:ph type="pic" sz="quarter" idx="37"/>
          </p:nvPr>
        </p:nvSpPr>
        <p:spPr>
          <a:xfrm>
            <a:off x="9458326"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6" name="Marcador de posición de imagen 6">
            <a:extLst>
              <a:ext uri="{FF2B5EF4-FFF2-40B4-BE49-F238E27FC236}">
                <a16:creationId xmlns:a16="http://schemas.microsoft.com/office/drawing/2014/main" id="{64533BD9-9A09-4289-B5B6-EDB697B1BC82}"/>
              </a:ext>
            </a:extLst>
          </p:cNvPr>
          <p:cNvSpPr>
            <a:spLocks noGrp="1"/>
          </p:cNvSpPr>
          <p:nvPr>
            <p:ph type="pic" sz="quarter" idx="38"/>
          </p:nvPr>
        </p:nvSpPr>
        <p:spPr>
          <a:xfrm>
            <a:off x="7140708"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7" name="Marcador de posición de imagen 6">
            <a:extLst>
              <a:ext uri="{FF2B5EF4-FFF2-40B4-BE49-F238E27FC236}">
                <a16:creationId xmlns:a16="http://schemas.microsoft.com/office/drawing/2014/main" id="{1E3312D3-B60F-4006-825E-E2174B21F857}"/>
              </a:ext>
            </a:extLst>
          </p:cNvPr>
          <p:cNvSpPr>
            <a:spLocks noGrp="1"/>
          </p:cNvSpPr>
          <p:nvPr>
            <p:ph type="pic" sz="quarter" idx="39"/>
          </p:nvPr>
        </p:nvSpPr>
        <p:spPr>
          <a:xfrm>
            <a:off x="4823089"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ie de página 13">
            <a:extLst>
              <a:ext uri="{FF2B5EF4-FFF2-40B4-BE49-F238E27FC236}">
                <a16:creationId xmlns:a16="http://schemas.microsoft.com/office/drawing/2014/main" id="{8694DCC1-4BEC-41A5-85F6-1EBCB3414BA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8" name="Marcador de número de diapositiva 14">
            <a:extLst>
              <a:ext uri="{FF2B5EF4-FFF2-40B4-BE49-F238E27FC236}">
                <a16:creationId xmlns:a16="http://schemas.microsoft.com/office/drawing/2014/main" id="{6F85BF17-ED70-4796-A5ED-B7741AB3BE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7" name="Título 1">
            <a:extLst>
              <a:ext uri="{FF2B5EF4-FFF2-40B4-BE49-F238E27FC236}">
                <a16:creationId xmlns:a16="http://schemas.microsoft.com/office/drawing/2014/main" id="{5756D9E2-BE45-41CD-8285-0B1AB55F64D9}"/>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82103106"/>
      </p:ext>
    </p:extLst>
  </p:cSld>
  <p:clrMapOvr>
    <a:overrideClrMapping bg1="lt1" tx1="dk1" bg2="lt2" tx2="dk2" accent1="accent1" accent2="accent2" accent3="accent3" accent4="accent4" accent5="accent5" accent6="accent6" hlink="hlink" folHlink="folHlink"/>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Punto situación GRIS ">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1054965" y="1349280"/>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2199736" y="1349280"/>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3" name="Marcador de texto 8">
            <a:extLst>
              <a:ext uri="{FF2B5EF4-FFF2-40B4-BE49-F238E27FC236}">
                <a16:creationId xmlns:a16="http://schemas.microsoft.com/office/drawing/2014/main" id="{25599B98-15F8-4374-9FB3-B20ABBF4A6B9}"/>
              </a:ext>
            </a:extLst>
          </p:cNvPr>
          <p:cNvSpPr>
            <a:spLocks noGrp="1"/>
          </p:cNvSpPr>
          <p:nvPr>
            <p:ph type="body" sz="quarter" idx="25" hasCustomPrompt="1"/>
          </p:nvPr>
        </p:nvSpPr>
        <p:spPr>
          <a:xfrm>
            <a:off x="1054965" y="2287155"/>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4" name="Marcador de texto 8">
            <a:extLst>
              <a:ext uri="{FF2B5EF4-FFF2-40B4-BE49-F238E27FC236}">
                <a16:creationId xmlns:a16="http://schemas.microsoft.com/office/drawing/2014/main" id="{C1B5EE60-5D20-429A-A8AA-DD80FE3A0899}"/>
              </a:ext>
            </a:extLst>
          </p:cNvPr>
          <p:cNvSpPr>
            <a:spLocks noGrp="1"/>
          </p:cNvSpPr>
          <p:nvPr>
            <p:ph type="body" sz="quarter" idx="26" hasCustomPrompt="1"/>
          </p:nvPr>
        </p:nvSpPr>
        <p:spPr>
          <a:xfrm>
            <a:off x="2199736" y="2287155"/>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5" name="Marcador de texto 8">
            <a:extLst>
              <a:ext uri="{FF2B5EF4-FFF2-40B4-BE49-F238E27FC236}">
                <a16:creationId xmlns:a16="http://schemas.microsoft.com/office/drawing/2014/main" id="{3B2404F3-4CFD-4101-B668-A754C6AE2204}"/>
              </a:ext>
            </a:extLst>
          </p:cNvPr>
          <p:cNvSpPr>
            <a:spLocks noGrp="1"/>
          </p:cNvSpPr>
          <p:nvPr>
            <p:ph type="body" sz="quarter" idx="27" hasCustomPrompt="1"/>
          </p:nvPr>
        </p:nvSpPr>
        <p:spPr>
          <a:xfrm>
            <a:off x="1054965" y="3225031"/>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6" name="Marcador de texto 8">
            <a:extLst>
              <a:ext uri="{FF2B5EF4-FFF2-40B4-BE49-F238E27FC236}">
                <a16:creationId xmlns:a16="http://schemas.microsoft.com/office/drawing/2014/main" id="{8B1D077B-F76A-486E-8261-1A49684D02E6}"/>
              </a:ext>
            </a:extLst>
          </p:cNvPr>
          <p:cNvSpPr>
            <a:spLocks noGrp="1"/>
          </p:cNvSpPr>
          <p:nvPr>
            <p:ph type="body" sz="quarter" idx="28" hasCustomPrompt="1"/>
          </p:nvPr>
        </p:nvSpPr>
        <p:spPr>
          <a:xfrm>
            <a:off x="2199736" y="3225031"/>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7" name="Marcador de texto 8">
            <a:extLst>
              <a:ext uri="{FF2B5EF4-FFF2-40B4-BE49-F238E27FC236}">
                <a16:creationId xmlns:a16="http://schemas.microsoft.com/office/drawing/2014/main" id="{64F3AFF5-47A7-470E-A197-D44BBDEF1320}"/>
              </a:ext>
            </a:extLst>
          </p:cNvPr>
          <p:cNvSpPr>
            <a:spLocks noGrp="1"/>
          </p:cNvSpPr>
          <p:nvPr>
            <p:ph type="body" sz="quarter" idx="29" hasCustomPrompt="1"/>
          </p:nvPr>
        </p:nvSpPr>
        <p:spPr>
          <a:xfrm>
            <a:off x="1054965" y="4162907"/>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9006C01-2EB5-4BC2-B88E-79478BB8E9E3}"/>
              </a:ext>
            </a:extLst>
          </p:cNvPr>
          <p:cNvSpPr>
            <a:spLocks noGrp="1"/>
          </p:cNvSpPr>
          <p:nvPr>
            <p:ph type="body" sz="quarter" idx="30" hasCustomPrompt="1"/>
          </p:nvPr>
        </p:nvSpPr>
        <p:spPr>
          <a:xfrm>
            <a:off x="2199736" y="4162907"/>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9" name="Marcador de texto 8">
            <a:extLst>
              <a:ext uri="{FF2B5EF4-FFF2-40B4-BE49-F238E27FC236}">
                <a16:creationId xmlns:a16="http://schemas.microsoft.com/office/drawing/2014/main" id="{ECC47142-26D7-4947-9389-FA7FD08107CA}"/>
              </a:ext>
            </a:extLst>
          </p:cNvPr>
          <p:cNvSpPr>
            <a:spLocks noGrp="1"/>
          </p:cNvSpPr>
          <p:nvPr>
            <p:ph type="body" sz="quarter" idx="31" hasCustomPrompt="1"/>
          </p:nvPr>
        </p:nvSpPr>
        <p:spPr>
          <a:xfrm>
            <a:off x="1054965" y="5100784"/>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0" name="Marcador de texto 8">
            <a:extLst>
              <a:ext uri="{FF2B5EF4-FFF2-40B4-BE49-F238E27FC236}">
                <a16:creationId xmlns:a16="http://schemas.microsoft.com/office/drawing/2014/main" id="{6621419F-353F-4001-B53B-730B22C8C5FA}"/>
              </a:ext>
            </a:extLst>
          </p:cNvPr>
          <p:cNvSpPr>
            <a:spLocks noGrp="1"/>
          </p:cNvSpPr>
          <p:nvPr>
            <p:ph type="body" sz="quarter" idx="32" hasCustomPrompt="1"/>
          </p:nvPr>
        </p:nvSpPr>
        <p:spPr>
          <a:xfrm>
            <a:off x="2199736" y="5100784"/>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50474C45-35F6-4207-AA3D-1F287D93137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C3C9591A-5C73-4A9A-9A5C-0C3DC50AB79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76808091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Punto situación ROJ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417513" y="583200"/>
            <a:ext cx="5055874" cy="1515966"/>
          </a:xfrm>
          <a:prstGeom prst="rect">
            <a:avLst/>
          </a:prstGeom>
        </p:spPr>
        <p:txBody>
          <a:bodyPr vert="horz" lIns="0" tIns="0" rIns="0" bIns="0" rtlCol="0" anchor="t">
            <a:noAutofit/>
          </a:bodyPr>
          <a:lstStyle>
            <a:lvl1pPr>
              <a:defRPr lang="es-ES" sz="3394" dirty="0">
                <a:solidFill>
                  <a:schemeClr val="tx2"/>
                </a:solidFill>
              </a:defRPr>
            </a:lvl1pPr>
          </a:lstStyle>
          <a:p>
            <a:pPr lvl="0">
              <a:lnSpc>
                <a:spcPts val="3394"/>
              </a:lnSpc>
            </a:pPr>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17" name="Grupo 16">
            <a:extLst>
              <a:ext uri="{FF2B5EF4-FFF2-40B4-BE49-F238E27FC236}">
                <a16:creationId xmlns:a16="http://schemas.microsoft.com/office/drawing/2014/main" id="{86856948-223F-4CB7-BC47-024CD890C9E4}"/>
              </a:ext>
            </a:extLst>
          </p:cNvPr>
          <p:cNvGrpSpPr/>
          <p:nvPr/>
        </p:nvGrpSpPr>
        <p:grpSpPr>
          <a:xfrm>
            <a:off x="11554646" y="6476195"/>
            <a:ext cx="399608" cy="218220"/>
            <a:chOff x="11554646" y="6476194"/>
            <a:chExt cx="399608" cy="218221"/>
          </a:xfrm>
        </p:grpSpPr>
        <p:pic>
          <p:nvPicPr>
            <p:cNvPr id="18" name="Imagen 17" descr="Logotipo&#10;&#10;Descripción generada automáticamente">
              <a:extLst>
                <a:ext uri="{FF2B5EF4-FFF2-40B4-BE49-F238E27FC236}">
                  <a16:creationId xmlns:a16="http://schemas.microsoft.com/office/drawing/2014/main" id="{6B135680-0910-4B67-AC11-4D9CF1029C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9" name="Imagen 18" descr="Logotipo&#10;&#10;Descripción generada automáticamente">
              <a:extLst>
                <a:ext uri="{FF2B5EF4-FFF2-40B4-BE49-F238E27FC236}">
                  <a16:creationId xmlns:a16="http://schemas.microsoft.com/office/drawing/2014/main" id="{8D6FD017-FF85-49F6-B101-221D0C5E91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2" name="Marcador de pie de página 13">
            <a:extLst>
              <a:ext uri="{FF2B5EF4-FFF2-40B4-BE49-F238E27FC236}">
                <a16:creationId xmlns:a16="http://schemas.microsoft.com/office/drawing/2014/main" id="{07F6BBBF-6D3C-49A4-AAAB-7DE56A59E0B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093A4657-EFDF-43CD-A424-843F4285144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53" name="Marcador de texto 8">
            <a:extLst>
              <a:ext uri="{FF2B5EF4-FFF2-40B4-BE49-F238E27FC236}">
                <a16:creationId xmlns:a16="http://schemas.microsoft.com/office/drawing/2014/main" id="{817031E7-2F3E-428E-9096-B3E8E6E22F14}"/>
              </a:ext>
            </a:extLst>
          </p:cNvPr>
          <p:cNvSpPr>
            <a:spLocks noGrp="1"/>
          </p:cNvSpPr>
          <p:nvPr>
            <p:ph type="body" sz="quarter" idx="33" hasCustomPrompt="1"/>
          </p:nvPr>
        </p:nvSpPr>
        <p:spPr>
          <a:xfrm>
            <a:off x="7186892"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4" name="Marcador de texto 8">
            <a:extLst>
              <a:ext uri="{FF2B5EF4-FFF2-40B4-BE49-F238E27FC236}">
                <a16:creationId xmlns:a16="http://schemas.microsoft.com/office/drawing/2014/main" id="{BC207DF3-28AD-4A33-B768-D9D2E688D37E}"/>
              </a:ext>
            </a:extLst>
          </p:cNvPr>
          <p:cNvSpPr>
            <a:spLocks noGrp="1"/>
          </p:cNvSpPr>
          <p:nvPr>
            <p:ph type="body" sz="quarter" idx="34" hasCustomPrompt="1"/>
          </p:nvPr>
        </p:nvSpPr>
        <p:spPr>
          <a:xfrm>
            <a:off x="8331663"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5" name="Marcador de texto 8">
            <a:extLst>
              <a:ext uri="{FF2B5EF4-FFF2-40B4-BE49-F238E27FC236}">
                <a16:creationId xmlns:a16="http://schemas.microsoft.com/office/drawing/2014/main" id="{A3097740-AEEB-446C-A4E4-A0DFCB0E7703}"/>
              </a:ext>
            </a:extLst>
          </p:cNvPr>
          <p:cNvSpPr>
            <a:spLocks noGrp="1"/>
          </p:cNvSpPr>
          <p:nvPr>
            <p:ph type="body" sz="quarter" idx="35" hasCustomPrompt="1"/>
          </p:nvPr>
        </p:nvSpPr>
        <p:spPr>
          <a:xfrm>
            <a:off x="7186892"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6FA17FA6-8F6C-432E-9937-F3977A773A4F}"/>
              </a:ext>
            </a:extLst>
          </p:cNvPr>
          <p:cNvSpPr>
            <a:spLocks noGrp="1"/>
          </p:cNvSpPr>
          <p:nvPr>
            <p:ph type="body" sz="quarter" idx="36" hasCustomPrompt="1"/>
          </p:nvPr>
        </p:nvSpPr>
        <p:spPr>
          <a:xfrm>
            <a:off x="8331663"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7" name="Marcador de texto 8">
            <a:extLst>
              <a:ext uri="{FF2B5EF4-FFF2-40B4-BE49-F238E27FC236}">
                <a16:creationId xmlns:a16="http://schemas.microsoft.com/office/drawing/2014/main" id="{9C837EC3-1FC1-4A4D-8AC5-2D9BBC58C581}"/>
              </a:ext>
            </a:extLst>
          </p:cNvPr>
          <p:cNvSpPr>
            <a:spLocks noGrp="1"/>
          </p:cNvSpPr>
          <p:nvPr>
            <p:ph type="body" sz="quarter" idx="37" hasCustomPrompt="1"/>
          </p:nvPr>
        </p:nvSpPr>
        <p:spPr>
          <a:xfrm>
            <a:off x="7186892"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8" name="Marcador de texto 8">
            <a:extLst>
              <a:ext uri="{FF2B5EF4-FFF2-40B4-BE49-F238E27FC236}">
                <a16:creationId xmlns:a16="http://schemas.microsoft.com/office/drawing/2014/main" id="{4D2BBA36-87BB-42B6-B019-6325ECB02308}"/>
              </a:ext>
            </a:extLst>
          </p:cNvPr>
          <p:cNvSpPr>
            <a:spLocks noGrp="1"/>
          </p:cNvSpPr>
          <p:nvPr>
            <p:ph type="body" sz="quarter" idx="38" hasCustomPrompt="1"/>
          </p:nvPr>
        </p:nvSpPr>
        <p:spPr>
          <a:xfrm>
            <a:off x="8331663"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9" name="Marcador de texto 8">
            <a:extLst>
              <a:ext uri="{FF2B5EF4-FFF2-40B4-BE49-F238E27FC236}">
                <a16:creationId xmlns:a16="http://schemas.microsoft.com/office/drawing/2014/main" id="{7A7F2C0F-8D2D-426F-BA63-BAB9B7E3A47A}"/>
              </a:ext>
            </a:extLst>
          </p:cNvPr>
          <p:cNvSpPr>
            <a:spLocks noGrp="1"/>
          </p:cNvSpPr>
          <p:nvPr>
            <p:ph type="body" sz="quarter" idx="39" hasCustomPrompt="1"/>
          </p:nvPr>
        </p:nvSpPr>
        <p:spPr>
          <a:xfrm>
            <a:off x="7186892"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0" name="Marcador de texto 8">
            <a:extLst>
              <a:ext uri="{FF2B5EF4-FFF2-40B4-BE49-F238E27FC236}">
                <a16:creationId xmlns:a16="http://schemas.microsoft.com/office/drawing/2014/main" id="{E6BDFA3C-DE16-48B0-8B32-CF39BD66B1B8}"/>
              </a:ext>
            </a:extLst>
          </p:cNvPr>
          <p:cNvSpPr>
            <a:spLocks noGrp="1"/>
          </p:cNvSpPr>
          <p:nvPr>
            <p:ph type="body" sz="quarter" idx="40" hasCustomPrompt="1"/>
          </p:nvPr>
        </p:nvSpPr>
        <p:spPr>
          <a:xfrm>
            <a:off x="8331663"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61" name="Marcador de texto 8">
            <a:extLst>
              <a:ext uri="{FF2B5EF4-FFF2-40B4-BE49-F238E27FC236}">
                <a16:creationId xmlns:a16="http://schemas.microsoft.com/office/drawing/2014/main" id="{32795236-06F9-44F1-8A2F-718DC4D8D69E}"/>
              </a:ext>
            </a:extLst>
          </p:cNvPr>
          <p:cNvSpPr>
            <a:spLocks noGrp="1"/>
          </p:cNvSpPr>
          <p:nvPr>
            <p:ph type="body" sz="quarter" idx="41" hasCustomPrompt="1"/>
          </p:nvPr>
        </p:nvSpPr>
        <p:spPr>
          <a:xfrm>
            <a:off x="7186892"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2" name="Marcador de texto 8">
            <a:extLst>
              <a:ext uri="{FF2B5EF4-FFF2-40B4-BE49-F238E27FC236}">
                <a16:creationId xmlns:a16="http://schemas.microsoft.com/office/drawing/2014/main" id="{A53C753F-C9CE-4550-B7F3-CC4441433852}"/>
              </a:ext>
            </a:extLst>
          </p:cNvPr>
          <p:cNvSpPr>
            <a:spLocks noGrp="1"/>
          </p:cNvSpPr>
          <p:nvPr>
            <p:ph type="body" sz="quarter" idx="42" hasCustomPrompt="1"/>
          </p:nvPr>
        </p:nvSpPr>
        <p:spPr>
          <a:xfrm>
            <a:off x="8331663"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Tree>
    <p:extLst>
      <p:ext uri="{BB962C8B-B14F-4D97-AF65-F5344CB8AC3E}">
        <p14:creationId xmlns:p14="http://schemas.microsoft.com/office/powerpoint/2010/main" val="193443730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Punto situación NEGR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ACFB573D-5C95-4AF5-8CBC-AAD8799C3F0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0" name="Marcador de número de diapositiva 14">
            <a:extLst>
              <a:ext uri="{FF2B5EF4-FFF2-40B4-BE49-F238E27FC236}">
                <a16:creationId xmlns:a16="http://schemas.microsoft.com/office/drawing/2014/main" id="{D4D83132-1651-46AD-AEDB-75546F213B0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9" name="Marcador de texto 8">
            <a:extLst>
              <a:ext uri="{FF2B5EF4-FFF2-40B4-BE49-F238E27FC236}">
                <a16:creationId xmlns:a16="http://schemas.microsoft.com/office/drawing/2014/main" id="{0A0882CE-CA6F-4A54-ACCE-4D451E0103D4}"/>
              </a:ext>
            </a:extLst>
          </p:cNvPr>
          <p:cNvSpPr>
            <a:spLocks noGrp="1"/>
          </p:cNvSpPr>
          <p:nvPr>
            <p:ph type="body" sz="quarter" idx="33" hasCustomPrompt="1"/>
          </p:nvPr>
        </p:nvSpPr>
        <p:spPr>
          <a:xfrm>
            <a:off x="1207365"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0" name="Marcador de texto 8">
            <a:extLst>
              <a:ext uri="{FF2B5EF4-FFF2-40B4-BE49-F238E27FC236}">
                <a16:creationId xmlns:a16="http://schemas.microsoft.com/office/drawing/2014/main" id="{CCB3FC51-43D2-4BC6-95ED-8AC7A3ACE83B}"/>
              </a:ext>
            </a:extLst>
          </p:cNvPr>
          <p:cNvSpPr>
            <a:spLocks noGrp="1"/>
          </p:cNvSpPr>
          <p:nvPr>
            <p:ph type="body" sz="quarter" idx="34" hasCustomPrompt="1"/>
          </p:nvPr>
        </p:nvSpPr>
        <p:spPr>
          <a:xfrm>
            <a:off x="2352136"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1" name="Marcador de texto 8">
            <a:extLst>
              <a:ext uri="{FF2B5EF4-FFF2-40B4-BE49-F238E27FC236}">
                <a16:creationId xmlns:a16="http://schemas.microsoft.com/office/drawing/2014/main" id="{E8369575-FD59-4605-AF0B-7A6F9BEB9CC5}"/>
              </a:ext>
            </a:extLst>
          </p:cNvPr>
          <p:cNvSpPr>
            <a:spLocks noGrp="1"/>
          </p:cNvSpPr>
          <p:nvPr>
            <p:ph type="body" sz="quarter" idx="35" hasCustomPrompt="1"/>
          </p:nvPr>
        </p:nvSpPr>
        <p:spPr>
          <a:xfrm>
            <a:off x="1207365"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2" name="Marcador de texto 8">
            <a:extLst>
              <a:ext uri="{FF2B5EF4-FFF2-40B4-BE49-F238E27FC236}">
                <a16:creationId xmlns:a16="http://schemas.microsoft.com/office/drawing/2014/main" id="{B56F0D91-8BD8-4610-B84A-3E03409CEA03}"/>
              </a:ext>
            </a:extLst>
          </p:cNvPr>
          <p:cNvSpPr>
            <a:spLocks noGrp="1"/>
          </p:cNvSpPr>
          <p:nvPr>
            <p:ph type="body" sz="quarter" idx="36" hasCustomPrompt="1"/>
          </p:nvPr>
        </p:nvSpPr>
        <p:spPr>
          <a:xfrm>
            <a:off x="2352136"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3" name="Marcador de texto 8">
            <a:extLst>
              <a:ext uri="{FF2B5EF4-FFF2-40B4-BE49-F238E27FC236}">
                <a16:creationId xmlns:a16="http://schemas.microsoft.com/office/drawing/2014/main" id="{CBB1187B-6A52-4999-8C1D-686218423B76}"/>
              </a:ext>
            </a:extLst>
          </p:cNvPr>
          <p:cNvSpPr>
            <a:spLocks noGrp="1"/>
          </p:cNvSpPr>
          <p:nvPr>
            <p:ph type="body" sz="quarter" idx="37" hasCustomPrompt="1"/>
          </p:nvPr>
        </p:nvSpPr>
        <p:spPr>
          <a:xfrm>
            <a:off x="1207365"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4" name="Marcador de texto 8">
            <a:extLst>
              <a:ext uri="{FF2B5EF4-FFF2-40B4-BE49-F238E27FC236}">
                <a16:creationId xmlns:a16="http://schemas.microsoft.com/office/drawing/2014/main" id="{23CD872C-BDC4-46E8-9FA5-D4D07BA06C5B}"/>
              </a:ext>
            </a:extLst>
          </p:cNvPr>
          <p:cNvSpPr>
            <a:spLocks noGrp="1"/>
          </p:cNvSpPr>
          <p:nvPr>
            <p:ph type="body" sz="quarter" idx="38" hasCustomPrompt="1"/>
          </p:nvPr>
        </p:nvSpPr>
        <p:spPr>
          <a:xfrm>
            <a:off x="2352136"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5" name="Marcador de texto 8">
            <a:extLst>
              <a:ext uri="{FF2B5EF4-FFF2-40B4-BE49-F238E27FC236}">
                <a16:creationId xmlns:a16="http://schemas.microsoft.com/office/drawing/2014/main" id="{44F10160-978E-408D-8646-4146434F2910}"/>
              </a:ext>
            </a:extLst>
          </p:cNvPr>
          <p:cNvSpPr>
            <a:spLocks noGrp="1"/>
          </p:cNvSpPr>
          <p:nvPr>
            <p:ph type="body" sz="quarter" idx="39" hasCustomPrompt="1"/>
          </p:nvPr>
        </p:nvSpPr>
        <p:spPr>
          <a:xfrm>
            <a:off x="1207365"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6" name="Marcador de texto 8">
            <a:extLst>
              <a:ext uri="{FF2B5EF4-FFF2-40B4-BE49-F238E27FC236}">
                <a16:creationId xmlns:a16="http://schemas.microsoft.com/office/drawing/2014/main" id="{821FD499-B94A-4AF0-9AFD-5B138AA3FDAD}"/>
              </a:ext>
            </a:extLst>
          </p:cNvPr>
          <p:cNvSpPr>
            <a:spLocks noGrp="1"/>
          </p:cNvSpPr>
          <p:nvPr>
            <p:ph type="body" sz="quarter" idx="40" hasCustomPrompt="1"/>
          </p:nvPr>
        </p:nvSpPr>
        <p:spPr>
          <a:xfrm>
            <a:off x="2352136"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7" name="Marcador de texto 8">
            <a:extLst>
              <a:ext uri="{FF2B5EF4-FFF2-40B4-BE49-F238E27FC236}">
                <a16:creationId xmlns:a16="http://schemas.microsoft.com/office/drawing/2014/main" id="{39CE5EA2-46A2-40C8-86A9-F5BCE04A50B9}"/>
              </a:ext>
            </a:extLst>
          </p:cNvPr>
          <p:cNvSpPr>
            <a:spLocks noGrp="1"/>
          </p:cNvSpPr>
          <p:nvPr>
            <p:ph type="body" sz="quarter" idx="41" hasCustomPrompt="1"/>
          </p:nvPr>
        </p:nvSpPr>
        <p:spPr>
          <a:xfrm>
            <a:off x="1207365"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8" name="Marcador de texto 8">
            <a:extLst>
              <a:ext uri="{FF2B5EF4-FFF2-40B4-BE49-F238E27FC236}">
                <a16:creationId xmlns:a16="http://schemas.microsoft.com/office/drawing/2014/main" id="{D02CC654-CAD4-46A6-83A4-BFA13FB44788}"/>
              </a:ext>
            </a:extLst>
          </p:cNvPr>
          <p:cNvSpPr>
            <a:spLocks noGrp="1"/>
          </p:cNvSpPr>
          <p:nvPr>
            <p:ph type="body" sz="quarter" idx="42" hasCustomPrompt="1"/>
          </p:nvPr>
        </p:nvSpPr>
        <p:spPr>
          <a:xfrm>
            <a:off x="2352136"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9" name="Título 1">
            <a:extLst>
              <a:ext uri="{FF2B5EF4-FFF2-40B4-BE49-F238E27FC236}">
                <a16:creationId xmlns:a16="http://schemas.microsoft.com/office/drawing/2014/main" id="{1F3D85C7-4D9E-4C61-AC68-043914FA706B}"/>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1576308234"/>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p:cSld name="Punto situación lupa roj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91EF8348-2053-4AFA-890B-F017FDA6720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35FC3BF7-36E6-41BC-9BBA-78E513CCF64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405390031"/>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p:cSld name="Punto situación lupa negra">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8560BCFD-28B5-4431-AD8E-1E288A39B36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4C710DB3-A52B-469C-BC37-3653C24107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A9ADF070-654F-4DF6-8AE0-5A1ACDB7C164}"/>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65386190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p:cSld name="Punto situación lupa imagen">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4" name="Gráfico 3">
            <a:extLst>
              <a:ext uri="{FF2B5EF4-FFF2-40B4-BE49-F238E27FC236}">
                <a16:creationId xmlns:a16="http://schemas.microsoft.com/office/drawing/2014/main" id="{FEFCEBAF-ABF2-4FCB-A322-B40AACF27B8C}"/>
              </a:ext>
            </a:extLst>
          </p:cNvPr>
          <p:cNvSpPr/>
          <p:nvPr/>
        </p:nvSpPr>
        <p:spPr>
          <a:xfrm>
            <a:off x="9161136" y="3698783"/>
            <a:ext cx="3337200" cy="3337200"/>
          </a:xfrm>
          <a:custGeom>
            <a:avLst/>
            <a:gdLst>
              <a:gd name="connsiteX0" fmla="*/ 3953578 w 4796737"/>
              <a:gd name="connsiteY0" fmla="*/ 3437343 h 4795826"/>
              <a:gd name="connsiteX1" fmla="*/ 3325757 w 4796737"/>
              <a:gd name="connsiteY1" fmla="*/ 2878722 h 4795826"/>
              <a:gd name="connsiteX2" fmla="*/ 2878721 w 4796737"/>
              <a:gd name="connsiteY2" fmla="*/ 331671 h 4795826"/>
              <a:gd name="connsiteX3" fmla="*/ 331670 w 4796737"/>
              <a:gd name="connsiteY3" fmla="*/ 778704 h 4795826"/>
              <a:gd name="connsiteX4" fmla="*/ 778706 w 4796737"/>
              <a:gd name="connsiteY4" fmla="*/ 3325758 h 4795826"/>
              <a:gd name="connsiteX5" fmla="*/ 2880020 w 4796737"/>
              <a:gd name="connsiteY5" fmla="*/ 3324846 h 4795826"/>
              <a:gd name="connsiteX6" fmla="*/ 3438254 w 4796737"/>
              <a:gd name="connsiteY6" fmla="*/ 3952667 h 4795826"/>
              <a:gd name="connsiteX7" fmla="*/ 4412459 w 4796737"/>
              <a:gd name="connsiteY7" fmla="*/ 4795818 h 4795826"/>
              <a:gd name="connsiteX8" fmla="*/ 4610393 w 4796737"/>
              <a:gd name="connsiteY8" fmla="*/ 4609482 h 4795826"/>
              <a:gd name="connsiteX9" fmla="*/ 4796729 w 4796737"/>
              <a:gd name="connsiteY9" fmla="*/ 4411548 h 4795826"/>
              <a:gd name="connsiteX10" fmla="*/ 3953578 w 4796737"/>
              <a:gd name="connsiteY10" fmla="*/ 3437343 h 4795826"/>
              <a:gd name="connsiteX11" fmla="*/ 856998 w 4796737"/>
              <a:gd name="connsiteY11" fmla="*/ 2803337 h 4795826"/>
              <a:gd name="connsiteX12" fmla="*/ 856372 w 4796737"/>
              <a:gd name="connsiteY12" fmla="*/ 854827 h 4795826"/>
              <a:gd name="connsiteX13" fmla="*/ 2804882 w 4796737"/>
              <a:gd name="connsiteY13" fmla="*/ 854201 h 4795826"/>
              <a:gd name="connsiteX14" fmla="*/ 2972415 w 4796737"/>
              <a:gd name="connsiteY14" fmla="*/ 2600378 h 4795826"/>
              <a:gd name="connsiteX15" fmla="*/ 2782986 w 4796737"/>
              <a:gd name="connsiteY15" fmla="*/ 2780142 h 4795826"/>
              <a:gd name="connsiteX16" fmla="*/ 2601289 w 4796737"/>
              <a:gd name="connsiteY16" fmla="*/ 2969957 h 4795826"/>
              <a:gd name="connsiteX17" fmla="*/ 856998 w 4796737"/>
              <a:gd name="connsiteY17" fmla="*/ 2803337 h 479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6737" h="4795826">
                <a:moveTo>
                  <a:pt x="3953578" y="3437343"/>
                </a:moveTo>
                <a:cubicBezTo>
                  <a:pt x="3808607" y="3291986"/>
                  <a:pt x="3555004" y="3071630"/>
                  <a:pt x="3325757" y="2878722"/>
                </a:cubicBezTo>
                <a:cubicBezTo>
                  <a:pt x="3905679" y="2051928"/>
                  <a:pt x="3705504" y="911574"/>
                  <a:pt x="2878721" y="331671"/>
                </a:cubicBezTo>
                <a:cubicBezTo>
                  <a:pt x="2051926" y="-248234"/>
                  <a:pt x="911573" y="-48090"/>
                  <a:pt x="331670" y="778704"/>
                </a:cubicBezTo>
                <a:cubicBezTo>
                  <a:pt x="-248234" y="1605498"/>
                  <a:pt x="-48089" y="2745851"/>
                  <a:pt x="778706" y="3325758"/>
                </a:cubicBezTo>
                <a:cubicBezTo>
                  <a:pt x="1409403" y="3768109"/>
                  <a:pt x="2249705" y="3767761"/>
                  <a:pt x="2880020" y="3324846"/>
                </a:cubicBezTo>
                <a:cubicBezTo>
                  <a:pt x="3073314" y="3554093"/>
                  <a:pt x="3293283" y="3807309"/>
                  <a:pt x="3438254" y="3952667"/>
                </a:cubicBezTo>
                <a:cubicBezTo>
                  <a:pt x="3764922" y="4279721"/>
                  <a:pt x="4172774" y="4605230"/>
                  <a:pt x="4412459" y="4795818"/>
                </a:cubicBezTo>
                <a:cubicBezTo>
                  <a:pt x="4448412" y="4767211"/>
                  <a:pt x="4528436" y="4689893"/>
                  <a:pt x="4610393" y="4609482"/>
                </a:cubicBezTo>
                <a:cubicBezTo>
                  <a:pt x="4692350" y="4529071"/>
                  <a:pt x="4768508" y="4447501"/>
                  <a:pt x="4796729" y="4411548"/>
                </a:cubicBezTo>
                <a:cubicBezTo>
                  <a:pt x="4606914" y="4173796"/>
                  <a:pt x="4280632" y="3764011"/>
                  <a:pt x="3953578" y="3437343"/>
                </a:cubicBezTo>
                <a:close/>
                <a:moveTo>
                  <a:pt x="856998" y="2803337"/>
                </a:moveTo>
                <a:cubicBezTo>
                  <a:pt x="318758" y="2265445"/>
                  <a:pt x="318480" y="1393067"/>
                  <a:pt x="856372" y="854827"/>
                </a:cubicBezTo>
                <a:cubicBezTo>
                  <a:pt x="1394264" y="316590"/>
                  <a:pt x="2266642" y="316308"/>
                  <a:pt x="2804882" y="854201"/>
                </a:cubicBezTo>
                <a:cubicBezTo>
                  <a:pt x="3271909" y="1320930"/>
                  <a:pt x="3342179" y="2053366"/>
                  <a:pt x="2972415" y="2600378"/>
                </a:cubicBezTo>
                <a:cubicBezTo>
                  <a:pt x="2933756" y="2632465"/>
                  <a:pt x="2859144" y="2703984"/>
                  <a:pt x="2782986" y="2780142"/>
                </a:cubicBezTo>
                <a:cubicBezTo>
                  <a:pt x="2706828" y="2856300"/>
                  <a:pt x="2635309" y="2931685"/>
                  <a:pt x="2601289" y="2969957"/>
                </a:cubicBezTo>
                <a:cubicBezTo>
                  <a:pt x="2054725" y="3338284"/>
                  <a:pt x="1323948" y="3268477"/>
                  <a:pt x="856998" y="2803337"/>
                </a:cubicBezTo>
                <a:close/>
              </a:path>
            </a:pathLst>
          </a:custGeom>
          <a:blipFill dpi="0" rotWithShape="1">
            <a:blip r:embed="rId2" cstate="screen">
              <a:extLst>
                <a:ext uri="{28A0092B-C50C-407E-A947-70E740481C1C}">
                  <a14:useLocalDpi xmlns:a14="http://schemas.microsoft.com/office/drawing/2010/main"/>
                </a:ext>
              </a:extLst>
            </a:blip>
            <a:srcRect/>
            <a:stretch>
              <a:fillRect r="9179"/>
            </a:stretch>
          </a:blipFill>
          <a:ln w="38638" cap="flat">
            <a:noFill/>
            <a:prstDash val="solid"/>
            <a:miter/>
          </a:ln>
        </p:spPr>
        <p:txBody>
          <a:bodyPr rtlCol="0" anchor="ctr">
            <a:noAutofit/>
          </a:bodyPr>
          <a:lstStyle/>
          <a:p>
            <a:endParaRPr lang="es-ES" sz="1455"/>
          </a:p>
        </p:txBody>
      </p:sp>
      <p:sp>
        <p:nvSpPr>
          <p:cNvPr id="16" name="Marcador de pie de página 13">
            <a:extLst>
              <a:ext uri="{FF2B5EF4-FFF2-40B4-BE49-F238E27FC236}">
                <a16:creationId xmlns:a16="http://schemas.microsoft.com/office/drawing/2014/main" id="{4B1E76C5-10D2-4C1D-8605-3D73CDF0659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6F6D9ECC-E0E0-4632-9DED-8AE5AE48C8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D5537AF1-A191-40A7-8C29-7132F66B713C}"/>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317852325"/>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Timelin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4"/>
            <a:ext cx="11376025" cy="806991"/>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523101"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1523101"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427121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427121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7019338"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7019338"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76745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76745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cxnSp>
        <p:nvCxnSpPr>
          <p:cNvPr id="4" name="Conector recto 3">
            <a:extLst>
              <a:ext uri="{FF2B5EF4-FFF2-40B4-BE49-F238E27FC236}">
                <a16:creationId xmlns:a16="http://schemas.microsoft.com/office/drawing/2014/main" id="{2B3E00F7-D7E9-4A10-B1C0-B572D5E62B33}"/>
              </a:ext>
            </a:extLst>
          </p:cNvPr>
          <p:cNvCxnSpPr>
            <a:cxnSpLocks/>
            <a:stCxn id="28" idx="6"/>
          </p:cNvCxnSpPr>
          <p:nvPr/>
        </p:nvCxnSpPr>
        <p:spPr>
          <a:xfrm>
            <a:off x="747018" y="3409175"/>
            <a:ext cx="11444982" cy="2365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67BDB1F4-C7E2-4327-9623-B58806F5CDC0}"/>
              </a:ext>
            </a:extLst>
          </p:cNvPr>
          <p:cNvGrpSpPr/>
          <p:nvPr/>
        </p:nvGrpSpPr>
        <p:grpSpPr>
          <a:xfrm>
            <a:off x="410270" y="3240800"/>
            <a:ext cx="336748" cy="336748"/>
            <a:chOff x="957263" y="1838325"/>
            <a:chExt cx="762000" cy="762000"/>
          </a:xfrm>
        </p:grpSpPr>
        <p:sp>
          <p:nvSpPr>
            <p:cNvPr id="28" name="Oval 44">
              <a:extLst>
                <a:ext uri="{FF2B5EF4-FFF2-40B4-BE49-F238E27FC236}">
                  <a16:creationId xmlns:a16="http://schemas.microsoft.com/office/drawing/2014/main" id="{6970A168-ABE9-4F76-9896-FF1E9FF4849C}"/>
                </a:ext>
              </a:extLst>
            </p:cNvPr>
            <p:cNvSpPr/>
            <p:nvPr/>
          </p:nvSpPr>
          <p:spPr>
            <a:xfrm>
              <a:off x="957263" y="1838325"/>
              <a:ext cx="762000" cy="76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531" dirty="0"/>
            </a:p>
          </p:txBody>
        </p:sp>
        <p:pic>
          <p:nvPicPr>
            <p:cNvPr id="29" name="Imagen 28">
              <a:extLst>
                <a:ext uri="{FF2B5EF4-FFF2-40B4-BE49-F238E27FC236}">
                  <a16:creationId xmlns:a16="http://schemas.microsoft.com/office/drawing/2014/main" id="{72DF7CC3-01B1-40FF-9FD7-15A904E933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465" y="1960527"/>
              <a:ext cx="517597" cy="517597"/>
            </a:xfrm>
            <a:prstGeom prst="rect">
              <a:avLst/>
            </a:prstGeom>
          </p:spPr>
        </p:pic>
      </p:grpSp>
      <p:sp>
        <p:nvSpPr>
          <p:cNvPr id="8" name="Marcador de texto 7">
            <a:extLst>
              <a:ext uri="{FF2B5EF4-FFF2-40B4-BE49-F238E27FC236}">
                <a16:creationId xmlns:a16="http://schemas.microsoft.com/office/drawing/2014/main" id="{4BA53B58-EE85-4D47-A937-B6300219059D}"/>
              </a:ext>
            </a:extLst>
          </p:cNvPr>
          <p:cNvSpPr>
            <a:spLocks noGrp="1"/>
          </p:cNvSpPr>
          <p:nvPr>
            <p:ph type="body" sz="quarter" idx="27" hasCustomPrompt="1"/>
          </p:nvPr>
        </p:nvSpPr>
        <p:spPr>
          <a:xfrm>
            <a:off x="2360694"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0" name="Marcador de texto 7">
            <a:extLst>
              <a:ext uri="{FF2B5EF4-FFF2-40B4-BE49-F238E27FC236}">
                <a16:creationId xmlns:a16="http://schemas.microsoft.com/office/drawing/2014/main" id="{27B9EDF9-AE6D-40AC-B24B-68907A2EC105}"/>
              </a:ext>
            </a:extLst>
          </p:cNvPr>
          <p:cNvSpPr>
            <a:spLocks noGrp="1"/>
          </p:cNvSpPr>
          <p:nvPr>
            <p:ph type="body" sz="quarter" idx="28" hasCustomPrompt="1"/>
          </p:nvPr>
        </p:nvSpPr>
        <p:spPr>
          <a:xfrm>
            <a:off x="5108813"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1" name="Marcador de texto 7">
            <a:extLst>
              <a:ext uri="{FF2B5EF4-FFF2-40B4-BE49-F238E27FC236}">
                <a16:creationId xmlns:a16="http://schemas.microsoft.com/office/drawing/2014/main" id="{E7CDCA80-15D7-4529-9336-97D6338748E7}"/>
              </a:ext>
            </a:extLst>
          </p:cNvPr>
          <p:cNvSpPr>
            <a:spLocks noGrp="1"/>
          </p:cNvSpPr>
          <p:nvPr>
            <p:ph type="body" sz="quarter" idx="29" hasCustomPrompt="1"/>
          </p:nvPr>
        </p:nvSpPr>
        <p:spPr>
          <a:xfrm>
            <a:off x="785693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2" name="Marcador de texto 7">
            <a:extLst>
              <a:ext uri="{FF2B5EF4-FFF2-40B4-BE49-F238E27FC236}">
                <a16:creationId xmlns:a16="http://schemas.microsoft.com/office/drawing/2014/main" id="{5DE61D64-564F-4AA1-9052-A930778E706C}"/>
              </a:ext>
            </a:extLst>
          </p:cNvPr>
          <p:cNvSpPr>
            <a:spLocks noGrp="1"/>
          </p:cNvSpPr>
          <p:nvPr>
            <p:ph type="body" sz="quarter" idx="30" hasCustomPrompt="1"/>
          </p:nvPr>
        </p:nvSpPr>
        <p:spPr>
          <a:xfrm>
            <a:off x="1060505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5" name="Marcador de pie de página 13">
            <a:extLst>
              <a:ext uri="{FF2B5EF4-FFF2-40B4-BE49-F238E27FC236}">
                <a16:creationId xmlns:a16="http://schemas.microsoft.com/office/drawing/2014/main" id="{41C63BBA-6F43-4BA1-B7D3-5C3EE2A6DC1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6" name="Marcador de número de diapositiva 14">
            <a:extLst>
              <a:ext uri="{FF2B5EF4-FFF2-40B4-BE49-F238E27FC236}">
                <a16:creationId xmlns:a16="http://schemas.microsoft.com/office/drawing/2014/main" id="{8EE8EE5C-ED81-4B90-A6CF-D38A9D43A23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58949971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parador-fondo NEGRO">
    <p:bg>
      <p:bgPr>
        <a:solidFill>
          <a:schemeClr val="tx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95928494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Iconos">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303063"/>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7708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790367"/>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464392"/>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546715"/>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22074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 name="Marcador de posición de imagen 6">
            <a:extLst>
              <a:ext uri="{FF2B5EF4-FFF2-40B4-BE49-F238E27FC236}">
                <a16:creationId xmlns:a16="http://schemas.microsoft.com/office/drawing/2014/main" id="{41D5F460-E080-4C2C-B3DA-38DCB337938D}"/>
              </a:ext>
            </a:extLst>
          </p:cNvPr>
          <p:cNvSpPr>
            <a:spLocks noGrp="1"/>
          </p:cNvSpPr>
          <p:nvPr>
            <p:ph type="pic" sz="quarter" idx="24" hasCustomPrompt="1"/>
          </p:nvPr>
        </p:nvSpPr>
        <p:spPr>
          <a:xfrm>
            <a:off x="4222184" y="1842383"/>
            <a:ext cx="465707" cy="465707"/>
          </a:xfrm>
          <a:prstGeom prst="rect">
            <a:avLst/>
          </a:prstGeom>
        </p:spPr>
        <p:txBody>
          <a:bodyPr anchor="ctr">
            <a:noAutofit/>
          </a:bodyPr>
          <a:lstStyle>
            <a:lvl1pPr marL="0" indent="0" algn="ctr">
              <a:buNone/>
              <a:defRPr sz="848"/>
            </a:lvl1pPr>
          </a:lstStyle>
          <a:p>
            <a:r>
              <a:rPr lang="es-ES" dirty="0"/>
              <a:t>Icono</a:t>
            </a:r>
          </a:p>
        </p:txBody>
      </p:sp>
      <p:sp>
        <p:nvSpPr>
          <p:cNvPr id="22" name="Marcador de posición de imagen 6">
            <a:extLst>
              <a:ext uri="{FF2B5EF4-FFF2-40B4-BE49-F238E27FC236}">
                <a16:creationId xmlns:a16="http://schemas.microsoft.com/office/drawing/2014/main" id="{30B29CA2-DAB5-4EA4-AD3C-756D8E282C0E}"/>
              </a:ext>
            </a:extLst>
          </p:cNvPr>
          <p:cNvSpPr>
            <a:spLocks noGrp="1"/>
          </p:cNvSpPr>
          <p:nvPr>
            <p:ph type="pic" sz="quarter" idx="25" hasCustomPrompt="1"/>
          </p:nvPr>
        </p:nvSpPr>
        <p:spPr>
          <a:xfrm>
            <a:off x="4222184" y="3078811"/>
            <a:ext cx="465707" cy="465707"/>
          </a:xfrm>
          <a:prstGeom prst="rect">
            <a:avLst/>
          </a:prstGeom>
        </p:spPr>
        <p:txBody>
          <a:bodyPr anchor="ctr">
            <a:noAutofit/>
          </a:bodyPr>
          <a:lstStyle>
            <a:lvl1pPr marL="0" indent="0" algn="ctr">
              <a:buNone/>
              <a:defRPr sz="848"/>
            </a:lvl1pPr>
          </a:lstStyle>
          <a:p>
            <a:r>
              <a:rPr lang="es-ES" dirty="0"/>
              <a:t>Icono</a:t>
            </a:r>
          </a:p>
        </p:txBody>
      </p:sp>
      <p:sp>
        <p:nvSpPr>
          <p:cNvPr id="23" name="Marcador de posición de imagen 6">
            <a:extLst>
              <a:ext uri="{FF2B5EF4-FFF2-40B4-BE49-F238E27FC236}">
                <a16:creationId xmlns:a16="http://schemas.microsoft.com/office/drawing/2014/main" id="{1C44B6D9-FB0B-4711-9587-ABA41E2A564E}"/>
              </a:ext>
            </a:extLst>
          </p:cNvPr>
          <p:cNvSpPr>
            <a:spLocks noGrp="1"/>
          </p:cNvSpPr>
          <p:nvPr>
            <p:ph type="pic" sz="quarter" idx="26" hasCustomPrompt="1"/>
          </p:nvPr>
        </p:nvSpPr>
        <p:spPr>
          <a:xfrm>
            <a:off x="4222184" y="4315238"/>
            <a:ext cx="465707" cy="465707"/>
          </a:xfrm>
          <a:prstGeom prst="rect">
            <a:avLst/>
          </a:prstGeom>
        </p:spPr>
        <p:txBody>
          <a:bodyPr anchor="ctr">
            <a:noAutofit/>
          </a:bodyPr>
          <a:lstStyle>
            <a:lvl1pPr marL="0" indent="0" algn="ctr">
              <a:buNone/>
              <a:defRPr sz="848"/>
            </a:lvl1pPr>
          </a:lstStyle>
          <a:p>
            <a:r>
              <a:rPr lang="es-ES" dirty="0"/>
              <a:t>Icono</a:t>
            </a:r>
          </a:p>
        </p:txBody>
      </p:sp>
      <p:sp>
        <p:nvSpPr>
          <p:cNvPr id="24" name="Marcador de posición de imagen 6">
            <a:extLst>
              <a:ext uri="{FF2B5EF4-FFF2-40B4-BE49-F238E27FC236}">
                <a16:creationId xmlns:a16="http://schemas.microsoft.com/office/drawing/2014/main" id="{6F178425-4D04-4485-AC46-FE04815CFD33}"/>
              </a:ext>
            </a:extLst>
          </p:cNvPr>
          <p:cNvSpPr>
            <a:spLocks noGrp="1"/>
          </p:cNvSpPr>
          <p:nvPr>
            <p:ph type="pic" sz="quarter" idx="27" hasCustomPrompt="1"/>
          </p:nvPr>
        </p:nvSpPr>
        <p:spPr>
          <a:xfrm>
            <a:off x="4222184" y="5551666"/>
            <a:ext cx="465707" cy="465707"/>
          </a:xfrm>
          <a:prstGeom prst="rect">
            <a:avLst/>
          </a:prstGeom>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E2E383B2-3D2A-4E77-BDD7-75495721F5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895D8F7B-075F-4359-AEC2-22E317E2346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7" name="Título 1">
            <a:extLst>
              <a:ext uri="{FF2B5EF4-FFF2-40B4-BE49-F238E27FC236}">
                <a16:creationId xmlns:a16="http://schemas.microsoft.com/office/drawing/2014/main" id="{216F01BB-306F-4AA7-844A-39322553C8EF}"/>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6336566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Iconos, fondo BLANCO">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F02A12C5-FD52-4583-B6F2-B5CBEC4EEE60}"/>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8A65E90F-7916-4DC1-AA0F-42D51F2302C2}"/>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1" name="Elipse 30">
            <a:extLst>
              <a:ext uri="{FF2B5EF4-FFF2-40B4-BE49-F238E27FC236}">
                <a16:creationId xmlns:a16="http://schemas.microsoft.com/office/drawing/2014/main" id="{263B8215-907F-41B8-9F7F-60C312566DA1}"/>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2FA6103F-EFF7-46D8-9C99-475153908B57}"/>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Elipse 34">
            <a:extLst>
              <a:ext uri="{FF2B5EF4-FFF2-40B4-BE49-F238E27FC236}">
                <a16:creationId xmlns:a16="http://schemas.microsoft.com/office/drawing/2014/main" id="{6928F977-6AB4-4CC6-92F9-CD58EABF44FE}"/>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Marcador de posición de imagen 6">
            <a:extLst>
              <a:ext uri="{FF2B5EF4-FFF2-40B4-BE49-F238E27FC236}">
                <a16:creationId xmlns:a16="http://schemas.microsoft.com/office/drawing/2014/main" id="{AA4CE9FE-7BA9-4ACE-ACAD-4BF82AAF67E9}"/>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7" name="Elipse 36">
            <a:extLst>
              <a:ext uri="{FF2B5EF4-FFF2-40B4-BE49-F238E27FC236}">
                <a16:creationId xmlns:a16="http://schemas.microsoft.com/office/drawing/2014/main" id="{61158F9D-80A7-4F3D-998A-A95843EA4473}"/>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8" name="Marcador de posición de imagen 6">
            <a:extLst>
              <a:ext uri="{FF2B5EF4-FFF2-40B4-BE49-F238E27FC236}">
                <a16:creationId xmlns:a16="http://schemas.microsoft.com/office/drawing/2014/main" id="{F26D8DA6-2264-46C8-8383-5BFE3666BE3F}"/>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3854F075-22A0-4A17-9A5E-E059BF34C10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D3133220-9B33-471F-B4A6-2D85BC3AB46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6BE26AC1-BF17-482A-8D4D-AE355407C302}"/>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849796010"/>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Iconos, 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F32AB9BC-D360-409E-859F-0340461629D2}"/>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2AE3AD82-BDF8-4CE8-9CAC-48E69848D958}"/>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6A731922-2165-4ADD-8305-E87A3D379625}"/>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8DC20696-E56F-464D-B5EE-FB075F845C08}"/>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1FF21859-0F54-4143-A75D-3C6DFEB0648D}"/>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6FFCBE47-BD8C-4A13-A009-64D1748E8792}"/>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1C27E3B1-4A94-47A8-81A1-EB89073C1F10}"/>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E85EB5D0-E3FF-4C51-9AA1-95464ABD44B6}"/>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95FF0A7C-BC0F-4551-838B-31DC52756E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2" name="Marcador de número de diapositiva 14">
            <a:extLst>
              <a:ext uri="{FF2B5EF4-FFF2-40B4-BE49-F238E27FC236}">
                <a16:creationId xmlns:a16="http://schemas.microsoft.com/office/drawing/2014/main" id="{6A158840-9130-41D1-9D3E-88019A6800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7A6A4BE9-71FE-4AF7-8DD9-A17B994E6E40}"/>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93179251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Iconos, 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EAD05AB9-8774-43A2-A72E-39ED6439AA6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A5657CD5-B5CB-4691-A55E-7A57DEEA55C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F121F551-B6D5-442F-AB68-7B4D7B6FAEDD}"/>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88904487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conos, 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661E447B-B5D3-4F64-B89F-02AC9AA4E8F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EE53288F-AD94-46B6-ACAD-9AA6348839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BCB5B693-D17B-4921-B152-6A154EE8477B}"/>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422675943"/>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Iconos, fondo ROJ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9735C762-4F61-4913-B66D-B091160D3EB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CE946A01-ADC5-42DB-8E40-F597B990944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239625333"/>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Iconos, fondo GRIS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4" name="Marcador de pie de página 13">
            <a:extLst>
              <a:ext uri="{FF2B5EF4-FFF2-40B4-BE49-F238E27FC236}">
                <a16:creationId xmlns:a16="http://schemas.microsoft.com/office/drawing/2014/main" id="{B9009B83-2948-45C9-B7FA-89D837FD42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23C8B117-1735-4260-AF4F-AA8CDC321FD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2" name="Título 1">
            <a:extLst>
              <a:ext uri="{FF2B5EF4-FFF2-40B4-BE49-F238E27FC236}">
                <a16:creationId xmlns:a16="http://schemas.microsoft.com/office/drawing/2014/main" id="{D3A151B2-5139-4FA8-A3C5-AB91531333A6}"/>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460729985"/>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Iconos, fondo NEGR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lgn="l">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A6F46A31-EA8D-4B99-AFB0-DB820881708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D3DA247C-9ED8-4EE1-97FB-C516757C82E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8" name="Título 1">
            <a:extLst>
              <a:ext uri="{FF2B5EF4-FFF2-40B4-BE49-F238E27FC236}">
                <a16:creationId xmlns:a16="http://schemas.microsoft.com/office/drawing/2014/main" id="{632E6544-A97E-4AF2-95A8-7D0D54BAFED4}"/>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283260744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Iconos, bloque de sei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192470"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14935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192470"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318712"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1207453"/>
            <a:ext cx="11366501" cy="538761"/>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5" name="Marcador de contenido 2">
            <a:extLst>
              <a:ext uri="{FF2B5EF4-FFF2-40B4-BE49-F238E27FC236}">
                <a16:creationId xmlns:a16="http://schemas.microsoft.com/office/drawing/2014/main" id="{94704945-FE56-4436-A0D5-4090CFFE15EC}"/>
              </a:ext>
            </a:extLst>
          </p:cNvPr>
          <p:cNvSpPr>
            <a:spLocks noGrp="1"/>
          </p:cNvSpPr>
          <p:nvPr>
            <p:ph idx="32" hasCustomPrompt="1"/>
          </p:nvPr>
        </p:nvSpPr>
        <p:spPr>
          <a:xfrm>
            <a:off x="4591631"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6" name="Marcador de texto 6">
            <a:extLst>
              <a:ext uri="{FF2B5EF4-FFF2-40B4-BE49-F238E27FC236}">
                <a16:creationId xmlns:a16="http://schemas.microsoft.com/office/drawing/2014/main" id="{C785E68C-BAA0-4245-A1E7-5CB465C7BF36}"/>
              </a:ext>
            </a:extLst>
          </p:cNvPr>
          <p:cNvSpPr>
            <a:spLocks noGrp="1"/>
          </p:cNvSpPr>
          <p:nvPr>
            <p:ph type="body" sz="quarter" idx="33" hasCustomPrompt="1"/>
          </p:nvPr>
        </p:nvSpPr>
        <p:spPr>
          <a:xfrm>
            <a:off x="554851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7" name="Elipse 46">
            <a:extLst>
              <a:ext uri="{FF2B5EF4-FFF2-40B4-BE49-F238E27FC236}">
                <a16:creationId xmlns:a16="http://schemas.microsoft.com/office/drawing/2014/main" id="{C3F6BA1F-A6AF-4386-AF6D-C9B0ACC10E38}"/>
              </a:ext>
            </a:extLst>
          </p:cNvPr>
          <p:cNvSpPr/>
          <p:nvPr/>
        </p:nvSpPr>
        <p:spPr>
          <a:xfrm>
            <a:off x="4591631"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8" name="Marcador de posición de imagen 6">
            <a:extLst>
              <a:ext uri="{FF2B5EF4-FFF2-40B4-BE49-F238E27FC236}">
                <a16:creationId xmlns:a16="http://schemas.microsoft.com/office/drawing/2014/main" id="{A582CE86-84EE-4C0C-AA6E-F894D73E48CF}"/>
              </a:ext>
            </a:extLst>
          </p:cNvPr>
          <p:cNvSpPr>
            <a:spLocks noGrp="1"/>
          </p:cNvSpPr>
          <p:nvPr>
            <p:ph type="pic" sz="quarter" idx="34" hasCustomPrompt="1"/>
          </p:nvPr>
        </p:nvSpPr>
        <p:spPr>
          <a:xfrm>
            <a:off x="4717873"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9" name="Marcador de contenido 2">
            <a:extLst>
              <a:ext uri="{FF2B5EF4-FFF2-40B4-BE49-F238E27FC236}">
                <a16:creationId xmlns:a16="http://schemas.microsoft.com/office/drawing/2014/main" id="{B23D5A7B-4179-4C2F-BC9B-01E39E1BBA88}"/>
              </a:ext>
            </a:extLst>
          </p:cNvPr>
          <p:cNvSpPr>
            <a:spLocks noGrp="1"/>
          </p:cNvSpPr>
          <p:nvPr>
            <p:ph idx="35" hasCustomPrompt="1"/>
          </p:nvPr>
        </p:nvSpPr>
        <p:spPr>
          <a:xfrm>
            <a:off x="7988679"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0" name="Marcador de texto 6">
            <a:extLst>
              <a:ext uri="{FF2B5EF4-FFF2-40B4-BE49-F238E27FC236}">
                <a16:creationId xmlns:a16="http://schemas.microsoft.com/office/drawing/2014/main" id="{D7B84A05-22C7-448B-A9D3-38640ED9E74A}"/>
              </a:ext>
            </a:extLst>
          </p:cNvPr>
          <p:cNvSpPr>
            <a:spLocks noGrp="1"/>
          </p:cNvSpPr>
          <p:nvPr>
            <p:ph type="body" sz="quarter" idx="36" hasCustomPrompt="1"/>
          </p:nvPr>
        </p:nvSpPr>
        <p:spPr>
          <a:xfrm>
            <a:off x="8945560"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1" name="Elipse 50">
            <a:extLst>
              <a:ext uri="{FF2B5EF4-FFF2-40B4-BE49-F238E27FC236}">
                <a16:creationId xmlns:a16="http://schemas.microsoft.com/office/drawing/2014/main" id="{C532D483-1739-4D18-9F33-225192CBC80F}"/>
              </a:ext>
            </a:extLst>
          </p:cNvPr>
          <p:cNvSpPr/>
          <p:nvPr/>
        </p:nvSpPr>
        <p:spPr>
          <a:xfrm>
            <a:off x="7988679"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2" name="Marcador de posición de imagen 6">
            <a:extLst>
              <a:ext uri="{FF2B5EF4-FFF2-40B4-BE49-F238E27FC236}">
                <a16:creationId xmlns:a16="http://schemas.microsoft.com/office/drawing/2014/main" id="{9A077BB5-BB8C-499B-8936-9BFEECAA7DA3}"/>
              </a:ext>
            </a:extLst>
          </p:cNvPr>
          <p:cNvSpPr>
            <a:spLocks noGrp="1"/>
          </p:cNvSpPr>
          <p:nvPr>
            <p:ph type="pic" sz="quarter" idx="37" hasCustomPrompt="1"/>
          </p:nvPr>
        </p:nvSpPr>
        <p:spPr>
          <a:xfrm>
            <a:off x="8114921"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3" name="Marcador de contenido 2">
            <a:extLst>
              <a:ext uri="{FF2B5EF4-FFF2-40B4-BE49-F238E27FC236}">
                <a16:creationId xmlns:a16="http://schemas.microsoft.com/office/drawing/2014/main" id="{98B3AC04-9FA9-47F8-8A80-EF81AFC553C9}"/>
              </a:ext>
            </a:extLst>
          </p:cNvPr>
          <p:cNvSpPr>
            <a:spLocks noGrp="1"/>
          </p:cNvSpPr>
          <p:nvPr>
            <p:ph idx="38" hasCustomPrompt="1"/>
          </p:nvPr>
        </p:nvSpPr>
        <p:spPr>
          <a:xfrm>
            <a:off x="1192470"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4" name="Marcador de texto 6">
            <a:extLst>
              <a:ext uri="{FF2B5EF4-FFF2-40B4-BE49-F238E27FC236}">
                <a16:creationId xmlns:a16="http://schemas.microsoft.com/office/drawing/2014/main" id="{2D47734D-6648-43E9-A7B5-42D5E79B46E6}"/>
              </a:ext>
            </a:extLst>
          </p:cNvPr>
          <p:cNvSpPr>
            <a:spLocks noGrp="1"/>
          </p:cNvSpPr>
          <p:nvPr>
            <p:ph type="body" sz="quarter" idx="39" hasCustomPrompt="1"/>
          </p:nvPr>
        </p:nvSpPr>
        <p:spPr>
          <a:xfrm>
            <a:off x="214935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5" name="Elipse 54">
            <a:extLst>
              <a:ext uri="{FF2B5EF4-FFF2-40B4-BE49-F238E27FC236}">
                <a16:creationId xmlns:a16="http://schemas.microsoft.com/office/drawing/2014/main" id="{5B67D898-2DF0-4963-8163-0F0DA0BA3D4B}"/>
              </a:ext>
            </a:extLst>
          </p:cNvPr>
          <p:cNvSpPr/>
          <p:nvPr/>
        </p:nvSpPr>
        <p:spPr>
          <a:xfrm>
            <a:off x="1192470"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6" name="Marcador de posición de imagen 6">
            <a:extLst>
              <a:ext uri="{FF2B5EF4-FFF2-40B4-BE49-F238E27FC236}">
                <a16:creationId xmlns:a16="http://schemas.microsoft.com/office/drawing/2014/main" id="{07E20D81-75BF-4AA2-9BB4-FA6A5A099FCF}"/>
              </a:ext>
            </a:extLst>
          </p:cNvPr>
          <p:cNvSpPr>
            <a:spLocks noGrp="1"/>
          </p:cNvSpPr>
          <p:nvPr>
            <p:ph type="pic" sz="quarter" idx="40" hasCustomPrompt="1"/>
          </p:nvPr>
        </p:nvSpPr>
        <p:spPr>
          <a:xfrm>
            <a:off x="1318712"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7" name="Marcador de contenido 2">
            <a:extLst>
              <a:ext uri="{FF2B5EF4-FFF2-40B4-BE49-F238E27FC236}">
                <a16:creationId xmlns:a16="http://schemas.microsoft.com/office/drawing/2014/main" id="{57366896-19B1-443B-81E6-D5E00ED02230}"/>
              </a:ext>
            </a:extLst>
          </p:cNvPr>
          <p:cNvSpPr>
            <a:spLocks noGrp="1"/>
          </p:cNvSpPr>
          <p:nvPr>
            <p:ph idx="41" hasCustomPrompt="1"/>
          </p:nvPr>
        </p:nvSpPr>
        <p:spPr>
          <a:xfrm>
            <a:off x="4591631"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8" name="Marcador de texto 6">
            <a:extLst>
              <a:ext uri="{FF2B5EF4-FFF2-40B4-BE49-F238E27FC236}">
                <a16:creationId xmlns:a16="http://schemas.microsoft.com/office/drawing/2014/main" id="{0DEBDFC3-DD50-4484-B423-69EB39DA0568}"/>
              </a:ext>
            </a:extLst>
          </p:cNvPr>
          <p:cNvSpPr>
            <a:spLocks noGrp="1"/>
          </p:cNvSpPr>
          <p:nvPr>
            <p:ph type="body" sz="quarter" idx="42" hasCustomPrompt="1"/>
          </p:nvPr>
        </p:nvSpPr>
        <p:spPr>
          <a:xfrm>
            <a:off x="554851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9" name="Elipse 58">
            <a:extLst>
              <a:ext uri="{FF2B5EF4-FFF2-40B4-BE49-F238E27FC236}">
                <a16:creationId xmlns:a16="http://schemas.microsoft.com/office/drawing/2014/main" id="{37735843-F246-461A-8A0A-72B7D61DE5C7}"/>
              </a:ext>
            </a:extLst>
          </p:cNvPr>
          <p:cNvSpPr/>
          <p:nvPr/>
        </p:nvSpPr>
        <p:spPr>
          <a:xfrm>
            <a:off x="4591631"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0" name="Marcador de posición de imagen 6">
            <a:extLst>
              <a:ext uri="{FF2B5EF4-FFF2-40B4-BE49-F238E27FC236}">
                <a16:creationId xmlns:a16="http://schemas.microsoft.com/office/drawing/2014/main" id="{0B4C2540-4D12-4F7B-9B25-4E1C033EA660}"/>
              </a:ext>
            </a:extLst>
          </p:cNvPr>
          <p:cNvSpPr>
            <a:spLocks noGrp="1"/>
          </p:cNvSpPr>
          <p:nvPr>
            <p:ph type="pic" sz="quarter" idx="43" hasCustomPrompt="1"/>
          </p:nvPr>
        </p:nvSpPr>
        <p:spPr>
          <a:xfrm>
            <a:off x="4717873"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1" name="Marcador de contenido 2">
            <a:extLst>
              <a:ext uri="{FF2B5EF4-FFF2-40B4-BE49-F238E27FC236}">
                <a16:creationId xmlns:a16="http://schemas.microsoft.com/office/drawing/2014/main" id="{FE05B8D3-CB09-4D36-ACAD-B315CFE723AC}"/>
              </a:ext>
            </a:extLst>
          </p:cNvPr>
          <p:cNvSpPr>
            <a:spLocks noGrp="1"/>
          </p:cNvSpPr>
          <p:nvPr>
            <p:ph idx="44" hasCustomPrompt="1"/>
          </p:nvPr>
        </p:nvSpPr>
        <p:spPr>
          <a:xfrm>
            <a:off x="7988679"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2" name="Marcador de texto 6">
            <a:extLst>
              <a:ext uri="{FF2B5EF4-FFF2-40B4-BE49-F238E27FC236}">
                <a16:creationId xmlns:a16="http://schemas.microsoft.com/office/drawing/2014/main" id="{143F2DA5-8AA0-4723-B6D6-401D1DC071AB}"/>
              </a:ext>
            </a:extLst>
          </p:cNvPr>
          <p:cNvSpPr>
            <a:spLocks noGrp="1"/>
          </p:cNvSpPr>
          <p:nvPr>
            <p:ph type="body" sz="quarter" idx="45" hasCustomPrompt="1"/>
          </p:nvPr>
        </p:nvSpPr>
        <p:spPr>
          <a:xfrm>
            <a:off x="8945560"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3" name="Elipse 62">
            <a:extLst>
              <a:ext uri="{FF2B5EF4-FFF2-40B4-BE49-F238E27FC236}">
                <a16:creationId xmlns:a16="http://schemas.microsoft.com/office/drawing/2014/main" id="{79EBD5AD-EEC2-4212-AC55-AEF63C860F69}"/>
              </a:ext>
            </a:extLst>
          </p:cNvPr>
          <p:cNvSpPr/>
          <p:nvPr/>
        </p:nvSpPr>
        <p:spPr>
          <a:xfrm>
            <a:off x="7988679"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4" name="Marcador de posición de imagen 6">
            <a:extLst>
              <a:ext uri="{FF2B5EF4-FFF2-40B4-BE49-F238E27FC236}">
                <a16:creationId xmlns:a16="http://schemas.microsoft.com/office/drawing/2014/main" id="{E5175236-6A47-4880-B2D4-6F910061AEB9}"/>
              </a:ext>
            </a:extLst>
          </p:cNvPr>
          <p:cNvSpPr>
            <a:spLocks noGrp="1"/>
          </p:cNvSpPr>
          <p:nvPr>
            <p:ph type="pic" sz="quarter" idx="46" hasCustomPrompt="1"/>
          </p:nvPr>
        </p:nvSpPr>
        <p:spPr>
          <a:xfrm>
            <a:off x="8114921"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0" name="Marcador de pie de página 13">
            <a:extLst>
              <a:ext uri="{FF2B5EF4-FFF2-40B4-BE49-F238E27FC236}">
                <a16:creationId xmlns:a16="http://schemas.microsoft.com/office/drawing/2014/main" id="{5A450CC0-EEC6-4936-8F26-A36E448A1F2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1" name="Marcador de número de diapositiva 14">
            <a:extLst>
              <a:ext uri="{FF2B5EF4-FFF2-40B4-BE49-F238E27FC236}">
                <a16:creationId xmlns:a16="http://schemas.microsoft.com/office/drawing/2014/main" id="{7D01B212-FE5C-48F0-B0B6-26D316A40C5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6664517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Iconos 4 bloques, fondo GRIS">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4" name="Marcador de pie de página 13">
            <a:extLst>
              <a:ext uri="{FF2B5EF4-FFF2-40B4-BE49-F238E27FC236}">
                <a16:creationId xmlns:a16="http://schemas.microsoft.com/office/drawing/2014/main" id="{A150F3E4-DEB7-4526-98DD-EF8E07730FB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E37E0D3-39D4-4694-BEC4-5E9628B600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2682560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exto-avión peq">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texto 6">
            <a:extLst>
              <a:ext uri="{FF2B5EF4-FFF2-40B4-BE49-F238E27FC236}">
                <a16:creationId xmlns:a16="http://schemas.microsoft.com/office/drawing/2014/main" id="{B4C09C0B-CB63-4989-9082-6E85D637034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texto 6">
            <a:extLst>
              <a:ext uri="{FF2B5EF4-FFF2-40B4-BE49-F238E27FC236}">
                <a16:creationId xmlns:a16="http://schemas.microsoft.com/office/drawing/2014/main" id="{DB3D0E3A-2EE3-47D7-B80A-3C96445557E8}"/>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texto 6">
            <a:extLst>
              <a:ext uri="{FF2B5EF4-FFF2-40B4-BE49-F238E27FC236}">
                <a16:creationId xmlns:a16="http://schemas.microsoft.com/office/drawing/2014/main" id="{723388EB-ECF4-411E-AEDD-8DC6B7878E64}"/>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E9D93AC1-8641-4D82-BB60-3CD5AA19445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1928D9BA-4624-4D09-9D14-D88AD43E20E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4378368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4 bloques con icono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2750"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7" name="Elipse 16">
            <a:extLst>
              <a:ext uri="{FF2B5EF4-FFF2-40B4-BE49-F238E27FC236}">
                <a16:creationId xmlns:a16="http://schemas.microsoft.com/office/drawing/2014/main" id="{7BB5CF90-ED2D-4EC9-89B3-0392356234B3}"/>
              </a:ext>
            </a:extLst>
          </p:cNvPr>
          <p:cNvSpPr/>
          <p:nvPr/>
        </p:nvSpPr>
        <p:spPr>
          <a:xfrm>
            <a:off x="407988"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 name="Marcador de texto 2">
            <a:extLst>
              <a:ext uri="{FF2B5EF4-FFF2-40B4-BE49-F238E27FC236}">
                <a16:creationId xmlns:a16="http://schemas.microsoft.com/office/drawing/2014/main" id="{D6CC3D24-1800-42F1-B350-68AAC07A66D4}"/>
              </a:ext>
            </a:extLst>
          </p:cNvPr>
          <p:cNvSpPr>
            <a:spLocks noGrp="1"/>
          </p:cNvSpPr>
          <p:nvPr>
            <p:ph type="body" sz="quarter" idx="25" hasCustomPrompt="1"/>
          </p:nvPr>
        </p:nvSpPr>
        <p:spPr>
          <a:xfrm>
            <a:off x="417513"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40" name="Marcador de contenido 2">
            <a:extLst>
              <a:ext uri="{FF2B5EF4-FFF2-40B4-BE49-F238E27FC236}">
                <a16:creationId xmlns:a16="http://schemas.microsoft.com/office/drawing/2014/main" id="{31DD671E-AD8F-4000-8D6D-ED0ECACA5E82}"/>
              </a:ext>
            </a:extLst>
          </p:cNvPr>
          <p:cNvSpPr>
            <a:spLocks noGrp="1"/>
          </p:cNvSpPr>
          <p:nvPr>
            <p:ph idx="26" hasCustomPrompt="1"/>
          </p:nvPr>
        </p:nvSpPr>
        <p:spPr>
          <a:xfrm>
            <a:off x="9544051"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C05FFD57-A3A2-4E22-BEAC-8F3FB3CC1DC1}"/>
              </a:ext>
            </a:extLst>
          </p:cNvPr>
          <p:cNvSpPr>
            <a:spLocks noGrp="1"/>
          </p:cNvSpPr>
          <p:nvPr>
            <p:ph type="body" sz="quarter" idx="27" hasCustomPrompt="1"/>
          </p:nvPr>
        </p:nvSpPr>
        <p:spPr>
          <a:xfrm>
            <a:off x="9548812"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42" name="Elipse 41">
            <a:extLst>
              <a:ext uri="{FF2B5EF4-FFF2-40B4-BE49-F238E27FC236}">
                <a16:creationId xmlns:a16="http://schemas.microsoft.com/office/drawing/2014/main" id="{39111768-90BF-47D5-B475-949B721CAB2F}"/>
              </a:ext>
            </a:extLst>
          </p:cNvPr>
          <p:cNvSpPr/>
          <p:nvPr/>
        </p:nvSpPr>
        <p:spPr>
          <a:xfrm>
            <a:off x="9544050"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2361929B-DC3E-4955-AAA2-AED64E307C70}"/>
              </a:ext>
            </a:extLst>
          </p:cNvPr>
          <p:cNvSpPr>
            <a:spLocks noGrp="1"/>
          </p:cNvSpPr>
          <p:nvPr>
            <p:ph type="pic" sz="quarter" idx="28" hasCustomPrompt="1"/>
          </p:nvPr>
        </p:nvSpPr>
        <p:spPr>
          <a:xfrm>
            <a:off x="9670292"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2">
            <a:extLst>
              <a:ext uri="{FF2B5EF4-FFF2-40B4-BE49-F238E27FC236}">
                <a16:creationId xmlns:a16="http://schemas.microsoft.com/office/drawing/2014/main" id="{73365791-7344-425F-A022-693BFFB3D016}"/>
              </a:ext>
            </a:extLst>
          </p:cNvPr>
          <p:cNvSpPr>
            <a:spLocks noGrp="1"/>
          </p:cNvSpPr>
          <p:nvPr>
            <p:ph type="body" sz="quarter" idx="29" hasCustomPrompt="1"/>
          </p:nvPr>
        </p:nvSpPr>
        <p:spPr>
          <a:xfrm>
            <a:off x="9553575"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3406776"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3411537"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67" name="Elipse 66">
            <a:extLst>
              <a:ext uri="{FF2B5EF4-FFF2-40B4-BE49-F238E27FC236}">
                <a16:creationId xmlns:a16="http://schemas.microsoft.com/office/drawing/2014/main" id="{E25ED882-C6D3-4CBA-B7D2-F91C2603FC1A}"/>
              </a:ext>
            </a:extLst>
          </p:cNvPr>
          <p:cNvSpPr/>
          <p:nvPr/>
        </p:nvSpPr>
        <p:spPr>
          <a:xfrm>
            <a:off x="3406775"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3533017"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9" name="Marcador de texto 2">
            <a:extLst>
              <a:ext uri="{FF2B5EF4-FFF2-40B4-BE49-F238E27FC236}">
                <a16:creationId xmlns:a16="http://schemas.microsoft.com/office/drawing/2014/main" id="{D14D9E69-D4FA-488F-A6A0-62D11A2D696F}"/>
              </a:ext>
            </a:extLst>
          </p:cNvPr>
          <p:cNvSpPr>
            <a:spLocks noGrp="1"/>
          </p:cNvSpPr>
          <p:nvPr>
            <p:ph type="body" sz="quarter" idx="33" hasCustomPrompt="1"/>
          </p:nvPr>
        </p:nvSpPr>
        <p:spPr>
          <a:xfrm>
            <a:off x="3416301"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6554062"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6558823"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72" name="Elipse 71">
            <a:extLst>
              <a:ext uri="{FF2B5EF4-FFF2-40B4-BE49-F238E27FC236}">
                <a16:creationId xmlns:a16="http://schemas.microsoft.com/office/drawing/2014/main" id="{64D1DA90-29F2-4045-8188-D6A014526A3C}"/>
              </a:ext>
            </a:extLst>
          </p:cNvPr>
          <p:cNvSpPr/>
          <p:nvPr/>
        </p:nvSpPr>
        <p:spPr>
          <a:xfrm>
            <a:off x="6554061"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6680303"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74" name="Marcador de texto 2">
            <a:extLst>
              <a:ext uri="{FF2B5EF4-FFF2-40B4-BE49-F238E27FC236}">
                <a16:creationId xmlns:a16="http://schemas.microsoft.com/office/drawing/2014/main" id="{02332B41-52EA-4962-A81C-FDC9C5A79849}"/>
              </a:ext>
            </a:extLst>
          </p:cNvPr>
          <p:cNvSpPr>
            <a:spLocks noGrp="1"/>
          </p:cNvSpPr>
          <p:nvPr>
            <p:ph type="body" sz="quarter" idx="37" hasCustomPrompt="1"/>
          </p:nvPr>
        </p:nvSpPr>
        <p:spPr>
          <a:xfrm>
            <a:off x="6563587"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30" name="Marcador de pie de página 13">
            <a:extLst>
              <a:ext uri="{FF2B5EF4-FFF2-40B4-BE49-F238E27FC236}">
                <a16:creationId xmlns:a16="http://schemas.microsoft.com/office/drawing/2014/main" id="{C34F533C-BDE5-45F6-A36C-44BD45162224}"/>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1" name="Marcador de número de diapositiva 14">
            <a:extLst>
              <a:ext uri="{FF2B5EF4-FFF2-40B4-BE49-F238E27FC236}">
                <a16:creationId xmlns:a16="http://schemas.microsoft.com/office/drawing/2014/main" id="{0E6F260F-48E9-431A-BEF6-3DE58CEFDB9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00165626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Iconos 4 cajas grises">
    <p:bg>
      <p:bgPr>
        <a:solidFill>
          <a:schemeClr val="bg1"/>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6C3DF59-18CA-44E8-A884-0705613E594E}"/>
              </a:ext>
            </a:extLst>
          </p:cNvPr>
          <p:cNvGrpSpPr/>
          <p:nvPr/>
        </p:nvGrpSpPr>
        <p:grpSpPr>
          <a:xfrm flipH="1">
            <a:off x="0" y="3429000"/>
            <a:ext cx="12192000" cy="1612900"/>
            <a:chOff x="0" y="3981357"/>
            <a:chExt cx="12192000" cy="1612900"/>
          </a:xfrm>
        </p:grpSpPr>
        <p:sp>
          <p:nvSpPr>
            <p:cNvPr id="22" name="Rectángulo 21">
              <a:extLst>
                <a:ext uri="{FF2B5EF4-FFF2-40B4-BE49-F238E27FC236}">
                  <a16:creationId xmlns:a16="http://schemas.microsoft.com/office/drawing/2014/main" id="{EF50066D-5C28-4440-892B-63F9EDAF4882}"/>
                </a:ext>
              </a:extLst>
            </p:cNvPr>
            <p:cNvSpPr/>
            <p:nvPr/>
          </p:nvSpPr>
          <p:spPr>
            <a:xfrm>
              <a:off x="0" y="3981357"/>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3" name="Rectángulo 22">
              <a:extLst>
                <a:ext uri="{FF2B5EF4-FFF2-40B4-BE49-F238E27FC236}">
                  <a16:creationId xmlns:a16="http://schemas.microsoft.com/office/drawing/2014/main" id="{99F73C21-AEC0-4FDA-AB59-85030CC6DC68}"/>
                </a:ext>
              </a:extLst>
            </p:cNvPr>
            <p:cNvSpPr/>
            <p:nvPr/>
          </p:nvSpPr>
          <p:spPr>
            <a:xfrm>
              <a:off x="6096000" y="3981357"/>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32" name="Rectángulo 31">
            <a:extLst>
              <a:ext uri="{FF2B5EF4-FFF2-40B4-BE49-F238E27FC236}">
                <a16:creationId xmlns:a16="http://schemas.microsoft.com/office/drawing/2014/main" id="{D4971053-2A4E-484C-95F2-33FFA1B52BED}"/>
              </a:ext>
            </a:extLst>
          </p:cNvPr>
          <p:cNvSpPr/>
          <p:nvPr/>
        </p:nvSpPr>
        <p:spPr>
          <a:xfrm>
            <a:off x="0" y="1816100"/>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1816100"/>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8" name="Marcador de pie de página 13">
            <a:extLst>
              <a:ext uri="{FF2B5EF4-FFF2-40B4-BE49-F238E27FC236}">
                <a16:creationId xmlns:a16="http://schemas.microsoft.com/office/drawing/2014/main" id="{5FD9C79B-4295-4049-BC18-F7539ACA956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FA395F20-3F23-4D8C-AF01-20AEB697C90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96893047"/>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FC76872E-4F0E-43F5-A625-1FB9FC6F159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D7738DA5-6155-43B6-AAA3-479E1CC5B5E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40743307-F5C0-472B-A761-83423C1DA758}"/>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9258431"/>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Iconos dcha, fondo ROJ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D089465D-CE44-4231-9397-9692C88A822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94CB4083-0963-4819-A4E6-B4DF4233715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51774127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Iconos dch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1ED3BBE2-FFC2-4295-991E-D61151CF929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18BA2EF7-3969-4C16-8731-B8037659BD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3C65D2F4-F918-4EE0-AEB7-3549885E58DF}"/>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79921087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Icono izd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38296E45-4A8E-484A-A5C2-19A4A09449C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2" name="Marcador de número de diapositiva 14">
            <a:extLst>
              <a:ext uri="{FF2B5EF4-FFF2-40B4-BE49-F238E27FC236}">
                <a16:creationId xmlns:a16="http://schemas.microsoft.com/office/drawing/2014/main" id="{2210A531-91D8-4518-B541-B44090130EC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A64B01AD-2DC8-4F7C-B976-26F10030140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665017504"/>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Icono izda, fondo ROJA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7A541497-F478-47A7-A7C4-795976DABF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B0D98313-E1FD-425D-812A-F37774CF7AA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7E4F9330-896E-4DB3-9160-7844C5919C45}"/>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83486256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Icono izd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DA677375-D8AC-443E-95F6-E5052C569E4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C51EE448-AD75-4417-BDC7-E84DAF04DA4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4739F459-C1E8-434F-8B31-F2D487229C9A}"/>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3073425456"/>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3 bloques fondos grises">
    <p:bg>
      <p:bgPr>
        <a:solidFill>
          <a:schemeClr val="bg1"/>
        </a:solid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40E48B43-9454-4332-8504-6D07E4D4260C}"/>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A7F429FD-0ADD-4556-AD42-B4AD74397ED1}"/>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05CFE76B-DF61-4001-99B5-415623FAC79A}"/>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07988"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491200"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265440"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7" name="Elipse 66">
            <a:extLst>
              <a:ext uri="{FF2B5EF4-FFF2-40B4-BE49-F238E27FC236}">
                <a16:creationId xmlns:a16="http://schemas.microsoft.com/office/drawing/2014/main" id="{E25ED882-C6D3-4CBA-B7D2-F91C2603FC1A}"/>
              </a:ext>
            </a:extLst>
          </p:cNvPr>
          <p:cNvSpPr/>
          <p:nvPr/>
        </p:nvSpPr>
        <p:spPr>
          <a:xfrm>
            <a:off x="4491199"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4617441" y="2203281"/>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586062"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360302"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2" name="Elipse 71">
            <a:extLst>
              <a:ext uri="{FF2B5EF4-FFF2-40B4-BE49-F238E27FC236}">
                <a16:creationId xmlns:a16="http://schemas.microsoft.com/office/drawing/2014/main" id="{64D1DA90-29F2-4045-8188-D6A014526A3C}"/>
              </a:ext>
            </a:extLst>
          </p:cNvPr>
          <p:cNvSpPr/>
          <p:nvPr/>
        </p:nvSpPr>
        <p:spPr>
          <a:xfrm>
            <a:off x="8586061"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8712303"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07B53CE6-4778-44C9-92DE-BF4FE13268E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F9FB74F-A3D1-414B-A126-092F5F0A80A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1279317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3 bloques numerados fondos grises">
    <p:bg>
      <p:bgPr>
        <a:solidFill>
          <a:schemeClr val="bg1"/>
        </a:solid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B23F48A-A79F-4D2C-A83D-B583864B5732}"/>
              </a:ext>
            </a:extLst>
          </p:cNvPr>
          <p:cNvGrpSpPr/>
          <p:nvPr/>
        </p:nvGrpSpPr>
        <p:grpSpPr>
          <a:xfrm>
            <a:off x="-2" y="2619374"/>
            <a:ext cx="12192002" cy="2552400"/>
            <a:chOff x="-2" y="1752600"/>
            <a:chExt cx="12192002" cy="5105400"/>
          </a:xfrm>
        </p:grpSpPr>
        <p:sp>
          <p:nvSpPr>
            <p:cNvPr id="33" name="Rectángulo 32">
              <a:extLst>
                <a:ext uri="{FF2B5EF4-FFF2-40B4-BE49-F238E27FC236}">
                  <a16:creationId xmlns:a16="http://schemas.microsoft.com/office/drawing/2014/main" id="{0511E795-008A-4F94-B5FA-2A92BD65FE47}"/>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6DF1B362-02CA-4894-A1F0-CFDB73EA589B}"/>
                </a:ext>
              </a:extLst>
            </p:cNvPr>
            <p:cNvSpPr/>
            <p:nvPr/>
          </p:nvSpPr>
          <p:spPr>
            <a:xfrm>
              <a:off x="4063799"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47279710-6AFA-4643-88EC-D40292D067DE}"/>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357850"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132090"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424137"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198377"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texto 8">
            <a:extLst>
              <a:ext uri="{FF2B5EF4-FFF2-40B4-BE49-F238E27FC236}">
                <a16:creationId xmlns:a16="http://schemas.microsoft.com/office/drawing/2014/main" id="{F68C1A41-153A-4F40-8DFA-43533E344674}"/>
              </a:ext>
            </a:extLst>
          </p:cNvPr>
          <p:cNvSpPr>
            <a:spLocks noGrp="1"/>
          </p:cNvSpPr>
          <p:nvPr>
            <p:ph type="body" sz="quarter" idx="10" hasCustomPrompt="1"/>
          </p:nvPr>
        </p:nvSpPr>
        <p:spPr>
          <a:xfrm>
            <a:off x="407988"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8" name="Marcador de texto 8">
            <a:extLst>
              <a:ext uri="{FF2B5EF4-FFF2-40B4-BE49-F238E27FC236}">
                <a16:creationId xmlns:a16="http://schemas.microsoft.com/office/drawing/2014/main" id="{86BB60C8-35DD-4056-845F-2F8D13F3A211}"/>
              </a:ext>
            </a:extLst>
          </p:cNvPr>
          <p:cNvSpPr>
            <a:spLocks noGrp="1"/>
          </p:cNvSpPr>
          <p:nvPr>
            <p:ph type="body" sz="quarter" idx="36" hasCustomPrompt="1"/>
          </p:nvPr>
        </p:nvSpPr>
        <p:spPr>
          <a:xfrm>
            <a:off x="4357849"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9" name="Marcador de texto 8">
            <a:extLst>
              <a:ext uri="{FF2B5EF4-FFF2-40B4-BE49-F238E27FC236}">
                <a16:creationId xmlns:a16="http://schemas.microsoft.com/office/drawing/2014/main" id="{9C578235-3851-4394-A49C-FD513B0AEF89}"/>
              </a:ext>
            </a:extLst>
          </p:cNvPr>
          <p:cNvSpPr>
            <a:spLocks noGrp="1"/>
          </p:cNvSpPr>
          <p:nvPr>
            <p:ph type="body" sz="quarter" idx="37" hasCustomPrompt="1"/>
          </p:nvPr>
        </p:nvSpPr>
        <p:spPr>
          <a:xfrm>
            <a:off x="8424136"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pie de página 13">
            <a:extLst>
              <a:ext uri="{FF2B5EF4-FFF2-40B4-BE49-F238E27FC236}">
                <a16:creationId xmlns:a16="http://schemas.microsoft.com/office/drawing/2014/main" id="{98625137-217D-4A6D-824A-AF7AE8102BE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4" name="Marcador de número de diapositiva 14">
            <a:extLst>
              <a:ext uri="{FF2B5EF4-FFF2-40B4-BE49-F238E27FC236}">
                <a16:creationId xmlns:a16="http://schemas.microsoft.com/office/drawing/2014/main" id="{9CF35A77-1F35-487C-AAB1-7189D544833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079269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exto-fondo GRIS avión peq">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6" name="Marcador de contenido 2">
            <a:extLst>
              <a:ext uri="{FF2B5EF4-FFF2-40B4-BE49-F238E27FC236}">
                <a16:creationId xmlns:a16="http://schemas.microsoft.com/office/drawing/2014/main" id="{0425A0DC-89F2-4863-972F-B8427526E3FB}"/>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C938D8A1-606C-4D70-B54D-AEF83A294D61}"/>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CE59867F-0C06-4674-A3B9-158C7C6AD08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BEEE659-1F1D-4600-B8A1-43B77503C2D6}"/>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C691EF0A-CEE5-4FC4-BDA4-5C1CF6192396}"/>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3968E7D1-37E4-45F7-A3B9-C6075ACA378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1F204BDA-C1B0-44A5-AA86-CED67CA56F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2B62E7F-D044-4DD0-9C51-79712B4FDBD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68717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3 columnas-fondo BLANCO">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Marcador de contenido 2">
            <a:extLst>
              <a:ext uri="{FF2B5EF4-FFF2-40B4-BE49-F238E27FC236}">
                <a16:creationId xmlns:a16="http://schemas.microsoft.com/office/drawing/2014/main" id="{5F983617-F4DA-477F-8EBF-17B303ADEFBF}"/>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177CEE38-9961-4268-8264-7418C8B2D86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43" name="Marcador de posición de imagen 6">
            <a:extLst>
              <a:ext uri="{FF2B5EF4-FFF2-40B4-BE49-F238E27FC236}">
                <a16:creationId xmlns:a16="http://schemas.microsoft.com/office/drawing/2014/main" id="{F7DCCFCE-0D92-4307-96A0-A9D0F2455E2A}"/>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44" name="Conector recto 43">
            <a:extLst>
              <a:ext uri="{FF2B5EF4-FFF2-40B4-BE49-F238E27FC236}">
                <a16:creationId xmlns:a16="http://schemas.microsoft.com/office/drawing/2014/main" id="{A06D7D76-D546-4BFF-A603-500DB6D3F4E3}"/>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Marcador de contenido 2">
            <a:extLst>
              <a:ext uri="{FF2B5EF4-FFF2-40B4-BE49-F238E27FC236}">
                <a16:creationId xmlns:a16="http://schemas.microsoft.com/office/drawing/2014/main" id="{A56977B4-E2CA-413F-97D1-357099053822}"/>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5" name="Marcador de texto 6">
            <a:extLst>
              <a:ext uri="{FF2B5EF4-FFF2-40B4-BE49-F238E27FC236}">
                <a16:creationId xmlns:a16="http://schemas.microsoft.com/office/drawing/2014/main" id="{12B8A248-EE43-48F2-9F1A-7132917DDA1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76" name="Marcador de posición de imagen 6">
            <a:extLst>
              <a:ext uri="{FF2B5EF4-FFF2-40B4-BE49-F238E27FC236}">
                <a16:creationId xmlns:a16="http://schemas.microsoft.com/office/drawing/2014/main" id="{C7D886C3-EE16-46ED-96DE-6EF38AFF71C4}"/>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Marcador de pie de página 13">
            <a:extLst>
              <a:ext uri="{FF2B5EF4-FFF2-40B4-BE49-F238E27FC236}">
                <a16:creationId xmlns:a16="http://schemas.microsoft.com/office/drawing/2014/main" id="{7DC74E40-D472-4EEB-A826-5782167AEDB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A7555ECD-2601-49D9-B77C-2F6B3788F10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074280448"/>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1_3 columnas-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Marcador de pie de página 13">
            <a:extLst>
              <a:ext uri="{FF2B5EF4-FFF2-40B4-BE49-F238E27FC236}">
                <a16:creationId xmlns:a16="http://schemas.microsoft.com/office/drawing/2014/main" id="{B30946DF-8935-4FE6-AE2A-EE98D5698D5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6BF34B2B-986A-42C1-B593-3B2899CE762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Marcador de contenido 2">
            <a:extLst>
              <a:ext uri="{FF2B5EF4-FFF2-40B4-BE49-F238E27FC236}">
                <a16:creationId xmlns:a16="http://schemas.microsoft.com/office/drawing/2014/main" id="{2DC8540B-4C18-42C8-9FD6-F5CFFBEB5629}"/>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1730431B-A603-44B6-83CF-DE657CBA3E83}"/>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posición de imagen 6">
            <a:extLst>
              <a:ext uri="{FF2B5EF4-FFF2-40B4-BE49-F238E27FC236}">
                <a16:creationId xmlns:a16="http://schemas.microsoft.com/office/drawing/2014/main" id="{827EEE7D-6136-4F53-8387-63FD3AE6205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23" name="Conector recto 22">
            <a:extLst>
              <a:ext uri="{FF2B5EF4-FFF2-40B4-BE49-F238E27FC236}">
                <a16:creationId xmlns:a16="http://schemas.microsoft.com/office/drawing/2014/main" id="{E1C3E053-1858-4515-93E4-C60B1F3DE0F9}"/>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Marcador de contenido 2">
            <a:extLst>
              <a:ext uri="{FF2B5EF4-FFF2-40B4-BE49-F238E27FC236}">
                <a16:creationId xmlns:a16="http://schemas.microsoft.com/office/drawing/2014/main" id="{6650B525-3D2A-4AB5-B36F-6E55A5F22D36}"/>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F48871DA-8679-47F9-BC10-684A9E1A0E05}"/>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posición de imagen 6">
            <a:extLst>
              <a:ext uri="{FF2B5EF4-FFF2-40B4-BE49-F238E27FC236}">
                <a16:creationId xmlns:a16="http://schemas.microsoft.com/office/drawing/2014/main" id="{722B11BC-B416-467C-AB04-8567C4FABBB9}"/>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Tree>
    <p:extLst>
      <p:ext uri="{BB962C8B-B14F-4D97-AF65-F5344CB8AC3E}">
        <p14:creationId xmlns:p14="http://schemas.microsoft.com/office/powerpoint/2010/main" val="673011890"/>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3 columnas-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3DCDA88B-0F6C-4002-9449-DDF9B1E7F8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07C6A34-D143-4418-AEDD-A7A609A5AB5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EC49BFD6-87D1-490A-B664-46A36A82A1B2}"/>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2EE831C-A9BE-4937-857A-5727DC00C8D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AF3E20C3-E88D-4E01-9904-D002A090ADF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F34A42CE-AFA8-4670-9C70-137697E32464}"/>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E6C7BFE-04BB-456C-BBCF-E359D3CD59AA}"/>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4130DB61-120B-4B5E-8D07-754F31F5B2D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D4F59626-75E4-42A3-BA7D-4855336C8BF0}"/>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194970866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3 columnas-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4AC940C6-8692-40EA-86A1-A0120E564C8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4824265-E23E-43D9-8524-FC34037B97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AE91FA77-2D15-419D-A670-43E997EC1A83}"/>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011BA705-3DD9-4184-9392-6B8EF054D3CE}"/>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6C19DD3D-F84C-4A2D-B229-6C6877891CA1}"/>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17D857E7-9940-455F-86C7-1112A49BFD07}"/>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9436E5F-FFA2-437A-B5C3-4049F466C74B}"/>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6AAE71A9-755B-466B-A8AE-CFA671A301AF}"/>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5E0B5AFE-9386-4566-81A8-3C44C5993F0F}"/>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77356989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1_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4648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690366"/>
            <a:ext cx="3908389"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1494992"/>
            <a:ext cx="3906837" cy="1418537"/>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417168" y="3330387"/>
            <a:ext cx="3907183" cy="122368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 name="Marcador de tabla 5">
            <a:extLst>
              <a:ext uri="{FF2B5EF4-FFF2-40B4-BE49-F238E27FC236}">
                <a16:creationId xmlns:a16="http://schemas.microsoft.com/office/drawing/2014/main" id="{095257EA-BABC-40C6-89B6-3BBD0BA6F25B}"/>
              </a:ext>
            </a:extLst>
          </p:cNvPr>
          <p:cNvSpPr>
            <a:spLocks noGrp="1"/>
          </p:cNvSpPr>
          <p:nvPr>
            <p:ph type="tbl" sz="quarter" idx="35"/>
          </p:nvPr>
        </p:nvSpPr>
        <p:spPr>
          <a:xfrm>
            <a:off x="5194301" y="2314575"/>
            <a:ext cx="6589713" cy="3922713"/>
          </a:xfrm>
          <a:prstGeom prst="rect">
            <a:avLst/>
          </a:prstGeom>
        </p:spPr>
        <p:txBody>
          <a:bodyPr>
            <a:noAutofit/>
          </a:bodyPr>
          <a:lstStyle>
            <a:lvl1pPr marL="0" indent="0">
              <a:buNone/>
              <a:defRPr/>
            </a:lvl1pPr>
          </a:lstStyle>
          <a:p>
            <a:r>
              <a:rPr lang="es-ES"/>
              <a:t>Haga clic en el icono para agregar una tabla</a:t>
            </a:r>
          </a:p>
        </p:txBody>
      </p:sp>
      <p:sp>
        <p:nvSpPr>
          <p:cNvPr id="14" name="Marcador de pie de página 13">
            <a:extLst>
              <a:ext uri="{FF2B5EF4-FFF2-40B4-BE49-F238E27FC236}">
                <a16:creationId xmlns:a16="http://schemas.microsoft.com/office/drawing/2014/main" id="{699EBA6A-1B5D-41C5-86E6-9BBC64233C1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4649C1DF-BFB5-4D7B-80FD-89846FADDD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68240388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p:cSld name="Gráficas 3 columnas">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F51299C-3FF3-4A07-9C09-D53B2B7E188F}"/>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2" name="Rectángulo 31">
            <a:extLst>
              <a:ext uri="{FF2B5EF4-FFF2-40B4-BE49-F238E27FC236}">
                <a16:creationId xmlns:a16="http://schemas.microsoft.com/office/drawing/2014/main" id="{FBF58E81-9457-4CA6-B74C-B9F91D172D16}"/>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Rectángulo 30">
            <a:extLst>
              <a:ext uri="{FF2B5EF4-FFF2-40B4-BE49-F238E27FC236}">
                <a16:creationId xmlns:a16="http://schemas.microsoft.com/office/drawing/2014/main" id="{09A44D62-8F41-4CBC-999A-B5408EDF3530}"/>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07988"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6" name="Marcador de gráfico 2">
            <a:extLst>
              <a:ext uri="{FF2B5EF4-FFF2-40B4-BE49-F238E27FC236}">
                <a16:creationId xmlns:a16="http://schemas.microsoft.com/office/drawing/2014/main" id="{D7B3E0D3-2A3F-43F0-A257-9B243D6C2B98}"/>
              </a:ext>
            </a:extLst>
          </p:cNvPr>
          <p:cNvSpPr>
            <a:spLocks noGrp="1"/>
          </p:cNvSpPr>
          <p:nvPr>
            <p:ph type="chart" sz="quarter" idx="36"/>
          </p:nvPr>
        </p:nvSpPr>
        <p:spPr>
          <a:xfrm>
            <a:off x="407988"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29" name="Marcador de texto 6">
            <a:extLst>
              <a:ext uri="{FF2B5EF4-FFF2-40B4-BE49-F238E27FC236}">
                <a16:creationId xmlns:a16="http://schemas.microsoft.com/office/drawing/2014/main" id="{EA2138E1-147C-4A82-AB2D-1E9007EBAA2C}"/>
              </a:ext>
            </a:extLst>
          </p:cNvPr>
          <p:cNvSpPr>
            <a:spLocks noGrp="1"/>
          </p:cNvSpPr>
          <p:nvPr>
            <p:ph type="body" sz="quarter" idx="37" hasCustomPrompt="1"/>
          </p:nvPr>
        </p:nvSpPr>
        <p:spPr>
          <a:xfrm>
            <a:off x="4414610"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0" name="Marcador de gráfico 2">
            <a:extLst>
              <a:ext uri="{FF2B5EF4-FFF2-40B4-BE49-F238E27FC236}">
                <a16:creationId xmlns:a16="http://schemas.microsoft.com/office/drawing/2014/main" id="{9FC56DA0-253B-4205-BCFD-224FFA458B55}"/>
              </a:ext>
            </a:extLst>
          </p:cNvPr>
          <p:cNvSpPr>
            <a:spLocks noGrp="1"/>
          </p:cNvSpPr>
          <p:nvPr>
            <p:ph type="chart" sz="quarter" idx="38"/>
          </p:nvPr>
        </p:nvSpPr>
        <p:spPr>
          <a:xfrm>
            <a:off x="4414610"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34" name="Marcador de texto 6">
            <a:extLst>
              <a:ext uri="{FF2B5EF4-FFF2-40B4-BE49-F238E27FC236}">
                <a16:creationId xmlns:a16="http://schemas.microsoft.com/office/drawing/2014/main" id="{5D67181F-2E5F-4FFC-908A-634FDDC71CFC}"/>
              </a:ext>
            </a:extLst>
          </p:cNvPr>
          <p:cNvSpPr>
            <a:spLocks noGrp="1"/>
          </p:cNvSpPr>
          <p:nvPr>
            <p:ph type="body" sz="quarter" idx="40" hasCustomPrompt="1"/>
          </p:nvPr>
        </p:nvSpPr>
        <p:spPr>
          <a:xfrm>
            <a:off x="8459061"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6" name="Marcador de gráfico 2">
            <a:extLst>
              <a:ext uri="{FF2B5EF4-FFF2-40B4-BE49-F238E27FC236}">
                <a16:creationId xmlns:a16="http://schemas.microsoft.com/office/drawing/2014/main" id="{D7B2F03B-E6F9-4D71-A790-0289C0A0A440}"/>
              </a:ext>
            </a:extLst>
          </p:cNvPr>
          <p:cNvSpPr>
            <a:spLocks noGrp="1"/>
          </p:cNvSpPr>
          <p:nvPr>
            <p:ph type="chart" sz="quarter" idx="41"/>
          </p:nvPr>
        </p:nvSpPr>
        <p:spPr>
          <a:xfrm>
            <a:off x="8459061"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1" name="Marcador de texto 10">
            <a:extLst>
              <a:ext uri="{FF2B5EF4-FFF2-40B4-BE49-F238E27FC236}">
                <a16:creationId xmlns:a16="http://schemas.microsoft.com/office/drawing/2014/main" id="{B3A78F69-BA58-4552-A6CA-9C39DDA4C043}"/>
              </a:ext>
            </a:extLst>
          </p:cNvPr>
          <p:cNvSpPr>
            <a:spLocks noGrp="1"/>
          </p:cNvSpPr>
          <p:nvPr>
            <p:ph type="body" sz="quarter" idx="43" hasCustomPrompt="1"/>
          </p:nvPr>
        </p:nvSpPr>
        <p:spPr>
          <a:xfrm>
            <a:off x="417168"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1" name="Marcador de texto 10">
            <a:extLst>
              <a:ext uri="{FF2B5EF4-FFF2-40B4-BE49-F238E27FC236}">
                <a16:creationId xmlns:a16="http://schemas.microsoft.com/office/drawing/2014/main" id="{E6F2E7B4-A983-44C0-A52C-C1754307C1AE}"/>
              </a:ext>
            </a:extLst>
          </p:cNvPr>
          <p:cNvSpPr>
            <a:spLocks noGrp="1"/>
          </p:cNvSpPr>
          <p:nvPr>
            <p:ph type="body" sz="quarter" idx="44" hasCustomPrompt="1"/>
          </p:nvPr>
        </p:nvSpPr>
        <p:spPr>
          <a:xfrm>
            <a:off x="4414610"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2" name="Marcador de texto 10">
            <a:extLst>
              <a:ext uri="{FF2B5EF4-FFF2-40B4-BE49-F238E27FC236}">
                <a16:creationId xmlns:a16="http://schemas.microsoft.com/office/drawing/2014/main" id="{86CF408F-CF83-4110-A9EB-D6929CE7CD5B}"/>
              </a:ext>
            </a:extLst>
          </p:cNvPr>
          <p:cNvSpPr>
            <a:spLocks noGrp="1"/>
          </p:cNvSpPr>
          <p:nvPr>
            <p:ph type="body" sz="quarter" idx="45" hasCustomPrompt="1"/>
          </p:nvPr>
        </p:nvSpPr>
        <p:spPr>
          <a:xfrm>
            <a:off x="8459061"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22" name="Marcador de pie de página 13">
            <a:extLst>
              <a:ext uri="{FF2B5EF4-FFF2-40B4-BE49-F238E27FC236}">
                <a16:creationId xmlns:a16="http://schemas.microsoft.com/office/drawing/2014/main" id="{31E041AC-5EFD-4234-AE53-D4950E39C0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D406CFFD-6366-4F95-AD78-F6E92A5B97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992120305"/>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Gráfic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8" name="Marcador de gráfico 2">
            <a:extLst>
              <a:ext uri="{FF2B5EF4-FFF2-40B4-BE49-F238E27FC236}">
                <a16:creationId xmlns:a16="http://schemas.microsoft.com/office/drawing/2014/main" id="{4DD7EE47-93F5-48F7-9C1D-841B6C7745DE}"/>
              </a:ext>
            </a:extLst>
          </p:cNvPr>
          <p:cNvSpPr>
            <a:spLocks noGrp="1"/>
          </p:cNvSpPr>
          <p:nvPr>
            <p:ph type="chart" sz="quarter" idx="41"/>
          </p:nvPr>
        </p:nvSpPr>
        <p:spPr>
          <a:xfrm>
            <a:off x="6553201" y="1777013"/>
            <a:ext cx="5230813" cy="4460276"/>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5221288"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5221287"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44937736-BAEB-4FC1-8849-99FA6C226F4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F19A436-BEB9-4F5B-9449-A62B83B5CA2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39098068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Map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279876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D8E36FA-CCD4-4693-BCB2-A3714BD8F67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D36DB607-6646-466D-878A-F18875366E8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75189568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Mapas con headline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312721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2680776"/>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0" name="Marcador de texto 6">
            <a:extLst>
              <a:ext uri="{FF2B5EF4-FFF2-40B4-BE49-F238E27FC236}">
                <a16:creationId xmlns:a16="http://schemas.microsoft.com/office/drawing/2014/main" id="{BE7DC77C-696A-4FAE-A8BC-FF16F57E6138}"/>
              </a:ext>
            </a:extLst>
          </p:cNvPr>
          <p:cNvSpPr>
            <a:spLocks noGrp="1"/>
          </p:cNvSpPr>
          <p:nvPr>
            <p:ph type="body" sz="quarter" idx="19" hasCustomPrompt="1"/>
          </p:nvPr>
        </p:nvSpPr>
        <p:spPr>
          <a:xfrm>
            <a:off x="417512" y="419246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1" name="Marcador de texto 6">
            <a:extLst>
              <a:ext uri="{FF2B5EF4-FFF2-40B4-BE49-F238E27FC236}">
                <a16:creationId xmlns:a16="http://schemas.microsoft.com/office/drawing/2014/main" id="{F5E62D39-BB57-4484-AFA3-E49F00A66CBF}"/>
              </a:ext>
            </a:extLst>
          </p:cNvPr>
          <p:cNvSpPr>
            <a:spLocks noGrp="1"/>
          </p:cNvSpPr>
          <p:nvPr>
            <p:ph type="body" sz="quarter" idx="20" hasCustomPrompt="1"/>
          </p:nvPr>
        </p:nvSpPr>
        <p:spPr>
          <a:xfrm>
            <a:off x="415962" y="3746025"/>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2" name="Marcador de texto 6">
            <a:extLst>
              <a:ext uri="{FF2B5EF4-FFF2-40B4-BE49-F238E27FC236}">
                <a16:creationId xmlns:a16="http://schemas.microsoft.com/office/drawing/2014/main" id="{560118F0-AEDE-495C-A4DA-3D02BBC75E59}"/>
              </a:ext>
            </a:extLst>
          </p:cNvPr>
          <p:cNvSpPr>
            <a:spLocks noGrp="1"/>
          </p:cNvSpPr>
          <p:nvPr>
            <p:ph type="body" sz="quarter" idx="21" hasCustomPrompt="1"/>
          </p:nvPr>
        </p:nvSpPr>
        <p:spPr>
          <a:xfrm>
            <a:off x="417512" y="5255494"/>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texto 6">
            <a:extLst>
              <a:ext uri="{FF2B5EF4-FFF2-40B4-BE49-F238E27FC236}">
                <a16:creationId xmlns:a16="http://schemas.microsoft.com/office/drawing/2014/main" id="{0585A990-113E-4087-8CA6-025ABDE61A43}"/>
              </a:ext>
            </a:extLst>
          </p:cNvPr>
          <p:cNvSpPr>
            <a:spLocks noGrp="1"/>
          </p:cNvSpPr>
          <p:nvPr>
            <p:ph type="body" sz="quarter" idx="22" hasCustomPrompt="1"/>
          </p:nvPr>
        </p:nvSpPr>
        <p:spPr>
          <a:xfrm>
            <a:off x="415962" y="4809053"/>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AE060E2F-0EB8-4BC3-B75F-104FEF18949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D79E0E9-AD4E-4421-87C8-BE9BD9F7E3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06106588"/>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Monitor 1">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4110944"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4110945"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40" name="Marcador de texto 6">
            <a:extLst>
              <a:ext uri="{FF2B5EF4-FFF2-40B4-BE49-F238E27FC236}">
                <a16:creationId xmlns:a16="http://schemas.microsoft.com/office/drawing/2014/main" id="{865BEC31-5CDE-4E39-BD6C-68E2B89E4177}"/>
              </a:ext>
            </a:extLst>
          </p:cNvPr>
          <p:cNvSpPr>
            <a:spLocks noGrp="1"/>
          </p:cNvSpPr>
          <p:nvPr>
            <p:ph type="body" sz="quarter" idx="17" hasCustomPrompt="1"/>
          </p:nvPr>
        </p:nvSpPr>
        <p:spPr>
          <a:xfrm>
            <a:off x="415962" y="2034712"/>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46333DA7-5F56-4375-9B15-A05A58CEB14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F264B431-38CE-45E5-B928-62848C921D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95538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A9BA3F-A3BB-F446-A34B-F42C1D914D2E}"/>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576249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exto-avión relleno imagen PEQUEÑ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6" name="Marcador de contenido 2">
            <a:extLst>
              <a:ext uri="{FF2B5EF4-FFF2-40B4-BE49-F238E27FC236}">
                <a16:creationId xmlns:a16="http://schemas.microsoft.com/office/drawing/2014/main" id="{85AFBA55-E6D6-4288-AE8F-CB62229D089F}"/>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DA71CB3C-D039-4416-BFCF-70844E5C4ECA}"/>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2E3B049C-8F00-48E3-941B-615C65A0412E}"/>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CC873951-3980-4FA0-BA67-B9E097DF5930}"/>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DFCF4EB-365B-4A34-9353-24D855B51A55}"/>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A2507BD9-8C1D-4598-BE8E-14E4D04CB0DB}"/>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CFE4D039-7B37-4018-855D-C780E221A2D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53A88B61-D576-42EE-AD89-9DD42BFD2B1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021132663"/>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Monitor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3144837" cy="2221548"/>
          </a:xfrm>
          <a:prstGeom prst="rect">
            <a:avLst/>
          </a:prstGeom>
        </p:spPr>
        <p:txBody>
          <a:bodyPr vert="horz" lIns="0" tIns="0" rIns="0" bIns="0" rtlCol="0" anchor="t">
            <a:noAutofit/>
          </a:bodyPr>
          <a:lstStyle>
            <a:lvl1pPr marL="230869" indent="-230869">
              <a:spcBef>
                <a:spcPts val="969"/>
              </a:spcBef>
              <a:buFont typeface="Courier New" panose="02070309020205020404" pitchFamily="49" charset="0"/>
              <a:buChar char="o"/>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9" name="Marcador de texto 6">
            <a:extLst>
              <a:ext uri="{FF2B5EF4-FFF2-40B4-BE49-F238E27FC236}">
                <a16:creationId xmlns:a16="http://schemas.microsoft.com/office/drawing/2014/main" id="{03E63016-2925-44A5-A6B7-21F8666F9A2C}"/>
              </a:ext>
            </a:extLst>
          </p:cNvPr>
          <p:cNvSpPr>
            <a:spLocks noGrp="1"/>
          </p:cNvSpPr>
          <p:nvPr>
            <p:ph type="body" sz="quarter" idx="17" hasCustomPrompt="1"/>
          </p:nvPr>
        </p:nvSpPr>
        <p:spPr>
          <a:xfrm>
            <a:off x="415962" y="2034712"/>
            <a:ext cx="3144836"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19592BC2-F882-449F-9268-9ED2FB88708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B9CED6A-C757-4BCC-B6B4-71E670640D2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99050655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Portátil 1">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2" name="Marcador de texto 6">
            <a:extLst>
              <a:ext uri="{FF2B5EF4-FFF2-40B4-BE49-F238E27FC236}">
                <a16:creationId xmlns:a16="http://schemas.microsoft.com/office/drawing/2014/main" id="{63B418DE-6FDB-4B65-912E-C3502757AFB1}"/>
              </a:ext>
            </a:extLst>
          </p:cNvPr>
          <p:cNvSpPr>
            <a:spLocks noGrp="1"/>
          </p:cNvSpPr>
          <p:nvPr>
            <p:ph type="body" sz="quarter" idx="20" hasCustomPrompt="1"/>
          </p:nvPr>
        </p:nvSpPr>
        <p:spPr>
          <a:xfrm>
            <a:off x="415963" y="2480150"/>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4" name="Marcador de texto 6">
            <a:extLst>
              <a:ext uri="{FF2B5EF4-FFF2-40B4-BE49-F238E27FC236}">
                <a16:creationId xmlns:a16="http://schemas.microsoft.com/office/drawing/2014/main" id="{6A41572C-3CB8-457D-AEE8-476807D7D28B}"/>
              </a:ext>
            </a:extLst>
          </p:cNvPr>
          <p:cNvSpPr>
            <a:spLocks noGrp="1"/>
          </p:cNvSpPr>
          <p:nvPr>
            <p:ph type="body" sz="quarter" idx="22" hasCustomPrompt="1"/>
          </p:nvPr>
        </p:nvSpPr>
        <p:spPr>
          <a:xfrm>
            <a:off x="415963" y="3545401"/>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texto 6">
            <a:extLst>
              <a:ext uri="{FF2B5EF4-FFF2-40B4-BE49-F238E27FC236}">
                <a16:creationId xmlns:a16="http://schemas.microsoft.com/office/drawing/2014/main" id="{C72AE257-3140-46D8-BABB-2EF9462DAA22}"/>
              </a:ext>
            </a:extLst>
          </p:cNvPr>
          <p:cNvSpPr>
            <a:spLocks noGrp="1"/>
          </p:cNvSpPr>
          <p:nvPr>
            <p:ph type="body" sz="quarter" idx="24" hasCustomPrompt="1"/>
          </p:nvPr>
        </p:nvSpPr>
        <p:spPr>
          <a:xfrm>
            <a:off x="415963" y="4608429"/>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95624456-E0AB-4F2E-8AE9-399B88EC0E1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CC05691-8B9B-4A07-A1B0-66FADF4BED0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3841619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Portátil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9" name="Marcador de texto 6">
            <a:extLst>
              <a:ext uri="{FF2B5EF4-FFF2-40B4-BE49-F238E27FC236}">
                <a16:creationId xmlns:a16="http://schemas.microsoft.com/office/drawing/2014/main" id="{B692D263-F826-4276-81FC-EE320FC71263}"/>
              </a:ext>
            </a:extLst>
          </p:cNvPr>
          <p:cNvSpPr>
            <a:spLocks noGrp="1"/>
          </p:cNvSpPr>
          <p:nvPr>
            <p:ph type="body" sz="quarter" idx="17" hasCustomPrompt="1"/>
          </p:nvPr>
        </p:nvSpPr>
        <p:spPr>
          <a:xfrm>
            <a:off x="1358466" y="2601823"/>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1" name="Elipse 20">
            <a:extLst>
              <a:ext uri="{FF2B5EF4-FFF2-40B4-BE49-F238E27FC236}">
                <a16:creationId xmlns:a16="http://schemas.microsoft.com/office/drawing/2014/main" id="{49E1F928-BC1C-49FA-8655-F5606FCB5D3C}"/>
              </a:ext>
            </a:extLst>
          </p:cNvPr>
          <p:cNvSpPr/>
          <p:nvPr/>
        </p:nvSpPr>
        <p:spPr>
          <a:xfrm>
            <a:off x="401586" y="26018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2" name="Marcador de posición de imagen 6">
            <a:extLst>
              <a:ext uri="{FF2B5EF4-FFF2-40B4-BE49-F238E27FC236}">
                <a16:creationId xmlns:a16="http://schemas.microsoft.com/office/drawing/2014/main" id="{45B5081B-737B-4AC9-8283-61CE6AA46CB2}"/>
              </a:ext>
            </a:extLst>
          </p:cNvPr>
          <p:cNvSpPr>
            <a:spLocks noGrp="1"/>
          </p:cNvSpPr>
          <p:nvPr>
            <p:ph type="pic" sz="quarter" idx="25" hasCustomPrompt="1"/>
          </p:nvPr>
        </p:nvSpPr>
        <p:spPr>
          <a:xfrm>
            <a:off x="527828" y="27278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3" name="Marcador de texto 6">
            <a:extLst>
              <a:ext uri="{FF2B5EF4-FFF2-40B4-BE49-F238E27FC236}">
                <a16:creationId xmlns:a16="http://schemas.microsoft.com/office/drawing/2014/main" id="{0E47EAFB-5603-4EC8-8125-0AE5E1A06447}"/>
              </a:ext>
            </a:extLst>
          </p:cNvPr>
          <p:cNvSpPr>
            <a:spLocks noGrp="1"/>
          </p:cNvSpPr>
          <p:nvPr>
            <p:ph type="body" sz="quarter" idx="26" hasCustomPrompt="1"/>
          </p:nvPr>
        </p:nvSpPr>
        <p:spPr>
          <a:xfrm>
            <a:off x="1358466" y="3734178"/>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4" name="Elipse 23">
            <a:extLst>
              <a:ext uri="{FF2B5EF4-FFF2-40B4-BE49-F238E27FC236}">
                <a16:creationId xmlns:a16="http://schemas.microsoft.com/office/drawing/2014/main" id="{77E959BA-EDA2-4ACB-BDFB-D2E6BD444159}"/>
              </a:ext>
            </a:extLst>
          </p:cNvPr>
          <p:cNvSpPr/>
          <p:nvPr/>
        </p:nvSpPr>
        <p:spPr>
          <a:xfrm>
            <a:off x="401586" y="373417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D58AF6EF-F3DC-42D5-910D-40A7114B4B34}"/>
              </a:ext>
            </a:extLst>
          </p:cNvPr>
          <p:cNvSpPr>
            <a:spLocks noGrp="1"/>
          </p:cNvSpPr>
          <p:nvPr>
            <p:ph type="pic" sz="quarter" idx="27" hasCustomPrompt="1"/>
          </p:nvPr>
        </p:nvSpPr>
        <p:spPr>
          <a:xfrm>
            <a:off x="527828" y="386017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0DC379F0-DD80-46C4-B4FB-5E872763F2A1}"/>
              </a:ext>
            </a:extLst>
          </p:cNvPr>
          <p:cNvSpPr>
            <a:spLocks noGrp="1"/>
          </p:cNvSpPr>
          <p:nvPr>
            <p:ph type="body" sz="quarter" idx="28" hasCustomPrompt="1"/>
          </p:nvPr>
        </p:nvSpPr>
        <p:spPr>
          <a:xfrm>
            <a:off x="1358466" y="4982914"/>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7" name="Elipse 26">
            <a:extLst>
              <a:ext uri="{FF2B5EF4-FFF2-40B4-BE49-F238E27FC236}">
                <a16:creationId xmlns:a16="http://schemas.microsoft.com/office/drawing/2014/main" id="{03197DA3-52FE-468C-8679-857C7CD17DD3}"/>
              </a:ext>
            </a:extLst>
          </p:cNvPr>
          <p:cNvSpPr/>
          <p:nvPr/>
        </p:nvSpPr>
        <p:spPr>
          <a:xfrm>
            <a:off x="401586" y="498291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FCEE8D04-5C1D-43CB-BD31-6ECBD721A17A}"/>
              </a:ext>
            </a:extLst>
          </p:cNvPr>
          <p:cNvSpPr>
            <a:spLocks noGrp="1"/>
          </p:cNvSpPr>
          <p:nvPr>
            <p:ph type="pic" sz="quarter" idx="29" hasCustomPrompt="1"/>
          </p:nvPr>
        </p:nvSpPr>
        <p:spPr>
          <a:xfrm>
            <a:off x="527828" y="510891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2" name="Marcador de pie de página 13">
            <a:extLst>
              <a:ext uri="{FF2B5EF4-FFF2-40B4-BE49-F238E27FC236}">
                <a16:creationId xmlns:a16="http://schemas.microsoft.com/office/drawing/2014/main" id="{C1EC360F-3B4C-4D38-9A29-ACBFA9EC513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4" name="Marcador de número de diapositiva 14">
            <a:extLst>
              <a:ext uri="{FF2B5EF4-FFF2-40B4-BE49-F238E27FC236}">
                <a16:creationId xmlns:a16="http://schemas.microsoft.com/office/drawing/2014/main" id="{57637414-41D0-40C0-87CF-3C69A5AE5B6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697857686"/>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Móvil">
    <p:bg>
      <p:bgPr>
        <a:solidFill>
          <a:schemeClr val="bg1"/>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E8C0C4D-D4CB-4DE0-808E-AD8497BB0758}"/>
              </a:ext>
            </a:extLst>
          </p:cNvPr>
          <p:cNvSpPr/>
          <p:nvPr/>
        </p:nvSpPr>
        <p:spPr>
          <a:xfrm>
            <a:off x="5257800" y="1652137"/>
            <a:ext cx="6391275" cy="3091313"/>
          </a:xfrm>
          <a:prstGeom prst="roundRect">
            <a:avLst>
              <a:gd name="adj" fmla="val 114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2" y="5270500"/>
            <a:ext cx="11366501" cy="9667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0" name="Título 1">
            <a:extLst>
              <a:ext uri="{FF2B5EF4-FFF2-40B4-BE49-F238E27FC236}">
                <a16:creationId xmlns:a16="http://schemas.microsoft.com/office/drawing/2014/main" id="{64A01737-FE16-4D52-8123-FB61A23857D9}"/>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pic>
        <p:nvPicPr>
          <p:cNvPr id="11" name="Imagen 10">
            <a:extLst>
              <a:ext uri="{FF2B5EF4-FFF2-40B4-BE49-F238E27FC236}">
                <a16:creationId xmlns:a16="http://schemas.microsoft.com/office/drawing/2014/main" id="{E9CDD25A-9FD3-447E-9590-6761E688C2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820858" y="1292994"/>
            <a:ext cx="7244144" cy="3832482"/>
          </a:xfrm>
          <a:prstGeom prst="rect">
            <a:avLst/>
          </a:prstGeom>
        </p:spPr>
      </p:pic>
      <p:sp>
        <p:nvSpPr>
          <p:cNvPr id="12" name="Marcador de contenido 2">
            <a:extLst>
              <a:ext uri="{FF2B5EF4-FFF2-40B4-BE49-F238E27FC236}">
                <a16:creationId xmlns:a16="http://schemas.microsoft.com/office/drawing/2014/main" id="{4208EA75-08A9-4F00-AB8B-9AE29C4DE063}"/>
              </a:ext>
            </a:extLst>
          </p:cNvPr>
          <p:cNvSpPr>
            <a:spLocks noGrp="1"/>
          </p:cNvSpPr>
          <p:nvPr>
            <p:ph sz="quarter" idx="19"/>
          </p:nvPr>
        </p:nvSpPr>
        <p:spPr>
          <a:xfrm>
            <a:off x="5638800" y="1920979"/>
            <a:ext cx="581025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6" name="Marcador de pie de página 13">
            <a:extLst>
              <a:ext uri="{FF2B5EF4-FFF2-40B4-BE49-F238E27FC236}">
                <a16:creationId xmlns:a16="http://schemas.microsoft.com/office/drawing/2014/main" id="{64FA31D8-F9B2-482A-8354-64599C096B0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F5B3C022-252F-4353-BCBE-4F2DB391B28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2949369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preserve="1">
  <p:cSld name="Gracias">
    <p:bg>
      <p:bgPr>
        <a:solidFill>
          <a:schemeClr val="accent1"/>
        </a:soli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79F0C7A-103A-4314-A734-9E699AA42DF2}"/>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a:solidFill>
                  <a:schemeClr val="accent3">
                    <a:alpha val="60000"/>
                  </a:schemeClr>
                </a:solidFill>
              </a:rPr>
              <a:t>Gracias</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11" name="Imagen 10" descr="Diagrama&#10;&#10;Descripción generada automáticamente con confianza media">
            <a:extLst>
              <a:ext uri="{FF2B5EF4-FFF2-40B4-BE49-F238E27FC236}">
                <a16:creationId xmlns:a16="http://schemas.microsoft.com/office/drawing/2014/main" id="{82919BD0-6961-4CDE-8CEB-C44F4A82F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Tree>
    <p:extLst>
      <p:ext uri="{BB962C8B-B14F-4D97-AF65-F5344CB8AC3E}">
        <p14:creationId xmlns:p14="http://schemas.microsoft.com/office/powerpoint/2010/main" val="2269016772"/>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preserve="1">
  <p:cSld name="Thank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6" name="Imagen 5" descr="Diagrama&#10;&#10;Descripción generada automáticamente con confianza media">
            <a:extLst>
              <a:ext uri="{FF2B5EF4-FFF2-40B4-BE49-F238E27FC236}">
                <a16:creationId xmlns:a16="http://schemas.microsoft.com/office/drawing/2014/main" id="{E8B9D829-4EAF-46F7-A083-D468806B03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
        <p:nvSpPr>
          <p:cNvPr id="5" name="CuadroTexto 4">
            <a:extLst>
              <a:ext uri="{FF2B5EF4-FFF2-40B4-BE49-F238E27FC236}">
                <a16:creationId xmlns:a16="http://schemas.microsoft.com/office/drawing/2014/main" id="{5848DCC2-E52B-4C69-8844-B6D072E334E9}"/>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err="1">
                <a:solidFill>
                  <a:schemeClr val="accent3">
                    <a:alpha val="60000"/>
                  </a:schemeClr>
                </a:solidFill>
              </a:rPr>
              <a:t>Thanks</a:t>
            </a:r>
            <a:endParaRPr lang="es-ES" sz="13573" spc="0" dirty="0">
              <a:solidFill>
                <a:schemeClr val="accent3">
                  <a:alpha val="60000"/>
                </a:schemeClr>
              </a:solidFill>
            </a:endParaRPr>
          </a:p>
        </p:txBody>
      </p:sp>
    </p:spTree>
    <p:extLst>
      <p:ext uri="{BB962C8B-B14F-4D97-AF65-F5344CB8AC3E}">
        <p14:creationId xmlns:p14="http://schemas.microsoft.com/office/powerpoint/2010/main" val="412953947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cSld name="fondo rojo diag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571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exto-avión grand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F988CCD4-FCE4-4882-BB04-10377C1700FA}"/>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909CB406-46B4-4715-A9E4-6C587E21E6AE}"/>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64509E8-343C-4C11-93DB-F03CEE23A96F}"/>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F98ADFCB-254F-417A-88FB-A207F8AE225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51E3F2A9-AB87-48FA-96E4-FE4BE2C714D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933788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exto-fondo GRIS avión grande">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016980F1-D099-4A20-B066-7AE217FB46C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BFE5CBB9-F69A-42B4-A189-18C37D0D2ABF}"/>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644C7A44-8F5F-4271-8EE6-CAA9E3B7AB5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B34E0AFA-8165-4227-B1E3-758B6C34F18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138A9E43-D80E-4602-AC21-02FD031A1F0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74343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exto-avión relleno imagen GRAND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18F76920-6C39-4DC9-B526-EDDF8BFC0797}"/>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DB54FEBF-E8DD-41D4-8554-261780C3D959}"/>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8FDADC90-4935-41D4-BDAD-269EFE684BAC}"/>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53B471A9-AF4E-4CE5-9C32-A6C589C2C2C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5FFA8EC-94C6-4A30-A94B-32546B51BE7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55560750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n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rm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583200"/>
            <a:ext cx="82756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011615"/>
            <a:ext cx="5467351"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3" name="Marcador de texto 6">
            <a:extLst>
              <a:ext uri="{FF2B5EF4-FFF2-40B4-BE49-F238E27FC236}">
                <a16:creationId xmlns:a16="http://schemas.microsoft.com/office/drawing/2014/main" id="{E1E9F53D-CF56-47C5-A328-3F1D0A050B2E}"/>
              </a:ext>
            </a:extLst>
          </p:cNvPr>
          <p:cNvSpPr>
            <a:spLocks noGrp="1"/>
          </p:cNvSpPr>
          <p:nvPr>
            <p:ph type="body" sz="quarter" idx="17" hasCustomPrompt="1"/>
          </p:nvPr>
        </p:nvSpPr>
        <p:spPr>
          <a:xfrm>
            <a:off x="3508375"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6B8BBF4-2C09-40CA-A3F0-C6A1E353829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1FFE0D7-26F4-476C-91B3-A39E5467C6A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5087343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n grande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6569074" y="583200"/>
            <a:ext cx="52149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6">
            <a:extLst>
              <a:ext uri="{FF2B5EF4-FFF2-40B4-BE49-F238E27FC236}">
                <a16:creationId xmlns:a16="http://schemas.microsoft.com/office/drawing/2014/main" id="{DACB6A21-EE3B-4619-8F07-A326D1AB2362}"/>
              </a:ext>
            </a:extLst>
          </p:cNvPr>
          <p:cNvSpPr>
            <a:spLocks noGrp="1"/>
          </p:cNvSpPr>
          <p:nvPr>
            <p:ph type="body" sz="quarter" idx="17" hasCustomPrompt="1"/>
          </p:nvPr>
        </p:nvSpPr>
        <p:spPr>
          <a:xfrm>
            <a:off x="6569074"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6722B2F8-D34D-4485-96D1-381B0C22BAE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CF1A5D4D-D316-4637-9DF8-4E0BE20CEB1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3363897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n grande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609600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6242" y="583201"/>
            <a:ext cx="52149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6242"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texto 5">
            <a:extLst>
              <a:ext uri="{FF2B5EF4-FFF2-40B4-BE49-F238E27FC236}">
                <a16:creationId xmlns:a16="http://schemas.microsoft.com/office/drawing/2014/main" id="{FD29A52B-C0C6-4DCB-8A80-B88FABB07A8E}"/>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CF170CA3-6009-4819-B265-509CE81CCF04}"/>
              </a:ext>
            </a:extLst>
          </p:cNvPr>
          <p:cNvSpPr>
            <a:spLocks noGrp="1"/>
          </p:cNvSpPr>
          <p:nvPr>
            <p:ph type="body" sz="quarter" idx="17" hasCustomPrompt="1"/>
          </p:nvPr>
        </p:nvSpPr>
        <p:spPr>
          <a:xfrm>
            <a:off x="416241"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5" name="Marcador de pie de página 13">
            <a:extLst>
              <a:ext uri="{FF2B5EF4-FFF2-40B4-BE49-F238E27FC236}">
                <a16:creationId xmlns:a16="http://schemas.microsoft.com/office/drawing/2014/main" id="{4126EA0C-C2E7-4E71-B437-2FB79D526F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EF226BDD-5C0F-4917-B0B8-68FDDFE2E7A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0323837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n arrib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12192000" cy="3429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Título 1">
            <a:extLst>
              <a:ext uri="{FF2B5EF4-FFF2-40B4-BE49-F238E27FC236}">
                <a16:creationId xmlns:a16="http://schemas.microsoft.com/office/drawing/2014/main" id="{7B38DE7C-9C9A-4792-B5E2-ED1CF4F043EA}"/>
              </a:ext>
            </a:extLst>
          </p:cNvPr>
          <p:cNvSpPr>
            <a:spLocks noGrp="1"/>
          </p:cNvSpPr>
          <p:nvPr>
            <p:ph type="title" hasCustomPrompt="1"/>
          </p:nvPr>
        </p:nvSpPr>
        <p:spPr>
          <a:xfrm>
            <a:off x="416241" y="1276844"/>
            <a:ext cx="8559484" cy="875312"/>
          </a:xfrm>
          <a:prstGeom prst="rect">
            <a:avLst/>
          </a:prstGeom>
        </p:spPr>
        <p:txBody>
          <a:bodyPr anchor="ctr">
            <a:noAutofit/>
          </a:bodyPr>
          <a:lstStyle>
            <a:lvl1pPr>
              <a:defRPr sz="3394">
                <a:solidFill>
                  <a:schemeClr val="bg1"/>
                </a:solidFill>
              </a:defRPr>
            </a:lvl1pPr>
          </a:lstStyle>
          <a:p>
            <a:r>
              <a:rPr lang="es-ES" dirty="0"/>
              <a:t>Título</a:t>
            </a:r>
          </a:p>
        </p:txBody>
      </p:sp>
      <p:sp>
        <p:nvSpPr>
          <p:cNvPr id="12" name="Marcador de contenido 2">
            <a:extLst>
              <a:ext uri="{FF2B5EF4-FFF2-40B4-BE49-F238E27FC236}">
                <a16:creationId xmlns:a16="http://schemas.microsoft.com/office/drawing/2014/main" id="{A5984D7B-6A0E-4045-9659-331B4A3FE9F7}"/>
              </a:ext>
            </a:extLst>
          </p:cNvPr>
          <p:cNvSpPr>
            <a:spLocks noGrp="1"/>
          </p:cNvSpPr>
          <p:nvPr>
            <p:ph idx="14" hasCustomPrompt="1"/>
          </p:nvPr>
        </p:nvSpPr>
        <p:spPr>
          <a:xfrm>
            <a:off x="423862"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pie de página 13">
            <a:extLst>
              <a:ext uri="{FF2B5EF4-FFF2-40B4-BE49-F238E27FC236}">
                <a16:creationId xmlns:a16="http://schemas.microsoft.com/office/drawing/2014/main" id="{5E124136-36A4-4975-A0B8-92B473BCEE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1A4BB26E-B829-49CE-85C4-AA0E4A0B4A7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8801847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magen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5609" y="583201"/>
            <a:ext cx="82756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5609" y="4011615"/>
            <a:ext cx="8275639" cy="2225674"/>
          </a:xfrm>
          <a:prstGeom prst="rect">
            <a:avLst/>
          </a:prstGeom>
        </p:spPr>
        <p:txBody>
          <a:bodyPr numCol="2" spcCol="1800000"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5">
            <a:extLst>
              <a:ext uri="{FF2B5EF4-FFF2-40B4-BE49-F238E27FC236}">
                <a16:creationId xmlns:a16="http://schemas.microsoft.com/office/drawing/2014/main" id="{4DFE5335-B967-418C-A8FB-D0C0196C1130}"/>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BC7A925A-60B5-4FF6-8C57-1E97C1CD7824}"/>
              </a:ext>
            </a:extLst>
          </p:cNvPr>
          <p:cNvSpPr>
            <a:spLocks noGrp="1"/>
          </p:cNvSpPr>
          <p:nvPr>
            <p:ph type="body" sz="quarter" idx="17" hasCustomPrompt="1"/>
          </p:nvPr>
        </p:nvSpPr>
        <p:spPr>
          <a:xfrm>
            <a:off x="415608"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4" name="Marcador de pie de página 13">
            <a:extLst>
              <a:ext uri="{FF2B5EF4-FFF2-40B4-BE49-F238E27FC236}">
                <a16:creationId xmlns:a16="http://schemas.microsoft.com/office/drawing/2014/main" id="{BA9B0C55-4377-4B5E-B41A-31BBAB1C1D6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29694F17-575A-4E9C-B849-F3EBEAE5E28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2545358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 imágenes derecha + textos">
    <p:bg>
      <p:bgRef idx="1001">
        <a:schemeClr val="bg1"/>
      </p:bgRef>
    </p:bg>
    <p:spTree>
      <p:nvGrpSpPr>
        <p:cNvPr id="1" name=""/>
        <p:cNvGrpSpPr/>
        <p:nvPr/>
      </p:nvGrpSpPr>
      <p:grpSpPr>
        <a:xfrm>
          <a:off x="0" y="0"/>
          <a:ext cx="0" cy="0"/>
          <a:chOff x="0" y="0"/>
          <a:chExt cx="0" cy="0"/>
        </a:xfrm>
      </p:grpSpPr>
      <p:sp>
        <p:nvSpPr>
          <p:cNvPr id="31" name="Marcador de posición de imagen 6">
            <a:extLst>
              <a:ext uri="{FF2B5EF4-FFF2-40B4-BE49-F238E27FC236}">
                <a16:creationId xmlns:a16="http://schemas.microsoft.com/office/drawing/2014/main" id="{124708AE-F137-4CEB-B9C5-DFAD5D15DFEF}"/>
              </a:ext>
            </a:extLst>
          </p:cNvPr>
          <p:cNvSpPr>
            <a:spLocks noGrp="1"/>
          </p:cNvSpPr>
          <p:nvPr>
            <p:ph type="pic" sz="quarter" idx="24"/>
          </p:nvPr>
        </p:nvSpPr>
        <p:spPr>
          <a:xfrm>
            <a:off x="8975726" y="5144400"/>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1"/>
            <a:ext cx="3216275" cy="17214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6801" y="1475864"/>
            <a:ext cx="3216275" cy="152909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4669264" y="1996510"/>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4669264" y="1580644"/>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texto 5">
            <a:extLst>
              <a:ext uri="{FF2B5EF4-FFF2-40B4-BE49-F238E27FC236}">
                <a16:creationId xmlns:a16="http://schemas.microsoft.com/office/drawing/2014/main" id="{6E96B501-CE64-4CD6-9A61-BD3ADECDA83C}"/>
              </a:ext>
            </a:extLst>
          </p:cNvPr>
          <p:cNvSpPr>
            <a:spLocks noGrp="1"/>
          </p:cNvSpPr>
          <p:nvPr>
            <p:ph type="body" sz="quarter" idx="21"/>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9" name="Marcador de posición de imagen 6">
            <a:extLst>
              <a:ext uri="{FF2B5EF4-FFF2-40B4-BE49-F238E27FC236}">
                <a16:creationId xmlns:a16="http://schemas.microsoft.com/office/drawing/2014/main" id="{BBBB7B17-E11E-45A4-A76C-174027A1B21E}"/>
              </a:ext>
            </a:extLst>
          </p:cNvPr>
          <p:cNvSpPr>
            <a:spLocks noGrp="1"/>
          </p:cNvSpPr>
          <p:nvPr>
            <p:ph type="pic" sz="quarter" idx="22"/>
          </p:nvPr>
        </p:nvSpPr>
        <p:spPr>
          <a:xfrm>
            <a:off x="8975726" y="17214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0" name="Marcador de posición de imagen 6">
            <a:extLst>
              <a:ext uri="{FF2B5EF4-FFF2-40B4-BE49-F238E27FC236}">
                <a16:creationId xmlns:a16="http://schemas.microsoft.com/office/drawing/2014/main" id="{17E59381-221B-49BE-B26F-D210F09A96EA}"/>
              </a:ext>
            </a:extLst>
          </p:cNvPr>
          <p:cNvSpPr>
            <a:spLocks noGrp="1"/>
          </p:cNvSpPr>
          <p:nvPr>
            <p:ph type="pic" sz="quarter" idx="23"/>
          </p:nvPr>
        </p:nvSpPr>
        <p:spPr>
          <a:xfrm>
            <a:off x="8975726" y="34290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4" name="Marcador de contenido 2">
            <a:extLst>
              <a:ext uri="{FF2B5EF4-FFF2-40B4-BE49-F238E27FC236}">
                <a16:creationId xmlns:a16="http://schemas.microsoft.com/office/drawing/2014/main" id="{33A9D143-3E3E-47B3-ADB5-87753274CE31}"/>
              </a:ext>
            </a:extLst>
          </p:cNvPr>
          <p:cNvSpPr>
            <a:spLocks noGrp="1"/>
          </p:cNvSpPr>
          <p:nvPr>
            <p:ph idx="25" hasCustomPrompt="1"/>
          </p:nvPr>
        </p:nvSpPr>
        <p:spPr>
          <a:xfrm>
            <a:off x="4669264" y="3230316"/>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5" name="Marcador de texto 6">
            <a:extLst>
              <a:ext uri="{FF2B5EF4-FFF2-40B4-BE49-F238E27FC236}">
                <a16:creationId xmlns:a16="http://schemas.microsoft.com/office/drawing/2014/main" id="{4A503656-A2ED-4DC4-B158-F6B407327275}"/>
              </a:ext>
            </a:extLst>
          </p:cNvPr>
          <p:cNvSpPr>
            <a:spLocks noGrp="1"/>
          </p:cNvSpPr>
          <p:nvPr>
            <p:ph type="body" sz="quarter" idx="26" hasCustomPrompt="1"/>
          </p:nvPr>
        </p:nvSpPr>
        <p:spPr>
          <a:xfrm>
            <a:off x="4669264" y="2814450"/>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6" name="Marcador de contenido 2">
            <a:extLst>
              <a:ext uri="{FF2B5EF4-FFF2-40B4-BE49-F238E27FC236}">
                <a16:creationId xmlns:a16="http://schemas.microsoft.com/office/drawing/2014/main" id="{32EB1624-EB8D-494B-B45F-579700B48134}"/>
              </a:ext>
            </a:extLst>
          </p:cNvPr>
          <p:cNvSpPr>
            <a:spLocks noGrp="1"/>
          </p:cNvSpPr>
          <p:nvPr>
            <p:ph idx="27" hasCustomPrompt="1"/>
          </p:nvPr>
        </p:nvSpPr>
        <p:spPr>
          <a:xfrm>
            <a:off x="4669264" y="4453699"/>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7" name="Marcador de texto 6">
            <a:extLst>
              <a:ext uri="{FF2B5EF4-FFF2-40B4-BE49-F238E27FC236}">
                <a16:creationId xmlns:a16="http://schemas.microsoft.com/office/drawing/2014/main" id="{A7172B98-6210-4E75-B2B1-5F47A114C38D}"/>
              </a:ext>
            </a:extLst>
          </p:cNvPr>
          <p:cNvSpPr>
            <a:spLocks noGrp="1"/>
          </p:cNvSpPr>
          <p:nvPr>
            <p:ph type="body" sz="quarter" idx="28" hasCustomPrompt="1"/>
          </p:nvPr>
        </p:nvSpPr>
        <p:spPr>
          <a:xfrm>
            <a:off x="4669264" y="4037833"/>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8" name="Marcador de contenido 2">
            <a:extLst>
              <a:ext uri="{FF2B5EF4-FFF2-40B4-BE49-F238E27FC236}">
                <a16:creationId xmlns:a16="http://schemas.microsoft.com/office/drawing/2014/main" id="{EB772AA2-B146-469E-AFF5-C2C5AAD6B65B}"/>
              </a:ext>
            </a:extLst>
          </p:cNvPr>
          <p:cNvSpPr>
            <a:spLocks noGrp="1"/>
          </p:cNvSpPr>
          <p:nvPr>
            <p:ph idx="29" hasCustomPrompt="1"/>
          </p:nvPr>
        </p:nvSpPr>
        <p:spPr>
          <a:xfrm>
            <a:off x="4669264" y="5685488"/>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9" name="Marcador de texto 6">
            <a:extLst>
              <a:ext uri="{FF2B5EF4-FFF2-40B4-BE49-F238E27FC236}">
                <a16:creationId xmlns:a16="http://schemas.microsoft.com/office/drawing/2014/main" id="{73413181-ED2F-4643-9887-CA35564E6129}"/>
              </a:ext>
            </a:extLst>
          </p:cNvPr>
          <p:cNvSpPr>
            <a:spLocks noGrp="1"/>
          </p:cNvSpPr>
          <p:nvPr>
            <p:ph type="body" sz="quarter" idx="30" hasCustomPrompt="1"/>
          </p:nvPr>
        </p:nvSpPr>
        <p:spPr>
          <a:xfrm>
            <a:off x="4669264" y="5269622"/>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ie de página 13">
            <a:extLst>
              <a:ext uri="{FF2B5EF4-FFF2-40B4-BE49-F238E27FC236}">
                <a16:creationId xmlns:a16="http://schemas.microsoft.com/office/drawing/2014/main" id="{3C8A4142-61D5-49EB-9879-71922CC5D7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BB03531F-1215-4C69-B37D-3C37D7C2A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4525765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132B48C-E1CB-584D-BF99-5D702D14CF58}"/>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1988953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Imagen izda + bloques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481012"/>
            <a:ext cx="8275639" cy="730380"/>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600575"/>
            <a:ext cx="5467351" cy="163671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cxnSp>
        <p:nvCxnSpPr>
          <p:cNvPr id="11" name="Conector recto 10">
            <a:extLst>
              <a:ext uri="{FF2B5EF4-FFF2-40B4-BE49-F238E27FC236}">
                <a16:creationId xmlns:a16="http://schemas.microsoft.com/office/drawing/2014/main" id="{7C96A2D6-08AC-42F7-AEA4-E07E351F634D}"/>
              </a:ext>
            </a:extLst>
          </p:cNvPr>
          <p:cNvCxnSpPr>
            <a:cxnSpLocks/>
          </p:cNvCxnSpPr>
          <p:nvPr/>
        </p:nvCxnSpPr>
        <p:spPr>
          <a:xfrm>
            <a:off x="6094987" y="1755904"/>
            <a:ext cx="0" cy="1790007"/>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Conector recto 11">
            <a:extLst>
              <a:ext uri="{FF2B5EF4-FFF2-40B4-BE49-F238E27FC236}">
                <a16:creationId xmlns:a16="http://schemas.microsoft.com/office/drawing/2014/main" id="{67ABCEFB-25FF-4324-8B04-D8900708F34D}"/>
              </a:ext>
            </a:extLst>
          </p:cNvPr>
          <p:cNvCxnSpPr>
            <a:cxnSpLocks/>
          </p:cNvCxnSpPr>
          <p:nvPr/>
        </p:nvCxnSpPr>
        <p:spPr>
          <a:xfrm>
            <a:off x="3516740" y="4355403"/>
            <a:ext cx="8267274"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6381591" y="1755903"/>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contenido 2">
            <a:extLst>
              <a:ext uri="{FF2B5EF4-FFF2-40B4-BE49-F238E27FC236}">
                <a16:creationId xmlns:a16="http://schemas.microsoft.com/office/drawing/2014/main" id="{8D2CB750-C823-4A06-8B69-569FB0319E93}"/>
              </a:ext>
            </a:extLst>
          </p:cNvPr>
          <p:cNvSpPr>
            <a:spLocks noGrp="1"/>
          </p:cNvSpPr>
          <p:nvPr>
            <p:ph idx="16" hasCustomPrompt="1"/>
          </p:nvPr>
        </p:nvSpPr>
        <p:spPr>
          <a:xfrm>
            <a:off x="6381591" y="2791815"/>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3516739" y="1755904"/>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texto 6">
            <a:extLst>
              <a:ext uri="{FF2B5EF4-FFF2-40B4-BE49-F238E27FC236}">
                <a16:creationId xmlns:a16="http://schemas.microsoft.com/office/drawing/2014/main" id="{AC878850-2E50-4326-9C20-B47BCA5639AA}"/>
              </a:ext>
            </a:extLst>
          </p:cNvPr>
          <p:cNvSpPr>
            <a:spLocks noGrp="1"/>
          </p:cNvSpPr>
          <p:nvPr>
            <p:ph type="body" sz="quarter" idx="19" hasCustomPrompt="1"/>
          </p:nvPr>
        </p:nvSpPr>
        <p:spPr>
          <a:xfrm>
            <a:off x="3516739" y="2789911"/>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texto 6">
            <a:extLst>
              <a:ext uri="{FF2B5EF4-FFF2-40B4-BE49-F238E27FC236}">
                <a16:creationId xmlns:a16="http://schemas.microsoft.com/office/drawing/2014/main" id="{FE011A79-E55A-46DF-8D2A-D18E438A3BC8}"/>
              </a:ext>
            </a:extLst>
          </p:cNvPr>
          <p:cNvSpPr>
            <a:spLocks noGrp="1"/>
          </p:cNvSpPr>
          <p:nvPr>
            <p:ph type="body" sz="quarter" idx="20" hasCustomPrompt="1"/>
          </p:nvPr>
        </p:nvSpPr>
        <p:spPr>
          <a:xfrm>
            <a:off x="3516739" y="3853486"/>
            <a:ext cx="5468400" cy="4788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pie de página 13">
            <a:extLst>
              <a:ext uri="{FF2B5EF4-FFF2-40B4-BE49-F238E27FC236}">
                <a16:creationId xmlns:a16="http://schemas.microsoft.com/office/drawing/2014/main" id="{B397718B-5852-46F9-8BAA-8FE4CB0E0EB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0B8900FF-699E-4775-A140-0EEFAC94FEE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7965765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 imágenes grandes arriba + text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53200"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1389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pie de página 13">
            <a:extLst>
              <a:ext uri="{FF2B5EF4-FFF2-40B4-BE49-F238E27FC236}">
                <a16:creationId xmlns:a16="http://schemas.microsoft.com/office/drawing/2014/main" id="{41AFE64F-72B0-4343-8B76-CFAAF8E6352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70D4A004-9699-467D-93A0-5AB9C930879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9135462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 imágenes arriba + 2 abajo">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66902"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27600"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02E26EB7-9543-4923-B12D-819A08EAEBE2}"/>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4" name="Marcador de pie de página 13">
            <a:extLst>
              <a:ext uri="{FF2B5EF4-FFF2-40B4-BE49-F238E27FC236}">
                <a16:creationId xmlns:a16="http://schemas.microsoft.com/office/drawing/2014/main" id="{4E7F10A0-A0C6-44B3-94F1-5448DDA6E28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5" name="Marcador de número de diapositiva 14">
            <a:extLst>
              <a:ext uri="{FF2B5EF4-FFF2-40B4-BE49-F238E27FC236}">
                <a16:creationId xmlns:a16="http://schemas.microsoft.com/office/drawing/2014/main" id="{DE4E7409-F846-45CB-8F72-D86ADA9DF7F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2943338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 imágenes horizontal">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3" name="Marcador de posición de imagen 6">
            <a:extLst>
              <a:ext uri="{FF2B5EF4-FFF2-40B4-BE49-F238E27FC236}">
                <a16:creationId xmlns:a16="http://schemas.microsoft.com/office/drawing/2014/main" id="{3DE02BBC-D82E-4464-989D-BD6DA5FCBBA5}"/>
              </a:ext>
            </a:extLst>
          </p:cNvPr>
          <p:cNvSpPr>
            <a:spLocks noGrp="1"/>
          </p:cNvSpPr>
          <p:nvPr>
            <p:ph type="pic" sz="quarter" idx="13"/>
          </p:nvPr>
        </p:nvSpPr>
        <p:spPr>
          <a:xfrm>
            <a:off x="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8" name="Marcador de posición de imagen 6">
            <a:extLst>
              <a:ext uri="{FF2B5EF4-FFF2-40B4-BE49-F238E27FC236}">
                <a16:creationId xmlns:a16="http://schemas.microsoft.com/office/drawing/2014/main" id="{C5D37AA5-4BCD-40B4-AA1F-D7F1690EBC78}"/>
              </a:ext>
            </a:extLst>
          </p:cNvPr>
          <p:cNvSpPr>
            <a:spLocks noGrp="1"/>
          </p:cNvSpPr>
          <p:nvPr>
            <p:ph type="pic" sz="quarter" idx="18"/>
          </p:nvPr>
        </p:nvSpPr>
        <p:spPr>
          <a:xfrm>
            <a:off x="30476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9" name="Marcador de posición de imagen 6">
            <a:extLst>
              <a:ext uri="{FF2B5EF4-FFF2-40B4-BE49-F238E27FC236}">
                <a16:creationId xmlns:a16="http://schemas.microsoft.com/office/drawing/2014/main" id="{D972FF75-91C4-4090-BF6C-A8D27D8A1748}"/>
              </a:ext>
            </a:extLst>
          </p:cNvPr>
          <p:cNvSpPr>
            <a:spLocks noGrp="1"/>
          </p:cNvSpPr>
          <p:nvPr>
            <p:ph type="pic" sz="quarter" idx="19"/>
          </p:nvPr>
        </p:nvSpPr>
        <p:spPr>
          <a:xfrm>
            <a:off x="60952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1428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347884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347884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654970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654970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44219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44219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pie de página 13">
            <a:extLst>
              <a:ext uri="{FF2B5EF4-FFF2-40B4-BE49-F238E27FC236}">
                <a16:creationId xmlns:a16="http://schemas.microsoft.com/office/drawing/2014/main" id="{D5719AFF-EA70-42A4-B16E-00B060E0BEF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C506AC58-911E-4D08-834F-4DAE171A298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4062936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 imágenes grandes arriba + 2 abaj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2" name="Marcador de texto 6">
            <a:extLst>
              <a:ext uri="{FF2B5EF4-FFF2-40B4-BE49-F238E27FC236}">
                <a16:creationId xmlns:a16="http://schemas.microsoft.com/office/drawing/2014/main" id="{D739B9D0-8236-44AB-AEE9-C7D2AF01E99B}"/>
              </a:ext>
            </a:extLst>
          </p:cNvPr>
          <p:cNvSpPr>
            <a:spLocks noGrp="1"/>
          </p:cNvSpPr>
          <p:nvPr>
            <p:ph type="body" sz="quarter" idx="18" hasCustomPrompt="1"/>
          </p:nvPr>
        </p:nvSpPr>
        <p:spPr>
          <a:xfrm>
            <a:off x="40798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5" name="Marcador de texto 6">
            <a:extLst>
              <a:ext uri="{FF2B5EF4-FFF2-40B4-BE49-F238E27FC236}">
                <a16:creationId xmlns:a16="http://schemas.microsoft.com/office/drawing/2014/main" id="{BF27121D-7E95-45A7-B549-707385BE8C1C}"/>
              </a:ext>
            </a:extLst>
          </p:cNvPr>
          <p:cNvSpPr>
            <a:spLocks noGrp="1"/>
          </p:cNvSpPr>
          <p:nvPr>
            <p:ph type="body" sz="quarter" idx="22" hasCustomPrompt="1"/>
          </p:nvPr>
        </p:nvSpPr>
        <p:spPr>
          <a:xfrm>
            <a:off x="347884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texto 6">
            <a:extLst>
              <a:ext uri="{FF2B5EF4-FFF2-40B4-BE49-F238E27FC236}">
                <a16:creationId xmlns:a16="http://schemas.microsoft.com/office/drawing/2014/main" id="{CE2AC089-2ACA-443A-B614-5104F147BD53}"/>
              </a:ext>
            </a:extLst>
          </p:cNvPr>
          <p:cNvSpPr>
            <a:spLocks noGrp="1"/>
          </p:cNvSpPr>
          <p:nvPr>
            <p:ph type="body" sz="quarter" idx="24" hasCustomPrompt="1"/>
          </p:nvPr>
        </p:nvSpPr>
        <p:spPr>
          <a:xfrm>
            <a:off x="654970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8049D63E-B102-4A07-A487-5594E8177AAB}"/>
              </a:ext>
            </a:extLst>
          </p:cNvPr>
          <p:cNvSpPr>
            <a:spLocks noGrp="1"/>
          </p:cNvSpPr>
          <p:nvPr>
            <p:ph type="body" sz="quarter" idx="26" hasCustomPrompt="1"/>
          </p:nvPr>
        </p:nvSpPr>
        <p:spPr>
          <a:xfrm>
            <a:off x="944219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5">
            <a:extLst>
              <a:ext uri="{FF2B5EF4-FFF2-40B4-BE49-F238E27FC236}">
                <a16:creationId xmlns:a16="http://schemas.microsoft.com/office/drawing/2014/main" id="{1F2D74F5-0D1D-4EE2-97BD-DAFFA067884B}"/>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8" name="Marcador de pie de página 13">
            <a:extLst>
              <a:ext uri="{FF2B5EF4-FFF2-40B4-BE49-F238E27FC236}">
                <a16:creationId xmlns:a16="http://schemas.microsoft.com/office/drawing/2014/main" id="{D4F44B5E-CE46-4E8C-8BB6-FE8922E297C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A4413881-0532-473B-BDB2-97188BEEC93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40433579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 imagen izda + 1 imagen dcha">
    <p:bg>
      <p:bgRef idx="1001">
        <a:schemeClr val="bg1"/>
      </p:bgRef>
    </p:bg>
    <p:spTree>
      <p:nvGrpSpPr>
        <p:cNvPr id="1" name=""/>
        <p:cNvGrpSpPr/>
        <p:nvPr/>
      </p:nvGrpSpPr>
      <p:grpSpPr>
        <a:xfrm>
          <a:off x="0" y="0"/>
          <a:ext cx="0" cy="0"/>
          <a:chOff x="0" y="0"/>
          <a:chExt cx="0" cy="0"/>
        </a:xfrm>
      </p:grpSpPr>
      <p:sp>
        <p:nvSpPr>
          <p:cNvPr id="12" name="Marcador de posición de imagen 6">
            <a:extLst>
              <a:ext uri="{FF2B5EF4-FFF2-40B4-BE49-F238E27FC236}">
                <a16:creationId xmlns:a16="http://schemas.microsoft.com/office/drawing/2014/main" id="{E7715083-18DB-4A34-B5DE-FA2C806D415A}"/>
              </a:ext>
            </a:extLst>
          </p:cNvPr>
          <p:cNvSpPr>
            <a:spLocks noGrp="1"/>
          </p:cNvSpPr>
          <p:nvPr>
            <p:ph type="pic" sz="quarter" idx="22"/>
          </p:nvPr>
        </p:nvSpPr>
        <p:spPr>
          <a:xfrm>
            <a:off x="6096000" y="342900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3924300"/>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15E9EE8E-6068-491A-B48C-EB8FB52138B9}"/>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0" name="Marcador de texto 6">
            <a:extLst>
              <a:ext uri="{FF2B5EF4-FFF2-40B4-BE49-F238E27FC236}">
                <a16:creationId xmlns:a16="http://schemas.microsoft.com/office/drawing/2014/main" id="{382A7490-EEEB-4540-989D-443B194C2E01}"/>
              </a:ext>
            </a:extLst>
          </p:cNvPr>
          <p:cNvSpPr>
            <a:spLocks noGrp="1"/>
          </p:cNvSpPr>
          <p:nvPr>
            <p:ph type="body" sz="quarter" idx="23" hasCustomPrompt="1"/>
          </p:nvPr>
        </p:nvSpPr>
        <p:spPr>
          <a:xfrm>
            <a:off x="6553201" y="633412"/>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pie de página 13">
            <a:extLst>
              <a:ext uri="{FF2B5EF4-FFF2-40B4-BE49-F238E27FC236}">
                <a16:creationId xmlns:a16="http://schemas.microsoft.com/office/drawing/2014/main" id="{C4BD83F1-5A8C-4030-A81C-D7E421A44A0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FD66FE66-D9F4-4465-8F37-71FDE392174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23847827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llage 4 fotos + 4 cajas texto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18940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220199" y="611189"/>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7" name="Marcador de posición de imagen 6">
            <a:extLst>
              <a:ext uri="{FF2B5EF4-FFF2-40B4-BE49-F238E27FC236}">
                <a16:creationId xmlns:a16="http://schemas.microsoft.com/office/drawing/2014/main" id="{A5833AC8-2511-432E-B9B1-74A7CFF71E75}"/>
              </a:ext>
            </a:extLst>
          </p:cNvPr>
          <p:cNvSpPr>
            <a:spLocks noGrp="1"/>
          </p:cNvSpPr>
          <p:nvPr>
            <p:ph type="pic" sz="quarter" idx="21"/>
          </p:nvPr>
        </p:nvSpPr>
        <p:spPr>
          <a:xfrm>
            <a:off x="4505325" y="611189"/>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8" name="Marcador de posición de imagen 6">
            <a:extLst>
              <a:ext uri="{FF2B5EF4-FFF2-40B4-BE49-F238E27FC236}">
                <a16:creationId xmlns:a16="http://schemas.microsoft.com/office/drawing/2014/main" id="{2FEF5D94-9955-4DBA-B0EC-9F9508B244E3}"/>
              </a:ext>
            </a:extLst>
          </p:cNvPr>
          <p:cNvSpPr>
            <a:spLocks noGrp="1"/>
          </p:cNvSpPr>
          <p:nvPr>
            <p:ph type="pic" sz="quarter" idx="22"/>
          </p:nvPr>
        </p:nvSpPr>
        <p:spPr>
          <a:xfrm>
            <a:off x="4505325" y="3421857"/>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osición de imagen 6">
            <a:extLst>
              <a:ext uri="{FF2B5EF4-FFF2-40B4-BE49-F238E27FC236}">
                <a16:creationId xmlns:a16="http://schemas.microsoft.com/office/drawing/2014/main" id="{F73A3DED-E939-498F-88FF-D95BF65FF7D3}"/>
              </a:ext>
            </a:extLst>
          </p:cNvPr>
          <p:cNvSpPr>
            <a:spLocks noGrp="1"/>
          </p:cNvSpPr>
          <p:nvPr>
            <p:ph type="pic" sz="quarter" idx="23"/>
          </p:nvPr>
        </p:nvSpPr>
        <p:spPr>
          <a:xfrm>
            <a:off x="7069138" y="3421857"/>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51301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26428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58471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3391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65642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41404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72812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pie de página 13">
            <a:extLst>
              <a:ext uri="{FF2B5EF4-FFF2-40B4-BE49-F238E27FC236}">
                <a16:creationId xmlns:a16="http://schemas.microsoft.com/office/drawing/2014/main" id="{61E6DECD-F13A-4C9A-B72A-3AB7228BF9CB}"/>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0" name="Marcador de número de diapositiva 14">
            <a:extLst>
              <a:ext uri="{FF2B5EF4-FFF2-40B4-BE49-F238E27FC236}">
                <a16:creationId xmlns:a16="http://schemas.microsoft.com/office/drawing/2014/main" id="{DEA6AA17-C5BF-4A5C-86FD-A8A36261C50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6837869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llage 6 fotos + 6 cajas textos">
    <p:bg>
      <p:bgRef idx="1001">
        <a:schemeClr val="bg1"/>
      </p:bgRef>
    </p:bg>
    <p:spTree>
      <p:nvGrpSpPr>
        <p:cNvPr id="1" name=""/>
        <p:cNvGrpSpPr/>
        <p:nvPr/>
      </p:nvGrpSpPr>
      <p:grpSpPr>
        <a:xfrm>
          <a:off x="0" y="0"/>
          <a:ext cx="0" cy="0"/>
          <a:chOff x="0" y="0"/>
          <a:chExt cx="0" cy="0"/>
        </a:xfrm>
      </p:grpSpPr>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56205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458326"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83803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32505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61056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08806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38309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61407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92815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texto 6">
            <a:extLst>
              <a:ext uri="{FF2B5EF4-FFF2-40B4-BE49-F238E27FC236}">
                <a16:creationId xmlns:a16="http://schemas.microsoft.com/office/drawing/2014/main" id="{573476F4-D15B-4C76-889D-7095CB6EB989}"/>
              </a:ext>
            </a:extLst>
          </p:cNvPr>
          <p:cNvSpPr>
            <a:spLocks noGrp="1"/>
          </p:cNvSpPr>
          <p:nvPr>
            <p:ph type="body" sz="quarter" idx="31" hasCustomPrompt="1"/>
          </p:nvPr>
        </p:nvSpPr>
        <p:spPr>
          <a:xfrm>
            <a:off x="407988" y="1799050"/>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texto 3">
            <a:extLst>
              <a:ext uri="{FF2B5EF4-FFF2-40B4-BE49-F238E27FC236}">
                <a16:creationId xmlns:a16="http://schemas.microsoft.com/office/drawing/2014/main" id="{BF42CD6E-06F9-475F-9BE7-32DACDA8C358}"/>
              </a:ext>
            </a:extLst>
          </p:cNvPr>
          <p:cNvSpPr>
            <a:spLocks noGrp="1"/>
          </p:cNvSpPr>
          <p:nvPr>
            <p:ph type="body" sz="quarter" idx="32" hasCustomPrompt="1"/>
          </p:nvPr>
        </p:nvSpPr>
        <p:spPr>
          <a:xfrm>
            <a:off x="407988" y="206550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1" name="Marcador de texto 6">
            <a:extLst>
              <a:ext uri="{FF2B5EF4-FFF2-40B4-BE49-F238E27FC236}">
                <a16:creationId xmlns:a16="http://schemas.microsoft.com/office/drawing/2014/main" id="{B8EB3475-C1CF-4BAC-B888-54CD1A2A4357}"/>
              </a:ext>
            </a:extLst>
          </p:cNvPr>
          <p:cNvSpPr>
            <a:spLocks noGrp="1"/>
          </p:cNvSpPr>
          <p:nvPr>
            <p:ph type="body" sz="quarter" idx="33" hasCustomPrompt="1"/>
          </p:nvPr>
        </p:nvSpPr>
        <p:spPr>
          <a:xfrm>
            <a:off x="407988" y="48510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2" name="Marcador de texto 3">
            <a:extLst>
              <a:ext uri="{FF2B5EF4-FFF2-40B4-BE49-F238E27FC236}">
                <a16:creationId xmlns:a16="http://schemas.microsoft.com/office/drawing/2014/main" id="{E193834C-0DB6-4ED0-9F4D-E98C25068ACA}"/>
              </a:ext>
            </a:extLst>
          </p:cNvPr>
          <p:cNvSpPr>
            <a:spLocks noGrp="1"/>
          </p:cNvSpPr>
          <p:nvPr>
            <p:ph type="body" sz="quarter" idx="34" hasCustomPrompt="1"/>
          </p:nvPr>
        </p:nvSpPr>
        <p:spPr>
          <a:xfrm>
            <a:off x="407988" y="515562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3" name="Marcador de posición de imagen 6">
            <a:extLst>
              <a:ext uri="{FF2B5EF4-FFF2-40B4-BE49-F238E27FC236}">
                <a16:creationId xmlns:a16="http://schemas.microsoft.com/office/drawing/2014/main" id="{ECC09E66-F5C7-4DB5-B78F-D05A18A1225B}"/>
              </a:ext>
            </a:extLst>
          </p:cNvPr>
          <p:cNvSpPr>
            <a:spLocks noGrp="1"/>
          </p:cNvSpPr>
          <p:nvPr>
            <p:ph type="pic" sz="quarter" idx="35"/>
          </p:nvPr>
        </p:nvSpPr>
        <p:spPr>
          <a:xfrm>
            <a:off x="7140708"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4" name="Marcador de posición de imagen 6">
            <a:extLst>
              <a:ext uri="{FF2B5EF4-FFF2-40B4-BE49-F238E27FC236}">
                <a16:creationId xmlns:a16="http://schemas.microsoft.com/office/drawing/2014/main" id="{8C8431AC-5963-48D5-BEA2-2ED91561153F}"/>
              </a:ext>
            </a:extLst>
          </p:cNvPr>
          <p:cNvSpPr>
            <a:spLocks noGrp="1"/>
          </p:cNvSpPr>
          <p:nvPr>
            <p:ph type="pic" sz="quarter" idx="36"/>
          </p:nvPr>
        </p:nvSpPr>
        <p:spPr>
          <a:xfrm>
            <a:off x="4823089"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5" name="Marcador de posición de imagen 6">
            <a:extLst>
              <a:ext uri="{FF2B5EF4-FFF2-40B4-BE49-F238E27FC236}">
                <a16:creationId xmlns:a16="http://schemas.microsoft.com/office/drawing/2014/main" id="{0646829A-5DE0-4B49-817E-F773A80273DB}"/>
              </a:ext>
            </a:extLst>
          </p:cNvPr>
          <p:cNvSpPr>
            <a:spLocks noGrp="1"/>
          </p:cNvSpPr>
          <p:nvPr>
            <p:ph type="pic" sz="quarter" idx="37"/>
          </p:nvPr>
        </p:nvSpPr>
        <p:spPr>
          <a:xfrm>
            <a:off x="9458326"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6" name="Marcador de posición de imagen 6">
            <a:extLst>
              <a:ext uri="{FF2B5EF4-FFF2-40B4-BE49-F238E27FC236}">
                <a16:creationId xmlns:a16="http://schemas.microsoft.com/office/drawing/2014/main" id="{64533BD9-9A09-4289-B5B6-EDB697B1BC82}"/>
              </a:ext>
            </a:extLst>
          </p:cNvPr>
          <p:cNvSpPr>
            <a:spLocks noGrp="1"/>
          </p:cNvSpPr>
          <p:nvPr>
            <p:ph type="pic" sz="quarter" idx="38"/>
          </p:nvPr>
        </p:nvSpPr>
        <p:spPr>
          <a:xfrm>
            <a:off x="7140708"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7" name="Marcador de posición de imagen 6">
            <a:extLst>
              <a:ext uri="{FF2B5EF4-FFF2-40B4-BE49-F238E27FC236}">
                <a16:creationId xmlns:a16="http://schemas.microsoft.com/office/drawing/2014/main" id="{1E3312D3-B60F-4006-825E-E2174B21F857}"/>
              </a:ext>
            </a:extLst>
          </p:cNvPr>
          <p:cNvSpPr>
            <a:spLocks noGrp="1"/>
          </p:cNvSpPr>
          <p:nvPr>
            <p:ph type="pic" sz="quarter" idx="39"/>
          </p:nvPr>
        </p:nvSpPr>
        <p:spPr>
          <a:xfrm>
            <a:off x="4823089"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ie de página 13">
            <a:extLst>
              <a:ext uri="{FF2B5EF4-FFF2-40B4-BE49-F238E27FC236}">
                <a16:creationId xmlns:a16="http://schemas.microsoft.com/office/drawing/2014/main" id="{8694DCC1-4BEC-41A5-85F6-1EBCB3414BA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8" name="Marcador de número de diapositiva 14">
            <a:extLst>
              <a:ext uri="{FF2B5EF4-FFF2-40B4-BE49-F238E27FC236}">
                <a16:creationId xmlns:a16="http://schemas.microsoft.com/office/drawing/2014/main" id="{6F85BF17-ED70-4796-A5ED-B7741AB3BE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7" name="Título 1">
            <a:extLst>
              <a:ext uri="{FF2B5EF4-FFF2-40B4-BE49-F238E27FC236}">
                <a16:creationId xmlns:a16="http://schemas.microsoft.com/office/drawing/2014/main" id="{5756D9E2-BE45-41CD-8285-0B1AB55F64D9}"/>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4679923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unto situación GRIS ">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1054965" y="1349280"/>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2199736" y="1349280"/>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3" name="Marcador de texto 8">
            <a:extLst>
              <a:ext uri="{FF2B5EF4-FFF2-40B4-BE49-F238E27FC236}">
                <a16:creationId xmlns:a16="http://schemas.microsoft.com/office/drawing/2014/main" id="{25599B98-15F8-4374-9FB3-B20ABBF4A6B9}"/>
              </a:ext>
            </a:extLst>
          </p:cNvPr>
          <p:cNvSpPr>
            <a:spLocks noGrp="1"/>
          </p:cNvSpPr>
          <p:nvPr>
            <p:ph type="body" sz="quarter" idx="25" hasCustomPrompt="1"/>
          </p:nvPr>
        </p:nvSpPr>
        <p:spPr>
          <a:xfrm>
            <a:off x="1054965" y="2287155"/>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4" name="Marcador de texto 8">
            <a:extLst>
              <a:ext uri="{FF2B5EF4-FFF2-40B4-BE49-F238E27FC236}">
                <a16:creationId xmlns:a16="http://schemas.microsoft.com/office/drawing/2014/main" id="{C1B5EE60-5D20-429A-A8AA-DD80FE3A0899}"/>
              </a:ext>
            </a:extLst>
          </p:cNvPr>
          <p:cNvSpPr>
            <a:spLocks noGrp="1"/>
          </p:cNvSpPr>
          <p:nvPr>
            <p:ph type="body" sz="quarter" idx="26" hasCustomPrompt="1"/>
          </p:nvPr>
        </p:nvSpPr>
        <p:spPr>
          <a:xfrm>
            <a:off x="2199736" y="2287155"/>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5" name="Marcador de texto 8">
            <a:extLst>
              <a:ext uri="{FF2B5EF4-FFF2-40B4-BE49-F238E27FC236}">
                <a16:creationId xmlns:a16="http://schemas.microsoft.com/office/drawing/2014/main" id="{3B2404F3-4CFD-4101-B668-A754C6AE2204}"/>
              </a:ext>
            </a:extLst>
          </p:cNvPr>
          <p:cNvSpPr>
            <a:spLocks noGrp="1"/>
          </p:cNvSpPr>
          <p:nvPr>
            <p:ph type="body" sz="quarter" idx="27" hasCustomPrompt="1"/>
          </p:nvPr>
        </p:nvSpPr>
        <p:spPr>
          <a:xfrm>
            <a:off x="1054965" y="3225031"/>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6" name="Marcador de texto 8">
            <a:extLst>
              <a:ext uri="{FF2B5EF4-FFF2-40B4-BE49-F238E27FC236}">
                <a16:creationId xmlns:a16="http://schemas.microsoft.com/office/drawing/2014/main" id="{8B1D077B-F76A-486E-8261-1A49684D02E6}"/>
              </a:ext>
            </a:extLst>
          </p:cNvPr>
          <p:cNvSpPr>
            <a:spLocks noGrp="1"/>
          </p:cNvSpPr>
          <p:nvPr>
            <p:ph type="body" sz="quarter" idx="28" hasCustomPrompt="1"/>
          </p:nvPr>
        </p:nvSpPr>
        <p:spPr>
          <a:xfrm>
            <a:off x="2199736" y="3225031"/>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7" name="Marcador de texto 8">
            <a:extLst>
              <a:ext uri="{FF2B5EF4-FFF2-40B4-BE49-F238E27FC236}">
                <a16:creationId xmlns:a16="http://schemas.microsoft.com/office/drawing/2014/main" id="{64F3AFF5-47A7-470E-A197-D44BBDEF1320}"/>
              </a:ext>
            </a:extLst>
          </p:cNvPr>
          <p:cNvSpPr>
            <a:spLocks noGrp="1"/>
          </p:cNvSpPr>
          <p:nvPr>
            <p:ph type="body" sz="quarter" idx="29" hasCustomPrompt="1"/>
          </p:nvPr>
        </p:nvSpPr>
        <p:spPr>
          <a:xfrm>
            <a:off x="1054965" y="4162907"/>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9006C01-2EB5-4BC2-B88E-79478BB8E9E3}"/>
              </a:ext>
            </a:extLst>
          </p:cNvPr>
          <p:cNvSpPr>
            <a:spLocks noGrp="1"/>
          </p:cNvSpPr>
          <p:nvPr>
            <p:ph type="body" sz="quarter" idx="30" hasCustomPrompt="1"/>
          </p:nvPr>
        </p:nvSpPr>
        <p:spPr>
          <a:xfrm>
            <a:off x="2199736" y="4162907"/>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9" name="Marcador de texto 8">
            <a:extLst>
              <a:ext uri="{FF2B5EF4-FFF2-40B4-BE49-F238E27FC236}">
                <a16:creationId xmlns:a16="http://schemas.microsoft.com/office/drawing/2014/main" id="{ECC47142-26D7-4947-9389-FA7FD08107CA}"/>
              </a:ext>
            </a:extLst>
          </p:cNvPr>
          <p:cNvSpPr>
            <a:spLocks noGrp="1"/>
          </p:cNvSpPr>
          <p:nvPr>
            <p:ph type="body" sz="quarter" idx="31" hasCustomPrompt="1"/>
          </p:nvPr>
        </p:nvSpPr>
        <p:spPr>
          <a:xfrm>
            <a:off x="1054965" y="5100784"/>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0" name="Marcador de texto 8">
            <a:extLst>
              <a:ext uri="{FF2B5EF4-FFF2-40B4-BE49-F238E27FC236}">
                <a16:creationId xmlns:a16="http://schemas.microsoft.com/office/drawing/2014/main" id="{6621419F-353F-4001-B53B-730B22C8C5FA}"/>
              </a:ext>
            </a:extLst>
          </p:cNvPr>
          <p:cNvSpPr>
            <a:spLocks noGrp="1"/>
          </p:cNvSpPr>
          <p:nvPr>
            <p:ph type="body" sz="quarter" idx="32" hasCustomPrompt="1"/>
          </p:nvPr>
        </p:nvSpPr>
        <p:spPr>
          <a:xfrm>
            <a:off x="2199736" y="5100784"/>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50474C45-35F6-4207-AA3D-1F287D93137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C3C9591A-5C73-4A9A-9A5C-0C3DC50AB79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5109105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unto situación ROJ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417513" y="583200"/>
            <a:ext cx="5055874" cy="1515966"/>
          </a:xfrm>
          <a:prstGeom prst="rect">
            <a:avLst/>
          </a:prstGeom>
        </p:spPr>
        <p:txBody>
          <a:bodyPr vert="horz" lIns="0" tIns="0" rIns="0" bIns="0" rtlCol="0" anchor="t">
            <a:noAutofit/>
          </a:bodyPr>
          <a:lstStyle>
            <a:lvl1pPr>
              <a:defRPr lang="es-ES" sz="3394" dirty="0">
                <a:solidFill>
                  <a:schemeClr val="tx2"/>
                </a:solidFill>
              </a:defRPr>
            </a:lvl1pPr>
          </a:lstStyle>
          <a:p>
            <a:pPr lvl="0">
              <a:lnSpc>
                <a:spcPts val="3394"/>
              </a:lnSpc>
            </a:pPr>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17" name="Grupo 16">
            <a:extLst>
              <a:ext uri="{FF2B5EF4-FFF2-40B4-BE49-F238E27FC236}">
                <a16:creationId xmlns:a16="http://schemas.microsoft.com/office/drawing/2014/main" id="{86856948-223F-4CB7-BC47-024CD890C9E4}"/>
              </a:ext>
            </a:extLst>
          </p:cNvPr>
          <p:cNvGrpSpPr/>
          <p:nvPr/>
        </p:nvGrpSpPr>
        <p:grpSpPr>
          <a:xfrm>
            <a:off x="11554646" y="6476195"/>
            <a:ext cx="399608" cy="218220"/>
            <a:chOff x="11554646" y="6476194"/>
            <a:chExt cx="399608" cy="218221"/>
          </a:xfrm>
        </p:grpSpPr>
        <p:pic>
          <p:nvPicPr>
            <p:cNvPr id="18" name="Imagen 17" descr="Logotipo&#10;&#10;Descripción generada automáticamente">
              <a:extLst>
                <a:ext uri="{FF2B5EF4-FFF2-40B4-BE49-F238E27FC236}">
                  <a16:creationId xmlns:a16="http://schemas.microsoft.com/office/drawing/2014/main" id="{6B135680-0910-4B67-AC11-4D9CF1029C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9" name="Imagen 18" descr="Logotipo&#10;&#10;Descripción generada automáticamente">
              <a:extLst>
                <a:ext uri="{FF2B5EF4-FFF2-40B4-BE49-F238E27FC236}">
                  <a16:creationId xmlns:a16="http://schemas.microsoft.com/office/drawing/2014/main" id="{8D6FD017-FF85-49F6-B101-221D0C5E91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2" name="Marcador de pie de página 13">
            <a:extLst>
              <a:ext uri="{FF2B5EF4-FFF2-40B4-BE49-F238E27FC236}">
                <a16:creationId xmlns:a16="http://schemas.microsoft.com/office/drawing/2014/main" id="{07F6BBBF-6D3C-49A4-AAAB-7DE56A59E0B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093A4657-EFDF-43CD-A424-843F4285144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53" name="Marcador de texto 8">
            <a:extLst>
              <a:ext uri="{FF2B5EF4-FFF2-40B4-BE49-F238E27FC236}">
                <a16:creationId xmlns:a16="http://schemas.microsoft.com/office/drawing/2014/main" id="{817031E7-2F3E-428E-9096-B3E8E6E22F14}"/>
              </a:ext>
            </a:extLst>
          </p:cNvPr>
          <p:cNvSpPr>
            <a:spLocks noGrp="1"/>
          </p:cNvSpPr>
          <p:nvPr>
            <p:ph type="body" sz="quarter" idx="33" hasCustomPrompt="1"/>
          </p:nvPr>
        </p:nvSpPr>
        <p:spPr>
          <a:xfrm>
            <a:off x="7186892"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4" name="Marcador de texto 8">
            <a:extLst>
              <a:ext uri="{FF2B5EF4-FFF2-40B4-BE49-F238E27FC236}">
                <a16:creationId xmlns:a16="http://schemas.microsoft.com/office/drawing/2014/main" id="{BC207DF3-28AD-4A33-B768-D9D2E688D37E}"/>
              </a:ext>
            </a:extLst>
          </p:cNvPr>
          <p:cNvSpPr>
            <a:spLocks noGrp="1"/>
          </p:cNvSpPr>
          <p:nvPr>
            <p:ph type="body" sz="quarter" idx="34" hasCustomPrompt="1"/>
          </p:nvPr>
        </p:nvSpPr>
        <p:spPr>
          <a:xfrm>
            <a:off x="8331663"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5" name="Marcador de texto 8">
            <a:extLst>
              <a:ext uri="{FF2B5EF4-FFF2-40B4-BE49-F238E27FC236}">
                <a16:creationId xmlns:a16="http://schemas.microsoft.com/office/drawing/2014/main" id="{A3097740-AEEB-446C-A4E4-A0DFCB0E7703}"/>
              </a:ext>
            </a:extLst>
          </p:cNvPr>
          <p:cNvSpPr>
            <a:spLocks noGrp="1"/>
          </p:cNvSpPr>
          <p:nvPr>
            <p:ph type="body" sz="quarter" idx="35" hasCustomPrompt="1"/>
          </p:nvPr>
        </p:nvSpPr>
        <p:spPr>
          <a:xfrm>
            <a:off x="7186892"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6FA17FA6-8F6C-432E-9937-F3977A773A4F}"/>
              </a:ext>
            </a:extLst>
          </p:cNvPr>
          <p:cNvSpPr>
            <a:spLocks noGrp="1"/>
          </p:cNvSpPr>
          <p:nvPr>
            <p:ph type="body" sz="quarter" idx="36" hasCustomPrompt="1"/>
          </p:nvPr>
        </p:nvSpPr>
        <p:spPr>
          <a:xfrm>
            <a:off x="8331663"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7" name="Marcador de texto 8">
            <a:extLst>
              <a:ext uri="{FF2B5EF4-FFF2-40B4-BE49-F238E27FC236}">
                <a16:creationId xmlns:a16="http://schemas.microsoft.com/office/drawing/2014/main" id="{9C837EC3-1FC1-4A4D-8AC5-2D9BBC58C581}"/>
              </a:ext>
            </a:extLst>
          </p:cNvPr>
          <p:cNvSpPr>
            <a:spLocks noGrp="1"/>
          </p:cNvSpPr>
          <p:nvPr>
            <p:ph type="body" sz="quarter" idx="37" hasCustomPrompt="1"/>
          </p:nvPr>
        </p:nvSpPr>
        <p:spPr>
          <a:xfrm>
            <a:off x="7186892"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8" name="Marcador de texto 8">
            <a:extLst>
              <a:ext uri="{FF2B5EF4-FFF2-40B4-BE49-F238E27FC236}">
                <a16:creationId xmlns:a16="http://schemas.microsoft.com/office/drawing/2014/main" id="{4D2BBA36-87BB-42B6-B019-6325ECB02308}"/>
              </a:ext>
            </a:extLst>
          </p:cNvPr>
          <p:cNvSpPr>
            <a:spLocks noGrp="1"/>
          </p:cNvSpPr>
          <p:nvPr>
            <p:ph type="body" sz="quarter" idx="38" hasCustomPrompt="1"/>
          </p:nvPr>
        </p:nvSpPr>
        <p:spPr>
          <a:xfrm>
            <a:off x="8331663"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9" name="Marcador de texto 8">
            <a:extLst>
              <a:ext uri="{FF2B5EF4-FFF2-40B4-BE49-F238E27FC236}">
                <a16:creationId xmlns:a16="http://schemas.microsoft.com/office/drawing/2014/main" id="{7A7F2C0F-8D2D-426F-BA63-BAB9B7E3A47A}"/>
              </a:ext>
            </a:extLst>
          </p:cNvPr>
          <p:cNvSpPr>
            <a:spLocks noGrp="1"/>
          </p:cNvSpPr>
          <p:nvPr>
            <p:ph type="body" sz="quarter" idx="39" hasCustomPrompt="1"/>
          </p:nvPr>
        </p:nvSpPr>
        <p:spPr>
          <a:xfrm>
            <a:off x="7186892"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0" name="Marcador de texto 8">
            <a:extLst>
              <a:ext uri="{FF2B5EF4-FFF2-40B4-BE49-F238E27FC236}">
                <a16:creationId xmlns:a16="http://schemas.microsoft.com/office/drawing/2014/main" id="{E6BDFA3C-DE16-48B0-8B32-CF39BD66B1B8}"/>
              </a:ext>
            </a:extLst>
          </p:cNvPr>
          <p:cNvSpPr>
            <a:spLocks noGrp="1"/>
          </p:cNvSpPr>
          <p:nvPr>
            <p:ph type="body" sz="quarter" idx="40" hasCustomPrompt="1"/>
          </p:nvPr>
        </p:nvSpPr>
        <p:spPr>
          <a:xfrm>
            <a:off x="8331663"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61" name="Marcador de texto 8">
            <a:extLst>
              <a:ext uri="{FF2B5EF4-FFF2-40B4-BE49-F238E27FC236}">
                <a16:creationId xmlns:a16="http://schemas.microsoft.com/office/drawing/2014/main" id="{32795236-06F9-44F1-8A2F-718DC4D8D69E}"/>
              </a:ext>
            </a:extLst>
          </p:cNvPr>
          <p:cNvSpPr>
            <a:spLocks noGrp="1"/>
          </p:cNvSpPr>
          <p:nvPr>
            <p:ph type="body" sz="quarter" idx="41" hasCustomPrompt="1"/>
          </p:nvPr>
        </p:nvSpPr>
        <p:spPr>
          <a:xfrm>
            <a:off x="7186892"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2" name="Marcador de texto 8">
            <a:extLst>
              <a:ext uri="{FF2B5EF4-FFF2-40B4-BE49-F238E27FC236}">
                <a16:creationId xmlns:a16="http://schemas.microsoft.com/office/drawing/2014/main" id="{A53C753F-C9CE-4550-B7F3-CC4441433852}"/>
              </a:ext>
            </a:extLst>
          </p:cNvPr>
          <p:cNvSpPr>
            <a:spLocks noGrp="1"/>
          </p:cNvSpPr>
          <p:nvPr>
            <p:ph type="body" sz="quarter" idx="42" hasCustomPrompt="1"/>
          </p:nvPr>
        </p:nvSpPr>
        <p:spPr>
          <a:xfrm>
            <a:off x="8331663"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Tree>
    <p:extLst>
      <p:ext uri="{BB962C8B-B14F-4D97-AF65-F5344CB8AC3E}">
        <p14:creationId xmlns:p14="http://schemas.microsoft.com/office/powerpoint/2010/main" val="42599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9D7832-AEDD-4F4B-A39F-70A45BDF8852}"/>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2960860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unto situación NEGR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ACFB573D-5C95-4AF5-8CBC-AAD8799C3F0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0" name="Marcador de número de diapositiva 14">
            <a:extLst>
              <a:ext uri="{FF2B5EF4-FFF2-40B4-BE49-F238E27FC236}">
                <a16:creationId xmlns:a16="http://schemas.microsoft.com/office/drawing/2014/main" id="{D4D83132-1651-46AD-AEDB-75546F213B0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9" name="Marcador de texto 8">
            <a:extLst>
              <a:ext uri="{FF2B5EF4-FFF2-40B4-BE49-F238E27FC236}">
                <a16:creationId xmlns:a16="http://schemas.microsoft.com/office/drawing/2014/main" id="{0A0882CE-CA6F-4A54-ACCE-4D451E0103D4}"/>
              </a:ext>
            </a:extLst>
          </p:cNvPr>
          <p:cNvSpPr>
            <a:spLocks noGrp="1"/>
          </p:cNvSpPr>
          <p:nvPr>
            <p:ph type="body" sz="quarter" idx="33" hasCustomPrompt="1"/>
          </p:nvPr>
        </p:nvSpPr>
        <p:spPr>
          <a:xfrm>
            <a:off x="1207365"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0" name="Marcador de texto 8">
            <a:extLst>
              <a:ext uri="{FF2B5EF4-FFF2-40B4-BE49-F238E27FC236}">
                <a16:creationId xmlns:a16="http://schemas.microsoft.com/office/drawing/2014/main" id="{CCB3FC51-43D2-4BC6-95ED-8AC7A3ACE83B}"/>
              </a:ext>
            </a:extLst>
          </p:cNvPr>
          <p:cNvSpPr>
            <a:spLocks noGrp="1"/>
          </p:cNvSpPr>
          <p:nvPr>
            <p:ph type="body" sz="quarter" idx="34" hasCustomPrompt="1"/>
          </p:nvPr>
        </p:nvSpPr>
        <p:spPr>
          <a:xfrm>
            <a:off x="2352136"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1" name="Marcador de texto 8">
            <a:extLst>
              <a:ext uri="{FF2B5EF4-FFF2-40B4-BE49-F238E27FC236}">
                <a16:creationId xmlns:a16="http://schemas.microsoft.com/office/drawing/2014/main" id="{E8369575-FD59-4605-AF0B-7A6F9BEB9CC5}"/>
              </a:ext>
            </a:extLst>
          </p:cNvPr>
          <p:cNvSpPr>
            <a:spLocks noGrp="1"/>
          </p:cNvSpPr>
          <p:nvPr>
            <p:ph type="body" sz="quarter" idx="35" hasCustomPrompt="1"/>
          </p:nvPr>
        </p:nvSpPr>
        <p:spPr>
          <a:xfrm>
            <a:off x="1207365"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2" name="Marcador de texto 8">
            <a:extLst>
              <a:ext uri="{FF2B5EF4-FFF2-40B4-BE49-F238E27FC236}">
                <a16:creationId xmlns:a16="http://schemas.microsoft.com/office/drawing/2014/main" id="{B56F0D91-8BD8-4610-B84A-3E03409CEA03}"/>
              </a:ext>
            </a:extLst>
          </p:cNvPr>
          <p:cNvSpPr>
            <a:spLocks noGrp="1"/>
          </p:cNvSpPr>
          <p:nvPr>
            <p:ph type="body" sz="quarter" idx="36" hasCustomPrompt="1"/>
          </p:nvPr>
        </p:nvSpPr>
        <p:spPr>
          <a:xfrm>
            <a:off x="2352136"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3" name="Marcador de texto 8">
            <a:extLst>
              <a:ext uri="{FF2B5EF4-FFF2-40B4-BE49-F238E27FC236}">
                <a16:creationId xmlns:a16="http://schemas.microsoft.com/office/drawing/2014/main" id="{CBB1187B-6A52-4999-8C1D-686218423B76}"/>
              </a:ext>
            </a:extLst>
          </p:cNvPr>
          <p:cNvSpPr>
            <a:spLocks noGrp="1"/>
          </p:cNvSpPr>
          <p:nvPr>
            <p:ph type="body" sz="quarter" idx="37" hasCustomPrompt="1"/>
          </p:nvPr>
        </p:nvSpPr>
        <p:spPr>
          <a:xfrm>
            <a:off x="1207365"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4" name="Marcador de texto 8">
            <a:extLst>
              <a:ext uri="{FF2B5EF4-FFF2-40B4-BE49-F238E27FC236}">
                <a16:creationId xmlns:a16="http://schemas.microsoft.com/office/drawing/2014/main" id="{23CD872C-BDC4-46E8-9FA5-D4D07BA06C5B}"/>
              </a:ext>
            </a:extLst>
          </p:cNvPr>
          <p:cNvSpPr>
            <a:spLocks noGrp="1"/>
          </p:cNvSpPr>
          <p:nvPr>
            <p:ph type="body" sz="quarter" idx="38" hasCustomPrompt="1"/>
          </p:nvPr>
        </p:nvSpPr>
        <p:spPr>
          <a:xfrm>
            <a:off x="2352136"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5" name="Marcador de texto 8">
            <a:extLst>
              <a:ext uri="{FF2B5EF4-FFF2-40B4-BE49-F238E27FC236}">
                <a16:creationId xmlns:a16="http://schemas.microsoft.com/office/drawing/2014/main" id="{44F10160-978E-408D-8646-4146434F2910}"/>
              </a:ext>
            </a:extLst>
          </p:cNvPr>
          <p:cNvSpPr>
            <a:spLocks noGrp="1"/>
          </p:cNvSpPr>
          <p:nvPr>
            <p:ph type="body" sz="quarter" idx="39" hasCustomPrompt="1"/>
          </p:nvPr>
        </p:nvSpPr>
        <p:spPr>
          <a:xfrm>
            <a:off x="1207365"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6" name="Marcador de texto 8">
            <a:extLst>
              <a:ext uri="{FF2B5EF4-FFF2-40B4-BE49-F238E27FC236}">
                <a16:creationId xmlns:a16="http://schemas.microsoft.com/office/drawing/2014/main" id="{821FD499-B94A-4AF0-9AFD-5B138AA3FDAD}"/>
              </a:ext>
            </a:extLst>
          </p:cNvPr>
          <p:cNvSpPr>
            <a:spLocks noGrp="1"/>
          </p:cNvSpPr>
          <p:nvPr>
            <p:ph type="body" sz="quarter" idx="40" hasCustomPrompt="1"/>
          </p:nvPr>
        </p:nvSpPr>
        <p:spPr>
          <a:xfrm>
            <a:off x="2352136"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7" name="Marcador de texto 8">
            <a:extLst>
              <a:ext uri="{FF2B5EF4-FFF2-40B4-BE49-F238E27FC236}">
                <a16:creationId xmlns:a16="http://schemas.microsoft.com/office/drawing/2014/main" id="{39CE5EA2-46A2-40C8-86A9-F5BCE04A50B9}"/>
              </a:ext>
            </a:extLst>
          </p:cNvPr>
          <p:cNvSpPr>
            <a:spLocks noGrp="1"/>
          </p:cNvSpPr>
          <p:nvPr>
            <p:ph type="body" sz="quarter" idx="41" hasCustomPrompt="1"/>
          </p:nvPr>
        </p:nvSpPr>
        <p:spPr>
          <a:xfrm>
            <a:off x="1207365"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8" name="Marcador de texto 8">
            <a:extLst>
              <a:ext uri="{FF2B5EF4-FFF2-40B4-BE49-F238E27FC236}">
                <a16:creationId xmlns:a16="http://schemas.microsoft.com/office/drawing/2014/main" id="{D02CC654-CAD4-46A6-83A4-BFA13FB44788}"/>
              </a:ext>
            </a:extLst>
          </p:cNvPr>
          <p:cNvSpPr>
            <a:spLocks noGrp="1"/>
          </p:cNvSpPr>
          <p:nvPr>
            <p:ph type="body" sz="quarter" idx="42" hasCustomPrompt="1"/>
          </p:nvPr>
        </p:nvSpPr>
        <p:spPr>
          <a:xfrm>
            <a:off x="2352136"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9" name="Título 1">
            <a:extLst>
              <a:ext uri="{FF2B5EF4-FFF2-40B4-BE49-F238E27FC236}">
                <a16:creationId xmlns:a16="http://schemas.microsoft.com/office/drawing/2014/main" id="{1F3D85C7-4D9E-4C61-AC68-043914FA706B}"/>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176725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Punto situación lupa roj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91EF8348-2053-4AFA-890B-F017FDA6720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35FC3BF7-36E6-41BC-9BBA-78E513CCF64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594875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Punto situación lupa negra">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8560BCFD-28B5-4431-AD8E-1E288A39B36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4C710DB3-A52B-469C-BC37-3653C24107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A9ADF070-654F-4DF6-8AE0-5A1ACDB7C164}"/>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664497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Punto situación lupa imagen">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4" name="Gráfico 3">
            <a:extLst>
              <a:ext uri="{FF2B5EF4-FFF2-40B4-BE49-F238E27FC236}">
                <a16:creationId xmlns:a16="http://schemas.microsoft.com/office/drawing/2014/main" id="{FEFCEBAF-ABF2-4FCB-A322-B40AACF27B8C}"/>
              </a:ext>
            </a:extLst>
          </p:cNvPr>
          <p:cNvSpPr/>
          <p:nvPr/>
        </p:nvSpPr>
        <p:spPr>
          <a:xfrm>
            <a:off x="9161136" y="3698783"/>
            <a:ext cx="3337200" cy="3337200"/>
          </a:xfrm>
          <a:custGeom>
            <a:avLst/>
            <a:gdLst>
              <a:gd name="connsiteX0" fmla="*/ 3953578 w 4796737"/>
              <a:gd name="connsiteY0" fmla="*/ 3437343 h 4795826"/>
              <a:gd name="connsiteX1" fmla="*/ 3325757 w 4796737"/>
              <a:gd name="connsiteY1" fmla="*/ 2878722 h 4795826"/>
              <a:gd name="connsiteX2" fmla="*/ 2878721 w 4796737"/>
              <a:gd name="connsiteY2" fmla="*/ 331671 h 4795826"/>
              <a:gd name="connsiteX3" fmla="*/ 331670 w 4796737"/>
              <a:gd name="connsiteY3" fmla="*/ 778704 h 4795826"/>
              <a:gd name="connsiteX4" fmla="*/ 778706 w 4796737"/>
              <a:gd name="connsiteY4" fmla="*/ 3325758 h 4795826"/>
              <a:gd name="connsiteX5" fmla="*/ 2880020 w 4796737"/>
              <a:gd name="connsiteY5" fmla="*/ 3324846 h 4795826"/>
              <a:gd name="connsiteX6" fmla="*/ 3438254 w 4796737"/>
              <a:gd name="connsiteY6" fmla="*/ 3952667 h 4795826"/>
              <a:gd name="connsiteX7" fmla="*/ 4412459 w 4796737"/>
              <a:gd name="connsiteY7" fmla="*/ 4795818 h 4795826"/>
              <a:gd name="connsiteX8" fmla="*/ 4610393 w 4796737"/>
              <a:gd name="connsiteY8" fmla="*/ 4609482 h 4795826"/>
              <a:gd name="connsiteX9" fmla="*/ 4796729 w 4796737"/>
              <a:gd name="connsiteY9" fmla="*/ 4411548 h 4795826"/>
              <a:gd name="connsiteX10" fmla="*/ 3953578 w 4796737"/>
              <a:gd name="connsiteY10" fmla="*/ 3437343 h 4795826"/>
              <a:gd name="connsiteX11" fmla="*/ 856998 w 4796737"/>
              <a:gd name="connsiteY11" fmla="*/ 2803337 h 4795826"/>
              <a:gd name="connsiteX12" fmla="*/ 856372 w 4796737"/>
              <a:gd name="connsiteY12" fmla="*/ 854827 h 4795826"/>
              <a:gd name="connsiteX13" fmla="*/ 2804882 w 4796737"/>
              <a:gd name="connsiteY13" fmla="*/ 854201 h 4795826"/>
              <a:gd name="connsiteX14" fmla="*/ 2972415 w 4796737"/>
              <a:gd name="connsiteY14" fmla="*/ 2600378 h 4795826"/>
              <a:gd name="connsiteX15" fmla="*/ 2782986 w 4796737"/>
              <a:gd name="connsiteY15" fmla="*/ 2780142 h 4795826"/>
              <a:gd name="connsiteX16" fmla="*/ 2601289 w 4796737"/>
              <a:gd name="connsiteY16" fmla="*/ 2969957 h 4795826"/>
              <a:gd name="connsiteX17" fmla="*/ 856998 w 4796737"/>
              <a:gd name="connsiteY17" fmla="*/ 2803337 h 479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6737" h="4795826">
                <a:moveTo>
                  <a:pt x="3953578" y="3437343"/>
                </a:moveTo>
                <a:cubicBezTo>
                  <a:pt x="3808607" y="3291986"/>
                  <a:pt x="3555004" y="3071630"/>
                  <a:pt x="3325757" y="2878722"/>
                </a:cubicBezTo>
                <a:cubicBezTo>
                  <a:pt x="3905679" y="2051928"/>
                  <a:pt x="3705504" y="911574"/>
                  <a:pt x="2878721" y="331671"/>
                </a:cubicBezTo>
                <a:cubicBezTo>
                  <a:pt x="2051926" y="-248234"/>
                  <a:pt x="911573" y="-48090"/>
                  <a:pt x="331670" y="778704"/>
                </a:cubicBezTo>
                <a:cubicBezTo>
                  <a:pt x="-248234" y="1605498"/>
                  <a:pt x="-48089" y="2745851"/>
                  <a:pt x="778706" y="3325758"/>
                </a:cubicBezTo>
                <a:cubicBezTo>
                  <a:pt x="1409403" y="3768109"/>
                  <a:pt x="2249705" y="3767761"/>
                  <a:pt x="2880020" y="3324846"/>
                </a:cubicBezTo>
                <a:cubicBezTo>
                  <a:pt x="3073314" y="3554093"/>
                  <a:pt x="3293283" y="3807309"/>
                  <a:pt x="3438254" y="3952667"/>
                </a:cubicBezTo>
                <a:cubicBezTo>
                  <a:pt x="3764922" y="4279721"/>
                  <a:pt x="4172774" y="4605230"/>
                  <a:pt x="4412459" y="4795818"/>
                </a:cubicBezTo>
                <a:cubicBezTo>
                  <a:pt x="4448412" y="4767211"/>
                  <a:pt x="4528436" y="4689893"/>
                  <a:pt x="4610393" y="4609482"/>
                </a:cubicBezTo>
                <a:cubicBezTo>
                  <a:pt x="4692350" y="4529071"/>
                  <a:pt x="4768508" y="4447501"/>
                  <a:pt x="4796729" y="4411548"/>
                </a:cubicBezTo>
                <a:cubicBezTo>
                  <a:pt x="4606914" y="4173796"/>
                  <a:pt x="4280632" y="3764011"/>
                  <a:pt x="3953578" y="3437343"/>
                </a:cubicBezTo>
                <a:close/>
                <a:moveTo>
                  <a:pt x="856998" y="2803337"/>
                </a:moveTo>
                <a:cubicBezTo>
                  <a:pt x="318758" y="2265445"/>
                  <a:pt x="318480" y="1393067"/>
                  <a:pt x="856372" y="854827"/>
                </a:cubicBezTo>
                <a:cubicBezTo>
                  <a:pt x="1394264" y="316590"/>
                  <a:pt x="2266642" y="316308"/>
                  <a:pt x="2804882" y="854201"/>
                </a:cubicBezTo>
                <a:cubicBezTo>
                  <a:pt x="3271909" y="1320930"/>
                  <a:pt x="3342179" y="2053366"/>
                  <a:pt x="2972415" y="2600378"/>
                </a:cubicBezTo>
                <a:cubicBezTo>
                  <a:pt x="2933756" y="2632465"/>
                  <a:pt x="2859144" y="2703984"/>
                  <a:pt x="2782986" y="2780142"/>
                </a:cubicBezTo>
                <a:cubicBezTo>
                  <a:pt x="2706828" y="2856300"/>
                  <a:pt x="2635309" y="2931685"/>
                  <a:pt x="2601289" y="2969957"/>
                </a:cubicBezTo>
                <a:cubicBezTo>
                  <a:pt x="2054725" y="3338284"/>
                  <a:pt x="1323948" y="3268477"/>
                  <a:pt x="856998" y="2803337"/>
                </a:cubicBezTo>
                <a:close/>
              </a:path>
            </a:pathLst>
          </a:custGeom>
          <a:blipFill dpi="0" rotWithShape="1">
            <a:blip r:embed="rId2" cstate="screen">
              <a:extLst>
                <a:ext uri="{28A0092B-C50C-407E-A947-70E740481C1C}">
                  <a14:useLocalDpi xmlns:a14="http://schemas.microsoft.com/office/drawing/2010/main"/>
                </a:ext>
              </a:extLst>
            </a:blip>
            <a:srcRect/>
            <a:stretch>
              <a:fillRect r="9179"/>
            </a:stretch>
          </a:blipFill>
          <a:ln w="38638" cap="flat">
            <a:noFill/>
            <a:prstDash val="solid"/>
            <a:miter/>
          </a:ln>
        </p:spPr>
        <p:txBody>
          <a:bodyPr rtlCol="0" anchor="ctr">
            <a:noAutofit/>
          </a:bodyPr>
          <a:lstStyle/>
          <a:p>
            <a:endParaRPr lang="es-ES" sz="1455"/>
          </a:p>
        </p:txBody>
      </p:sp>
      <p:sp>
        <p:nvSpPr>
          <p:cNvPr id="16" name="Marcador de pie de página 13">
            <a:extLst>
              <a:ext uri="{FF2B5EF4-FFF2-40B4-BE49-F238E27FC236}">
                <a16:creationId xmlns:a16="http://schemas.microsoft.com/office/drawing/2014/main" id="{4B1E76C5-10D2-4C1D-8605-3D73CDF0659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6F6D9ECC-E0E0-4632-9DED-8AE5AE48C8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D5537AF1-A191-40A7-8C29-7132F66B713C}"/>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530890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melin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4"/>
            <a:ext cx="11376025" cy="806991"/>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523101"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1523101"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427121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427121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7019338"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7019338"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76745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76745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cxnSp>
        <p:nvCxnSpPr>
          <p:cNvPr id="4" name="Conector recto 3">
            <a:extLst>
              <a:ext uri="{FF2B5EF4-FFF2-40B4-BE49-F238E27FC236}">
                <a16:creationId xmlns:a16="http://schemas.microsoft.com/office/drawing/2014/main" id="{2B3E00F7-D7E9-4A10-B1C0-B572D5E62B33}"/>
              </a:ext>
            </a:extLst>
          </p:cNvPr>
          <p:cNvCxnSpPr>
            <a:cxnSpLocks/>
            <a:stCxn id="28" idx="6"/>
          </p:cNvCxnSpPr>
          <p:nvPr/>
        </p:nvCxnSpPr>
        <p:spPr>
          <a:xfrm>
            <a:off x="747018" y="3409175"/>
            <a:ext cx="11444982" cy="2365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67BDB1F4-C7E2-4327-9623-B58806F5CDC0}"/>
              </a:ext>
            </a:extLst>
          </p:cNvPr>
          <p:cNvGrpSpPr/>
          <p:nvPr/>
        </p:nvGrpSpPr>
        <p:grpSpPr>
          <a:xfrm>
            <a:off x="410270" y="3240800"/>
            <a:ext cx="336748" cy="336748"/>
            <a:chOff x="957263" y="1838325"/>
            <a:chExt cx="762000" cy="762000"/>
          </a:xfrm>
        </p:grpSpPr>
        <p:sp>
          <p:nvSpPr>
            <p:cNvPr id="28" name="Oval 44">
              <a:extLst>
                <a:ext uri="{FF2B5EF4-FFF2-40B4-BE49-F238E27FC236}">
                  <a16:creationId xmlns:a16="http://schemas.microsoft.com/office/drawing/2014/main" id="{6970A168-ABE9-4F76-9896-FF1E9FF4849C}"/>
                </a:ext>
              </a:extLst>
            </p:cNvPr>
            <p:cNvSpPr/>
            <p:nvPr/>
          </p:nvSpPr>
          <p:spPr>
            <a:xfrm>
              <a:off x="957263" y="1838325"/>
              <a:ext cx="762000" cy="76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531" dirty="0"/>
            </a:p>
          </p:txBody>
        </p:sp>
        <p:pic>
          <p:nvPicPr>
            <p:cNvPr id="29" name="Imagen 28">
              <a:extLst>
                <a:ext uri="{FF2B5EF4-FFF2-40B4-BE49-F238E27FC236}">
                  <a16:creationId xmlns:a16="http://schemas.microsoft.com/office/drawing/2014/main" id="{72DF7CC3-01B1-40FF-9FD7-15A904E933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465" y="1960527"/>
              <a:ext cx="517597" cy="517597"/>
            </a:xfrm>
            <a:prstGeom prst="rect">
              <a:avLst/>
            </a:prstGeom>
          </p:spPr>
        </p:pic>
      </p:grpSp>
      <p:sp>
        <p:nvSpPr>
          <p:cNvPr id="8" name="Marcador de texto 7">
            <a:extLst>
              <a:ext uri="{FF2B5EF4-FFF2-40B4-BE49-F238E27FC236}">
                <a16:creationId xmlns:a16="http://schemas.microsoft.com/office/drawing/2014/main" id="{4BA53B58-EE85-4D47-A937-B6300219059D}"/>
              </a:ext>
            </a:extLst>
          </p:cNvPr>
          <p:cNvSpPr>
            <a:spLocks noGrp="1"/>
          </p:cNvSpPr>
          <p:nvPr>
            <p:ph type="body" sz="quarter" idx="27" hasCustomPrompt="1"/>
          </p:nvPr>
        </p:nvSpPr>
        <p:spPr>
          <a:xfrm>
            <a:off x="2360694"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0" name="Marcador de texto 7">
            <a:extLst>
              <a:ext uri="{FF2B5EF4-FFF2-40B4-BE49-F238E27FC236}">
                <a16:creationId xmlns:a16="http://schemas.microsoft.com/office/drawing/2014/main" id="{27B9EDF9-AE6D-40AC-B24B-68907A2EC105}"/>
              </a:ext>
            </a:extLst>
          </p:cNvPr>
          <p:cNvSpPr>
            <a:spLocks noGrp="1"/>
          </p:cNvSpPr>
          <p:nvPr>
            <p:ph type="body" sz="quarter" idx="28" hasCustomPrompt="1"/>
          </p:nvPr>
        </p:nvSpPr>
        <p:spPr>
          <a:xfrm>
            <a:off x="5108813"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1" name="Marcador de texto 7">
            <a:extLst>
              <a:ext uri="{FF2B5EF4-FFF2-40B4-BE49-F238E27FC236}">
                <a16:creationId xmlns:a16="http://schemas.microsoft.com/office/drawing/2014/main" id="{E7CDCA80-15D7-4529-9336-97D6338748E7}"/>
              </a:ext>
            </a:extLst>
          </p:cNvPr>
          <p:cNvSpPr>
            <a:spLocks noGrp="1"/>
          </p:cNvSpPr>
          <p:nvPr>
            <p:ph type="body" sz="quarter" idx="29" hasCustomPrompt="1"/>
          </p:nvPr>
        </p:nvSpPr>
        <p:spPr>
          <a:xfrm>
            <a:off x="785693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2" name="Marcador de texto 7">
            <a:extLst>
              <a:ext uri="{FF2B5EF4-FFF2-40B4-BE49-F238E27FC236}">
                <a16:creationId xmlns:a16="http://schemas.microsoft.com/office/drawing/2014/main" id="{5DE61D64-564F-4AA1-9052-A930778E706C}"/>
              </a:ext>
            </a:extLst>
          </p:cNvPr>
          <p:cNvSpPr>
            <a:spLocks noGrp="1"/>
          </p:cNvSpPr>
          <p:nvPr>
            <p:ph type="body" sz="quarter" idx="30" hasCustomPrompt="1"/>
          </p:nvPr>
        </p:nvSpPr>
        <p:spPr>
          <a:xfrm>
            <a:off x="1060505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5" name="Marcador de pie de página 13">
            <a:extLst>
              <a:ext uri="{FF2B5EF4-FFF2-40B4-BE49-F238E27FC236}">
                <a16:creationId xmlns:a16="http://schemas.microsoft.com/office/drawing/2014/main" id="{41C63BBA-6F43-4BA1-B7D3-5C3EE2A6DC1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6" name="Marcador de número de diapositiva 14">
            <a:extLst>
              <a:ext uri="{FF2B5EF4-FFF2-40B4-BE49-F238E27FC236}">
                <a16:creationId xmlns:a16="http://schemas.microsoft.com/office/drawing/2014/main" id="{8EE8EE5C-ED81-4B90-A6CF-D38A9D43A23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9595924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Iconos">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303063"/>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7708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790367"/>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464392"/>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546715"/>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22074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 name="Marcador de posición de imagen 6">
            <a:extLst>
              <a:ext uri="{FF2B5EF4-FFF2-40B4-BE49-F238E27FC236}">
                <a16:creationId xmlns:a16="http://schemas.microsoft.com/office/drawing/2014/main" id="{41D5F460-E080-4C2C-B3DA-38DCB337938D}"/>
              </a:ext>
            </a:extLst>
          </p:cNvPr>
          <p:cNvSpPr>
            <a:spLocks noGrp="1"/>
          </p:cNvSpPr>
          <p:nvPr>
            <p:ph type="pic" sz="quarter" idx="24" hasCustomPrompt="1"/>
          </p:nvPr>
        </p:nvSpPr>
        <p:spPr>
          <a:xfrm>
            <a:off x="4222184" y="1842383"/>
            <a:ext cx="465707" cy="465707"/>
          </a:xfrm>
          <a:prstGeom prst="rect">
            <a:avLst/>
          </a:prstGeom>
        </p:spPr>
        <p:txBody>
          <a:bodyPr anchor="ctr">
            <a:noAutofit/>
          </a:bodyPr>
          <a:lstStyle>
            <a:lvl1pPr marL="0" indent="0" algn="ctr">
              <a:buNone/>
              <a:defRPr sz="848"/>
            </a:lvl1pPr>
          </a:lstStyle>
          <a:p>
            <a:r>
              <a:rPr lang="es-ES" dirty="0"/>
              <a:t>Icono</a:t>
            </a:r>
          </a:p>
        </p:txBody>
      </p:sp>
      <p:sp>
        <p:nvSpPr>
          <p:cNvPr id="22" name="Marcador de posición de imagen 6">
            <a:extLst>
              <a:ext uri="{FF2B5EF4-FFF2-40B4-BE49-F238E27FC236}">
                <a16:creationId xmlns:a16="http://schemas.microsoft.com/office/drawing/2014/main" id="{30B29CA2-DAB5-4EA4-AD3C-756D8E282C0E}"/>
              </a:ext>
            </a:extLst>
          </p:cNvPr>
          <p:cNvSpPr>
            <a:spLocks noGrp="1"/>
          </p:cNvSpPr>
          <p:nvPr>
            <p:ph type="pic" sz="quarter" idx="25" hasCustomPrompt="1"/>
          </p:nvPr>
        </p:nvSpPr>
        <p:spPr>
          <a:xfrm>
            <a:off x="4222184" y="3078811"/>
            <a:ext cx="465707" cy="465707"/>
          </a:xfrm>
          <a:prstGeom prst="rect">
            <a:avLst/>
          </a:prstGeom>
        </p:spPr>
        <p:txBody>
          <a:bodyPr anchor="ctr">
            <a:noAutofit/>
          </a:bodyPr>
          <a:lstStyle>
            <a:lvl1pPr marL="0" indent="0" algn="ctr">
              <a:buNone/>
              <a:defRPr sz="848"/>
            </a:lvl1pPr>
          </a:lstStyle>
          <a:p>
            <a:r>
              <a:rPr lang="es-ES" dirty="0"/>
              <a:t>Icono</a:t>
            </a:r>
          </a:p>
        </p:txBody>
      </p:sp>
      <p:sp>
        <p:nvSpPr>
          <p:cNvPr id="23" name="Marcador de posición de imagen 6">
            <a:extLst>
              <a:ext uri="{FF2B5EF4-FFF2-40B4-BE49-F238E27FC236}">
                <a16:creationId xmlns:a16="http://schemas.microsoft.com/office/drawing/2014/main" id="{1C44B6D9-FB0B-4711-9587-ABA41E2A564E}"/>
              </a:ext>
            </a:extLst>
          </p:cNvPr>
          <p:cNvSpPr>
            <a:spLocks noGrp="1"/>
          </p:cNvSpPr>
          <p:nvPr>
            <p:ph type="pic" sz="quarter" idx="26" hasCustomPrompt="1"/>
          </p:nvPr>
        </p:nvSpPr>
        <p:spPr>
          <a:xfrm>
            <a:off x="4222184" y="4315238"/>
            <a:ext cx="465707" cy="465707"/>
          </a:xfrm>
          <a:prstGeom prst="rect">
            <a:avLst/>
          </a:prstGeom>
        </p:spPr>
        <p:txBody>
          <a:bodyPr anchor="ctr">
            <a:noAutofit/>
          </a:bodyPr>
          <a:lstStyle>
            <a:lvl1pPr marL="0" indent="0" algn="ctr">
              <a:buNone/>
              <a:defRPr sz="848"/>
            </a:lvl1pPr>
          </a:lstStyle>
          <a:p>
            <a:r>
              <a:rPr lang="es-ES" dirty="0"/>
              <a:t>Icono</a:t>
            </a:r>
          </a:p>
        </p:txBody>
      </p:sp>
      <p:sp>
        <p:nvSpPr>
          <p:cNvPr id="24" name="Marcador de posición de imagen 6">
            <a:extLst>
              <a:ext uri="{FF2B5EF4-FFF2-40B4-BE49-F238E27FC236}">
                <a16:creationId xmlns:a16="http://schemas.microsoft.com/office/drawing/2014/main" id="{6F178425-4D04-4485-AC46-FE04815CFD33}"/>
              </a:ext>
            </a:extLst>
          </p:cNvPr>
          <p:cNvSpPr>
            <a:spLocks noGrp="1"/>
          </p:cNvSpPr>
          <p:nvPr>
            <p:ph type="pic" sz="quarter" idx="27" hasCustomPrompt="1"/>
          </p:nvPr>
        </p:nvSpPr>
        <p:spPr>
          <a:xfrm>
            <a:off x="4222184" y="5551666"/>
            <a:ext cx="465707" cy="465707"/>
          </a:xfrm>
          <a:prstGeom prst="rect">
            <a:avLst/>
          </a:prstGeom>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E2E383B2-3D2A-4E77-BDD7-75495721F5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895D8F7B-075F-4359-AEC2-22E317E2346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7" name="Título 1">
            <a:extLst>
              <a:ext uri="{FF2B5EF4-FFF2-40B4-BE49-F238E27FC236}">
                <a16:creationId xmlns:a16="http://schemas.microsoft.com/office/drawing/2014/main" id="{216F01BB-306F-4AA7-844A-39322553C8EF}"/>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697836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conos, fondo BLANCO">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F02A12C5-FD52-4583-B6F2-B5CBEC4EEE60}"/>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8A65E90F-7916-4DC1-AA0F-42D51F2302C2}"/>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1" name="Elipse 30">
            <a:extLst>
              <a:ext uri="{FF2B5EF4-FFF2-40B4-BE49-F238E27FC236}">
                <a16:creationId xmlns:a16="http://schemas.microsoft.com/office/drawing/2014/main" id="{263B8215-907F-41B8-9F7F-60C312566DA1}"/>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2FA6103F-EFF7-46D8-9C99-475153908B57}"/>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Elipse 34">
            <a:extLst>
              <a:ext uri="{FF2B5EF4-FFF2-40B4-BE49-F238E27FC236}">
                <a16:creationId xmlns:a16="http://schemas.microsoft.com/office/drawing/2014/main" id="{6928F977-6AB4-4CC6-92F9-CD58EABF44FE}"/>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Marcador de posición de imagen 6">
            <a:extLst>
              <a:ext uri="{FF2B5EF4-FFF2-40B4-BE49-F238E27FC236}">
                <a16:creationId xmlns:a16="http://schemas.microsoft.com/office/drawing/2014/main" id="{AA4CE9FE-7BA9-4ACE-ACAD-4BF82AAF67E9}"/>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7" name="Elipse 36">
            <a:extLst>
              <a:ext uri="{FF2B5EF4-FFF2-40B4-BE49-F238E27FC236}">
                <a16:creationId xmlns:a16="http://schemas.microsoft.com/office/drawing/2014/main" id="{61158F9D-80A7-4F3D-998A-A95843EA4473}"/>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8" name="Marcador de posición de imagen 6">
            <a:extLst>
              <a:ext uri="{FF2B5EF4-FFF2-40B4-BE49-F238E27FC236}">
                <a16:creationId xmlns:a16="http://schemas.microsoft.com/office/drawing/2014/main" id="{F26D8DA6-2264-46C8-8383-5BFE3666BE3F}"/>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3854F075-22A0-4A17-9A5E-E059BF34C10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D3133220-9B33-471F-B4A6-2D85BC3AB46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6BE26AC1-BF17-482A-8D4D-AE355407C302}"/>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574156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conos, 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F32AB9BC-D360-409E-859F-0340461629D2}"/>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2AE3AD82-BDF8-4CE8-9CAC-48E69848D958}"/>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6A731922-2165-4ADD-8305-E87A3D379625}"/>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8DC20696-E56F-464D-B5EE-FB075F845C08}"/>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1FF21859-0F54-4143-A75D-3C6DFEB0648D}"/>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6FFCBE47-BD8C-4A13-A009-64D1748E8792}"/>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1C27E3B1-4A94-47A8-81A1-EB89073C1F10}"/>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E85EB5D0-E3FF-4C51-9AA1-95464ABD44B6}"/>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95FF0A7C-BC0F-4551-838B-31DC52756E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2" name="Marcador de número de diapositiva 14">
            <a:extLst>
              <a:ext uri="{FF2B5EF4-FFF2-40B4-BE49-F238E27FC236}">
                <a16:creationId xmlns:a16="http://schemas.microsoft.com/office/drawing/2014/main" id="{6A158840-9130-41D1-9D3E-88019A6800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7A6A4BE9-71FE-4AF7-8DD9-A17B994E6E40}"/>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565138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Iconos, 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EAD05AB9-8774-43A2-A72E-39ED6439AA6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A5657CD5-B5CB-4691-A55E-7A57DEEA55C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F121F551-B6D5-442F-AB68-7B4D7B6FAEDD}"/>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2885739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os, 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661E447B-B5D3-4F64-B89F-02AC9AA4E8F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EE53288F-AD94-46B6-ACAD-9AA6348839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BCB5B693-D17B-4921-B152-6A154EE8477B}"/>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9760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ndo BLANCO">
    <p:bg>
      <p:bgPr>
        <a:solidFill>
          <a:schemeClr val="bg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7FF67451-8B72-4EDC-AA81-FD4CA4332644}"/>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5ABD1F4B-1B7E-419C-BA61-1A37CF5B5E8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FEA43BAB-F148-47C8-9C03-D87F673D3D42}"/>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757305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conos, fondo ROJ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9735C762-4F61-4913-B66D-B091160D3EB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CE946A01-ADC5-42DB-8E40-F597B990944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65195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Iconos, fondo GRIS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4" name="Marcador de pie de página 13">
            <a:extLst>
              <a:ext uri="{FF2B5EF4-FFF2-40B4-BE49-F238E27FC236}">
                <a16:creationId xmlns:a16="http://schemas.microsoft.com/office/drawing/2014/main" id="{B9009B83-2948-45C9-B7FA-89D837FD42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23C8B117-1735-4260-AF4F-AA8CDC321FD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2" name="Título 1">
            <a:extLst>
              <a:ext uri="{FF2B5EF4-FFF2-40B4-BE49-F238E27FC236}">
                <a16:creationId xmlns:a16="http://schemas.microsoft.com/office/drawing/2014/main" id="{D3A151B2-5139-4FA8-A3C5-AB91531333A6}"/>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9178666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Iconos, fondo NEGR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lgn="l">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A6F46A31-EA8D-4B99-AFB0-DB820881708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D3DA247C-9ED8-4EE1-97FB-C516757C82E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8" name="Título 1">
            <a:extLst>
              <a:ext uri="{FF2B5EF4-FFF2-40B4-BE49-F238E27FC236}">
                <a16:creationId xmlns:a16="http://schemas.microsoft.com/office/drawing/2014/main" id="{632E6544-A97E-4AF2-95A8-7D0D54BAFED4}"/>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4216202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Iconos, bloque de sei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192470"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14935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192470"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318712"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1207453"/>
            <a:ext cx="11366501" cy="538761"/>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5" name="Marcador de contenido 2">
            <a:extLst>
              <a:ext uri="{FF2B5EF4-FFF2-40B4-BE49-F238E27FC236}">
                <a16:creationId xmlns:a16="http://schemas.microsoft.com/office/drawing/2014/main" id="{94704945-FE56-4436-A0D5-4090CFFE15EC}"/>
              </a:ext>
            </a:extLst>
          </p:cNvPr>
          <p:cNvSpPr>
            <a:spLocks noGrp="1"/>
          </p:cNvSpPr>
          <p:nvPr>
            <p:ph idx="32" hasCustomPrompt="1"/>
          </p:nvPr>
        </p:nvSpPr>
        <p:spPr>
          <a:xfrm>
            <a:off x="4591631"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6" name="Marcador de texto 6">
            <a:extLst>
              <a:ext uri="{FF2B5EF4-FFF2-40B4-BE49-F238E27FC236}">
                <a16:creationId xmlns:a16="http://schemas.microsoft.com/office/drawing/2014/main" id="{C785E68C-BAA0-4245-A1E7-5CB465C7BF36}"/>
              </a:ext>
            </a:extLst>
          </p:cNvPr>
          <p:cNvSpPr>
            <a:spLocks noGrp="1"/>
          </p:cNvSpPr>
          <p:nvPr>
            <p:ph type="body" sz="quarter" idx="33" hasCustomPrompt="1"/>
          </p:nvPr>
        </p:nvSpPr>
        <p:spPr>
          <a:xfrm>
            <a:off x="554851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7" name="Elipse 46">
            <a:extLst>
              <a:ext uri="{FF2B5EF4-FFF2-40B4-BE49-F238E27FC236}">
                <a16:creationId xmlns:a16="http://schemas.microsoft.com/office/drawing/2014/main" id="{C3F6BA1F-A6AF-4386-AF6D-C9B0ACC10E38}"/>
              </a:ext>
            </a:extLst>
          </p:cNvPr>
          <p:cNvSpPr/>
          <p:nvPr/>
        </p:nvSpPr>
        <p:spPr>
          <a:xfrm>
            <a:off x="4591631"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8" name="Marcador de posición de imagen 6">
            <a:extLst>
              <a:ext uri="{FF2B5EF4-FFF2-40B4-BE49-F238E27FC236}">
                <a16:creationId xmlns:a16="http://schemas.microsoft.com/office/drawing/2014/main" id="{A582CE86-84EE-4C0C-AA6E-F894D73E48CF}"/>
              </a:ext>
            </a:extLst>
          </p:cNvPr>
          <p:cNvSpPr>
            <a:spLocks noGrp="1"/>
          </p:cNvSpPr>
          <p:nvPr>
            <p:ph type="pic" sz="quarter" idx="34" hasCustomPrompt="1"/>
          </p:nvPr>
        </p:nvSpPr>
        <p:spPr>
          <a:xfrm>
            <a:off x="4717873"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9" name="Marcador de contenido 2">
            <a:extLst>
              <a:ext uri="{FF2B5EF4-FFF2-40B4-BE49-F238E27FC236}">
                <a16:creationId xmlns:a16="http://schemas.microsoft.com/office/drawing/2014/main" id="{B23D5A7B-4179-4C2F-BC9B-01E39E1BBA88}"/>
              </a:ext>
            </a:extLst>
          </p:cNvPr>
          <p:cNvSpPr>
            <a:spLocks noGrp="1"/>
          </p:cNvSpPr>
          <p:nvPr>
            <p:ph idx="35" hasCustomPrompt="1"/>
          </p:nvPr>
        </p:nvSpPr>
        <p:spPr>
          <a:xfrm>
            <a:off x="7988679"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0" name="Marcador de texto 6">
            <a:extLst>
              <a:ext uri="{FF2B5EF4-FFF2-40B4-BE49-F238E27FC236}">
                <a16:creationId xmlns:a16="http://schemas.microsoft.com/office/drawing/2014/main" id="{D7B84A05-22C7-448B-A9D3-38640ED9E74A}"/>
              </a:ext>
            </a:extLst>
          </p:cNvPr>
          <p:cNvSpPr>
            <a:spLocks noGrp="1"/>
          </p:cNvSpPr>
          <p:nvPr>
            <p:ph type="body" sz="quarter" idx="36" hasCustomPrompt="1"/>
          </p:nvPr>
        </p:nvSpPr>
        <p:spPr>
          <a:xfrm>
            <a:off x="8945560"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1" name="Elipse 50">
            <a:extLst>
              <a:ext uri="{FF2B5EF4-FFF2-40B4-BE49-F238E27FC236}">
                <a16:creationId xmlns:a16="http://schemas.microsoft.com/office/drawing/2014/main" id="{C532D483-1739-4D18-9F33-225192CBC80F}"/>
              </a:ext>
            </a:extLst>
          </p:cNvPr>
          <p:cNvSpPr/>
          <p:nvPr/>
        </p:nvSpPr>
        <p:spPr>
          <a:xfrm>
            <a:off x="7988679"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2" name="Marcador de posición de imagen 6">
            <a:extLst>
              <a:ext uri="{FF2B5EF4-FFF2-40B4-BE49-F238E27FC236}">
                <a16:creationId xmlns:a16="http://schemas.microsoft.com/office/drawing/2014/main" id="{9A077BB5-BB8C-499B-8936-9BFEECAA7DA3}"/>
              </a:ext>
            </a:extLst>
          </p:cNvPr>
          <p:cNvSpPr>
            <a:spLocks noGrp="1"/>
          </p:cNvSpPr>
          <p:nvPr>
            <p:ph type="pic" sz="quarter" idx="37" hasCustomPrompt="1"/>
          </p:nvPr>
        </p:nvSpPr>
        <p:spPr>
          <a:xfrm>
            <a:off x="8114921"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3" name="Marcador de contenido 2">
            <a:extLst>
              <a:ext uri="{FF2B5EF4-FFF2-40B4-BE49-F238E27FC236}">
                <a16:creationId xmlns:a16="http://schemas.microsoft.com/office/drawing/2014/main" id="{98B3AC04-9FA9-47F8-8A80-EF81AFC553C9}"/>
              </a:ext>
            </a:extLst>
          </p:cNvPr>
          <p:cNvSpPr>
            <a:spLocks noGrp="1"/>
          </p:cNvSpPr>
          <p:nvPr>
            <p:ph idx="38" hasCustomPrompt="1"/>
          </p:nvPr>
        </p:nvSpPr>
        <p:spPr>
          <a:xfrm>
            <a:off x="1192470"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4" name="Marcador de texto 6">
            <a:extLst>
              <a:ext uri="{FF2B5EF4-FFF2-40B4-BE49-F238E27FC236}">
                <a16:creationId xmlns:a16="http://schemas.microsoft.com/office/drawing/2014/main" id="{2D47734D-6648-43E9-A7B5-42D5E79B46E6}"/>
              </a:ext>
            </a:extLst>
          </p:cNvPr>
          <p:cNvSpPr>
            <a:spLocks noGrp="1"/>
          </p:cNvSpPr>
          <p:nvPr>
            <p:ph type="body" sz="quarter" idx="39" hasCustomPrompt="1"/>
          </p:nvPr>
        </p:nvSpPr>
        <p:spPr>
          <a:xfrm>
            <a:off x="214935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5" name="Elipse 54">
            <a:extLst>
              <a:ext uri="{FF2B5EF4-FFF2-40B4-BE49-F238E27FC236}">
                <a16:creationId xmlns:a16="http://schemas.microsoft.com/office/drawing/2014/main" id="{5B67D898-2DF0-4963-8163-0F0DA0BA3D4B}"/>
              </a:ext>
            </a:extLst>
          </p:cNvPr>
          <p:cNvSpPr/>
          <p:nvPr/>
        </p:nvSpPr>
        <p:spPr>
          <a:xfrm>
            <a:off x="1192470"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6" name="Marcador de posición de imagen 6">
            <a:extLst>
              <a:ext uri="{FF2B5EF4-FFF2-40B4-BE49-F238E27FC236}">
                <a16:creationId xmlns:a16="http://schemas.microsoft.com/office/drawing/2014/main" id="{07E20D81-75BF-4AA2-9BB4-FA6A5A099FCF}"/>
              </a:ext>
            </a:extLst>
          </p:cNvPr>
          <p:cNvSpPr>
            <a:spLocks noGrp="1"/>
          </p:cNvSpPr>
          <p:nvPr>
            <p:ph type="pic" sz="quarter" idx="40" hasCustomPrompt="1"/>
          </p:nvPr>
        </p:nvSpPr>
        <p:spPr>
          <a:xfrm>
            <a:off x="1318712"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7" name="Marcador de contenido 2">
            <a:extLst>
              <a:ext uri="{FF2B5EF4-FFF2-40B4-BE49-F238E27FC236}">
                <a16:creationId xmlns:a16="http://schemas.microsoft.com/office/drawing/2014/main" id="{57366896-19B1-443B-81E6-D5E00ED02230}"/>
              </a:ext>
            </a:extLst>
          </p:cNvPr>
          <p:cNvSpPr>
            <a:spLocks noGrp="1"/>
          </p:cNvSpPr>
          <p:nvPr>
            <p:ph idx="41" hasCustomPrompt="1"/>
          </p:nvPr>
        </p:nvSpPr>
        <p:spPr>
          <a:xfrm>
            <a:off x="4591631"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8" name="Marcador de texto 6">
            <a:extLst>
              <a:ext uri="{FF2B5EF4-FFF2-40B4-BE49-F238E27FC236}">
                <a16:creationId xmlns:a16="http://schemas.microsoft.com/office/drawing/2014/main" id="{0DEBDFC3-DD50-4484-B423-69EB39DA0568}"/>
              </a:ext>
            </a:extLst>
          </p:cNvPr>
          <p:cNvSpPr>
            <a:spLocks noGrp="1"/>
          </p:cNvSpPr>
          <p:nvPr>
            <p:ph type="body" sz="quarter" idx="42" hasCustomPrompt="1"/>
          </p:nvPr>
        </p:nvSpPr>
        <p:spPr>
          <a:xfrm>
            <a:off x="554851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9" name="Elipse 58">
            <a:extLst>
              <a:ext uri="{FF2B5EF4-FFF2-40B4-BE49-F238E27FC236}">
                <a16:creationId xmlns:a16="http://schemas.microsoft.com/office/drawing/2014/main" id="{37735843-F246-461A-8A0A-72B7D61DE5C7}"/>
              </a:ext>
            </a:extLst>
          </p:cNvPr>
          <p:cNvSpPr/>
          <p:nvPr/>
        </p:nvSpPr>
        <p:spPr>
          <a:xfrm>
            <a:off x="4591631"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0" name="Marcador de posición de imagen 6">
            <a:extLst>
              <a:ext uri="{FF2B5EF4-FFF2-40B4-BE49-F238E27FC236}">
                <a16:creationId xmlns:a16="http://schemas.microsoft.com/office/drawing/2014/main" id="{0B4C2540-4D12-4F7B-9B25-4E1C033EA660}"/>
              </a:ext>
            </a:extLst>
          </p:cNvPr>
          <p:cNvSpPr>
            <a:spLocks noGrp="1"/>
          </p:cNvSpPr>
          <p:nvPr>
            <p:ph type="pic" sz="quarter" idx="43" hasCustomPrompt="1"/>
          </p:nvPr>
        </p:nvSpPr>
        <p:spPr>
          <a:xfrm>
            <a:off x="4717873"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1" name="Marcador de contenido 2">
            <a:extLst>
              <a:ext uri="{FF2B5EF4-FFF2-40B4-BE49-F238E27FC236}">
                <a16:creationId xmlns:a16="http://schemas.microsoft.com/office/drawing/2014/main" id="{FE05B8D3-CB09-4D36-ACAD-B315CFE723AC}"/>
              </a:ext>
            </a:extLst>
          </p:cNvPr>
          <p:cNvSpPr>
            <a:spLocks noGrp="1"/>
          </p:cNvSpPr>
          <p:nvPr>
            <p:ph idx="44" hasCustomPrompt="1"/>
          </p:nvPr>
        </p:nvSpPr>
        <p:spPr>
          <a:xfrm>
            <a:off x="7988679"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2" name="Marcador de texto 6">
            <a:extLst>
              <a:ext uri="{FF2B5EF4-FFF2-40B4-BE49-F238E27FC236}">
                <a16:creationId xmlns:a16="http://schemas.microsoft.com/office/drawing/2014/main" id="{143F2DA5-8AA0-4723-B6D6-401D1DC071AB}"/>
              </a:ext>
            </a:extLst>
          </p:cNvPr>
          <p:cNvSpPr>
            <a:spLocks noGrp="1"/>
          </p:cNvSpPr>
          <p:nvPr>
            <p:ph type="body" sz="quarter" idx="45" hasCustomPrompt="1"/>
          </p:nvPr>
        </p:nvSpPr>
        <p:spPr>
          <a:xfrm>
            <a:off x="8945560"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3" name="Elipse 62">
            <a:extLst>
              <a:ext uri="{FF2B5EF4-FFF2-40B4-BE49-F238E27FC236}">
                <a16:creationId xmlns:a16="http://schemas.microsoft.com/office/drawing/2014/main" id="{79EBD5AD-EEC2-4212-AC55-AEF63C860F69}"/>
              </a:ext>
            </a:extLst>
          </p:cNvPr>
          <p:cNvSpPr/>
          <p:nvPr/>
        </p:nvSpPr>
        <p:spPr>
          <a:xfrm>
            <a:off x="7988679"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4" name="Marcador de posición de imagen 6">
            <a:extLst>
              <a:ext uri="{FF2B5EF4-FFF2-40B4-BE49-F238E27FC236}">
                <a16:creationId xmlns:a16="http://schemas.microsoft.com/office/drawing/2014/main" id="{E5175236-6A47-4880-B2D4-6F910061AEB9}"/>
              </a:ext>
            </a:extLst>
          </p:cNvPr>
          <p:cNvSpPr>
            <a:spLocks noGrp="1"/>
          </p:cNvSpPr>
          <p:nvPr>
            <p:ph type="pic" sz="quarter" idx="46" hasCustomPrompt="1"/>
          </p:nvPr>
        </p:nvSpPr>
        <p:spPr>
          <a:xfrm>
            <a:off x="8114921"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0" name="Marcador de pie de página 13">
            <a:extLst>
              <a:ext uri="{FF2B5EF4-FFF2-40B4-BE49-F238E27FC236}">
                <a16:creationId xmlns:a16="http://schemas.microsoft.com/office/drawing/2014/main" id="{5A450CC0-EEC6-4936-8F26-A36E448A1F2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1" name="Marcador de número de diapositiva 14">
            <a:extLst>
              <a:ext uri="{FF2B5EF4-FFF2-40B4-BE49-F238E27FC236}">
                <a16:creationId xmlns:a16="http://schemas.microsoft.com/office/drawing/2014/main" id="{7D01B212-FE5C-48F0-B0B6-26D316A40C5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604258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conos 4 bloques, fondo GRIS">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4" name="Marcador de pie de página 13">
            <a:extLst>
              <a:ext uri="{FF2B5EF4-FFF2-40B4-BE49-F238E27FC236}">
                <a16:creationId xmlns:a16="http://schemas.microsoft.com/office/drawing/2014/main" id="{A150F3E4-DEB7-4526-98DD-EF8E07730FB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E37E0D3-39D4-4694-BEC4-5E9628B600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147107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 bloques con icono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2750"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7" name="Elipse 16">
            <a:extLst>
              <a:ext uri="{FF2B5EF4-FFF2-40B4-BE49-F238E27FC236}">
                <a16:creationId xmlns:a16="http://schemas.microsoft.com/office/drawing/2014/main" id="{7BB5CF90-ED2D-4EC9-89B3-0392356234B3}"/>
              </a:ext>
            </a:extLst>
          </p:cNvPr>
          <p:cNvSpPr/>
          <p:nvPr/>
        </p:nvSpPr>
        <p:spPr>
          <a:xfrm>
            <a:off x="407988"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 name="Marcador de texto 2">
            <a:extLst>
              <a:ext uri="{FF2B5EF4-FFF2-40B4-BE49-F238E27FC236}">
                <a16:creationId xmlns:a16="http://schemas.microsoft.com/office/drawing/2014/main" id="{D6CC3D24-1800-42F1-B350-68AAC07A66D4}"/>
              </a:ext>
            </a:extLst>
          </p:cNvPr>
          <p:cNvSpPr>
            <a:spLocks noGrp="1"/>
          </p:cNvSpPr>
          <p:nvPr>
            <p:ph type="body" sz="quarter" idx="25" hasCustomPrompt="1"/>
          </p:nvPr>
        </p:nvSpPr>
        <p:spPr>
          <a:xfrm>
            <a:off x="417513"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40" name="Marcador de contenido 2">
            <a:extLst>
              <a:ext uri="{FF2B5EF4-FFF2-40B4-BE49-F238E27FC236}">
                <a16:creationId xmlns:a16="http://schemas.microsoft.com/office/drawing/2014/main" id="{31DD671E-AD8F-4000-8D6D-ED0ECACA5E82}"/>
              </a:ext>
            </a:extLst>
          </p:cNvPr>
          <p:cNvSpPr>
            <a:spLocks noGrp="1"/>
          </p:cNvSpPr>
          <p:nvPr>
            <p:ph idx="26" hasCustomPrompt="1"/>
          </p:nvPr>
        </p:nvSpPr>
        <p:spPr>
          <a:xfrm>
            <a:off x="9544051"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C05FFD57-A3A2-4E22-BEAC-8F3FB3CC1DC1}"/>
              </a:ext>
            </a:extLst>
          </p:cNvPr>
          <p:cNvSpPr>
            <a:spLocks noGrp="1"/>
          </p:cNvSpPr>
          <p:nvPr>
            <p:ph type="body" sz="quarter" idx="27" hasCustomPrompt="1"/>
          </p:nvPr>
        </p:nvSpPr>
        <p:spPr>
          <a:xfrm>
            <a:off x="9548812"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42" name="Elipse 41">
            <a:extLst>
              <a:ext uri="{FF2B5EF4-FFF2-40B4-BE49-F238E27FC236}">
                <a16:creationId xmlns:a16="http://schemas.microsoft.com/office/drawing/2014/main" id="{39111768-90BF-47D5-B475-949B721CAB2F}"/>
              </a:ext>
            </a:extLst>
          </p:cNvPr>
          <p:cNvSpPr/>
          <p:nvPr/>
        </p:nvSpPr>
        <p:spPr>
          <a:xfrm>
            <a:off x="9544050"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2361929B-DC3E-4955-AAA2-AED64E307C70}"/>
              </a:ext>
            </a:extLst>
          </p:cNvPr>
          <p:cNvSpPr>
            <a:spLocks noGrp="1"/>
          </p:cNvSpPr>
          <p:nvPr>
            <p:ph type="pic" sz="quarter" idx="28" hasCustomPrompt="1"/>
          </p:nvPr>
        </p:nvSpPr>
        <p:spPr>
          <a:xfrm>
            <a:off x="9670292"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2">
            <a:extLst>
              <a:ext uri="{FF2B5EF4-FFF2-40B4-BE49-F238E27FC236}">
                <a16:creationId xmlns:a16="http://schemas.microsoft.com/office/drawing/2014/main" id="{73365791-7344-425F-A022-693BFFB3D016}"/>
              </a:ext>
            </a:extLst>
          </p:cNvPr>
          <p:cNvSpPr>
            <a:spLocks noGrp="1"/>
          </p:cNvSpPr>
          <p:nvPr>
            <p:ph type="body" sz="quarter" idx="29" hasCustomPrompt="1"/>
          </p:nvPr>
        </p:nvSpPr>
        <p:spPr>
          <a:xfrm>
            <a:off x="9553575"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3406776"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3411537"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67" name="Elipse 66">
            <a:extLst>
              <a:ext uri="{FF2B5EF4-FFF2-40B4-BE49-F238E27FC236}">
                <a16:creationId xmlns:a16="http://schemas.microsoft.com/office/drawing/2014/main" id="{E25ED882-C6D3-4CBA-B7D2-F91C2603FC1A}"/>
              </a:ext>
            </a:extLst>
          </p:cNvPr>
          <p:cNvSpPr/>
          <p:nvPr/>
        </p:nvSpPr>
        <p:spPr>
          <a:xfrm>
            <a:off x="3406775"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3533017"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9" name="Marcador de texto 2">
            <a:extLst>
              <a:ext uri="{FF2B5EF4-FFF2-40B4-BE49-F238E27FC236}">
                <a16:creationId xmlns:a16="http://schemas.microsoft.com/office/drawing/2014/main" id="{D14D9E69-D4FA-488F-A6A0-62D11A2D696F}"/>
              </a:ext>
            </a:extLst>
          </p:cNvPr>
          <p:cNvSpPr>
            <a:spLocks noGrp="1"/>
          </p:cNvSpPr>
          <p:nvPr>
            <p:ph type="body" sz="quarter" idx="33" hasCustomPrompt="1"/>
          </p:nvPr>
        </p:nvSpPr>
        <p:spPr>
          <a:xfrm>
            <a:off x="3416301"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6554062"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6558823"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72" name="Elipse 71">
            <a:extLst>
              <a:ext uri="{FF2B5EF4-FFF2-40B4-BE49-F238E27FC236}">
                <a16:creationId xmlns:a16="http://schemas.microsoft.com/office/drawing/2014/main" id="{64D1DA90-29F2-4045-8188-D6A014526A3C}"/>
              </a:ext>
            </a:extLst>
          </p:cNvPr>
          <p:cNvSpPr/>
          <p:nvPr/>
        </p:nvSpPr>
        <p:spPr>
          <a:xfrm>
            <a:off x="6554061"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6680303"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74" name="Marcador de texto 2">
            <a:extLst>
              <a:ext uri="{FF2B5EF4-FFF2-40B4-BE49-F238E27FC236}">
                <a16:creationId xmlns:a16="http://schemas.microsoft.com/office/drawing/2014/main" id="{02332B41-52EA-4962-A81C-FDC9C5A79849}"/>
              </a:ext>
            </a:extLst>
          </p:cNvPr>
          <p:cNvSpPr>
            <a:spLocks noGrp="1"/>
          </p:cNvSpPr>
          <p:nvPr>
            <p:ph type="body" sz="quarter" idx="37" hasCustomPrompt="1"/>
          </p:nvPr>
        </p:nvSpPr>
        <p:spPr>
          <a:xfrm>
            <a:off x="6563587"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30" name="Marcador de pie de página 13">
            <a:extLst>
              <a:ext uri="{FF2B5EF4-FFF2-40B4-BE49-F238E27FC236}">
                <a16:creationId xmlns:a16="http://schemas.microsoft.com/office/drawing/2014/main" id="{C34F533C-BDE5-45F6-A36C-44BD45162224}"/>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1" name="Marcador de número de diapositiva 14">
            <a:extLst>
              <a:ext uri="{FF2B5EF4-FFF2-40B4-BE49-F238E27FC236}">
                <a16:creationId xmlns:a16="http://schemas.microsoft.com/office/drawing/2014/main" id="{0E6F260F-48E9-431A-BEF6-3DE58CEFDB9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296040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Iconos 4 cajas grises">
    <p:bg>
      <p:bgPr>
        <a:solidFill>
          <a:schemeClr val="bg1"/>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6C3DF59-18CA-44E8-A884-0705613E594E}"/>
              </a:ext>
            </a:extLst>
          </p:cNvPr>
          <p:cNvGrpSpPr/>
          <p:nvPr/>
        </p:nvGrpSpPr>
        <p:grpSpPr>
          <a:xfrm flipH="1">
            <a:off x="0" y="3429000"/>
            <a:ext cx="12192000" cy="1612900"/>
            <a:chOff x="0" y="3981357"/>
            <a:chExt cx="12192000" cy="1612900"/>
          </a:xfrm>
        </p:grpSpPr>
        <p:sp>
          <p:nvSpPr>
            <p:cNvPr id="22" name="Rectángulo 21">
              <a:extLst>
                <a:ext uri="{FF2B5EF4-FFF2-40B4-BE49-F238E27FC236}">
                  <a16:creationId xmlns:a16="http://schemas.microsoft.com/office/drawing/2014/main" id="{EF50066D-5C28-4440-892B-63F9EDAF4882}"/>
                </a:ext>
              </a:extLst>
            </p:cNvPr>
            <p:cNvSpPr/>
            <p:nvPr/>
          </p:nvSpPr>
          <p:spPr>
            <a:xfrm>
              <a:off x="0" y="3981357"/>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3" name="Rectángulo 22">
              <a:extLst>
                <a:ext uri="{FF2B5EF4-FFF2-40B4-BE49-F238E27FC236}">
                  <a16:creationId xmlns:a16="http://schemas.microsoft.com/office/drawing/2014/main" id="{99F73C21-AEC0-4FDA-AB59-85030CC6DC68}"/>
                </a:ext>
              </a:extLst>
            </p:cNvPr>
            <p:cNvSpPr/>
            <p:nvPr/>
          </p:nvSpPr>
          <p:spPr>
            <a:xfrm>
              <a:off x="6096000" y="3981357"/>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32" name="Rectángulo 31">
            <a:extLst>
              <a:ext uri="{FF2B5EF4-FFF2-40B4-BE49-F238E27FC236}">
                <a16:creationId xmlns:a16="http://schemas.microsoft.com/office/drawing/2014/main" id="{D4971053-2A4E-484C-95F2-33FFA1B52BED}"/>
              </a:ext>
            </a:extLst>
          </p:cNvPr>
          <p:cNvSpPr/>
          <p:nvPr/>
        </p:nvSpPr>
        <p:spPr>
          <a:xfrm>
            <a:off x="0" y="1816100"/>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1816100"/>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8" name="Marcador de pie de página 13">
            <a:extLst>
              <a:ext uri="{FF2B5EF4-FFF2-40B4-BE49-F238E27FC236}">
                <a16:creationId xmlns:a16="http://schemas.microsoft.com/office/drawing/2014/main" id="{5FD9C79B-4295-4049-BC18-F7539ACA956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FA395F20-3F23-4D8C-AF01-20AEB697C90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716873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FC76872E-4F0E-43F5-A625-1FB9FC6F159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D7738DA5-6155-43B6-AAA3-479E1CC5B5E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40743307-F5C0-472B-A761-83423C1DA758}"/>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7597097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Iconos dcha, fondo ROJ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D089465D-CE44-4231-9397-9692C88A822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94CB4083-0963-4819-A4E6-B4DF4233715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28149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Iconos dch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1ED3BBE2-FFC2-4295-991E-D61151CF929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18BA2EF7-3969-4C16-8731-B8037659BD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3C65D2F4-F918-4EE0-AEB7-3549885E58DF}"/>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3023318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ndo GRIS">
    <p:bg>
      <p:bgPr>
        <a:solidFill>
          <a:schemeClr val="accent4"/>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41A6B7B3-4E90-4149-8AD7-05E5738529CD}"/>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D9474CA6-EDE2-4D23-93E3-5461A61F7787}"/>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6951E2E0-4048-430D-883F-4BA78E7AEC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541255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Icono izd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38296E45-4A8E-484A-A5C2-19A4A09449C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2" name="Marcador de número de diapositiva 14">
            <a:extLst>
              <a:ext uri="{FF2B5EF4-FFF2-40B4-BE49-F238E27FC236}">
                <a16:creationId xmlns:a16="http://schemas.microsoft.com/office/drawing/2014/main" id="{2210A531-91D8-4518-B541-B44090130EC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A64B01AD-2DC8-4F7C-B976-26F10030140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694512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Icono izda, fondo ROJA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7A541497-F478-47A7-A7C4-795976DABF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B0D98313-E1FD-425D-812A-F37774CF7AA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7E4F9330-896E-4DB3-9160-7844C5919C45}"/>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8099253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Icono izd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DA677375-D8AC-443E-95F6-E5052C569E4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C51EE448-AD75-4417-BDC7-E84DAF04DA4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4739F459-C1E8-434F-8B31-F2D487229C9A}"/>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7350407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bloques fondos grises">
    <p:bg>
      <p:bgPr>
        <a:solidFill>
          <a:schemeClr val="bg1"/>
        </a:solid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40E48B43-9454-4332-8504-6D07E4D4260C}"/>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A7F429FD-0ADD-4556-AD42-B4AD74397ED1}"/>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05CFE76B-DF61-4001-99B5-415623FAC79A}"/>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07988"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491200"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265440"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7" name="Elipse 66">
            <a:extLst>
              <a:ext uri="{FF2B5EF4-FFF2-40B4-BE49-F238E27FC236}">
                <a16:creationId xmlns:a16="http://schemas.microsoft.com/office/drawing/2014/main" id="{E25ED882-C6D3-4CBA-B7D2-F91C2603FC1A}"/>
              </a:ext>
            </a:extLst>
          </p:cNvPr>
          <p:cNvSpPr/>
          <p:nvPr/>
        </p:nvSpPr>
        <p:spPr>
          <a:xfrm>
            <a:off x="4491199"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4617441" y="2203281"/>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586062"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360302"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2" name="Elipse 71">
            <a:extLst>
              <a:ext uri="{FF2B5EF4-FFF2-40B4-BE49-F238E27FC236}">
                <a16:creationId xmlns:a16="http://schemas.microsoft.com/office/drawing/2014/main" id="{64D1DA90-29F2-4045-8188-D6A014526A3C}"/>
              </a:ext>
            </a:extLst>
          </p:cNvPr>
          <p:cNvSpPr/>
          <p:nvPr/>
        </p:nvSpPr>
        <p:spPr>
          <a:xfrm>
            <a:off x="8586061"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8712303"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07B53CE6-4778-44C9-92DE-BF4FE13268E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F9FB74F-A3D1-414B-A126-092F5F0A80A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645634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 bloques numerados fondos grises">
    <p:bg>
      <p:bgPr>
        <a:solidFill>
          <a:schemeClr val="bg1"/>
        </a:solid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B23F48A-A79F-4D2C-A83D-B583864B5732}"/>
              </a:ext>
            </a:extLst>
          </p:cNvPr>
          <p:cNvGrpSpPr/>
          <p:nvPr/>
        </p:nvGrpSpPr>
        <p:grpSpPr>
          <a:xfrm>
            <a:off x="-2" y="2619374"/>
            <a:ext cx="12192002" cy="2552400"/>
            <a:chOff x="-2" y="1752600"/>
            <a:chExt cx="12192002" cy="5105400"/>
          </a:xfrm>
        </p:grpSpPr>
        <p:sp>
          <p:nvSpPr>
            <p:cNvPr id="33" name="Rectángulo 32">
              <a:extLst>
                <a:ext uri="{FF2B5EF4-FFF2-40B4-BE49-F238E27FC236}">
                  <a16:creationId xmlns:a16="http://schemas.microsoft.com/office/drawing/2014/main" id="{0511E795-008A-4F94-B5FA-2A92BD65FE47}"/>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6DF1B362-02CA-4894-A1F0-CFDB73EA589B}"/>
                </a:ext>
              </a:extLst>
            </p:cNvPr>
            <p:cNvSpPr/>
            <p:nvPr/>
          </p:nvSpPr>
          <p:spPr>
            <a:xfrm>
              <a:off x="4063799"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47279710-6AFA-4643-88EC-D40292D067DE}"/>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357850"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132090"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424137"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198377"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texto 8">
            <a:extLst>
              <a:ext uri="{FF2B5EF4-FFF2-40B4-BE49-F238E27FC236}">
                <a16:creationId xmlns:a16="http://schemas.microsoft.com/office/drawing/2014/main" id="{F68C1A41-153A-4F40-8DFA-43533E344674}"/>
              </a:ext>
            </a:extLst>
          </p:cNvPr>
          <p:cNvSpPr>
            <a:spLocks noGrp="1"/>
          </p:cNvSpPr>
          <p:nvPr>
            <p:ph type="body" sz="quarter" idx="10" hasCustomPrompt="1"/>
          </p:nvPr>
        </p:nvSpPr>
        <p:spPr>
          <a:xfrm>
            <a:off x="407988"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8" name="Marcador de texto 8">
            <a:extLst>
              <a:ext uri="{FF2B5EF4-FFF2-40B4-BE49-F238E27FC236}">
                <a16:creationId xmlns:a16="http://schemas.microsoft.com/office/drawing/2014/main" id="{86BB60C8-35DD-4056-845F-2F8D13F3A211}"/>
              </a:ext>
            </a:extLst>
          </p:cNvPr>
          <p:cNvSpPr>
            <a:spLocks noGrp="1"/>
          </p:cNvSpPr>
          <p:nvPr>
            <p:ph type="body" sz="quarter" idx="36" hasCustomPrompt="1"/>
          </p:nvPr>
        </p:nvSpPr>
        <p:spPr>
          <a:xfrm>
            <a:off x="4357849"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9" name="Marcador de texto 8">
            <a:extLst>
              <a:ext uri="{FF2B5EF4-FFF2-40B4-BE49-F238E27FC236}">
                <a16:creationId xmlns:a16="http://schemas.microsoft.com/office/drawing/2014/main" id="{9C578235-3851-4394-A49C-FD513B0AEF89}"/>
              </a:ext>
            </a:extLst>
          </p:cNvPr>
          <p:cNvSpPr>
            <a:spLocks noGrp="1"/>
          </p:cNvSpPr>
          <p:nvPr>
            <p:ph type="body" sz="quarter" idx="37" hasCustomPrompt="1"/>
          </p:nvPr>
        </p:nvSpPr>
        <p:spPr>
          <a:xfrm>
            <a:off x="8424136"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pie de página 13">
            <a:extLst>
              <a:ext uri="{FF2B5EF4-FFF2-40B4-BE49-F238E27FC236}">
                <a16:creationId xmlns:a16="http://schemas.microsoft.com/office/drawing/2014/main" id="{98625137-217D-4A6D-824A-AF7AE8102BE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4" name="Marcador de número de diapositiva 14">
            <a:extLst>
              <a:ext uri="{FF2B5EF4-FFF2-40B4-BE49-F238E27FC236}">
                <a16:creationId xmlns:a16="http://schemas.microsoft.com/office/drawing/2014/main" id="{9CF35A77-1F35-487C-AAB1-7189D544833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37199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 columnas-fondo BLANCO">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Marcador de contenido 2">
            <a:extLst>
              <a:ext uri="{FF2B5EF4-FFF2-40B4-BE49-F238E27FC236}">
                <a16:creationId xmlns:a16="http://schemas.microsoft.com/office/drawing/2014/main" id="{5F983617-F4DA-477F-8EBF-17B303ADEFBF}"/>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177CEE38-9961-4268-8264-7418C8B2D86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43" name="Marcador de posición de imagen 6">
            <a:extLst>
              <a:ext uri="{FF2B5EF4-FFF2-40B4-BE49-F238E27FC236}">
                <a16:creationId xmlns:a16="http://schemas.microsoft.com/office/drawing/2014/main" id="{F7DCCFCE-0D92-4307-96A0-A9D0F2455E2A}"/>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44" name="Conector recto 43">
            <a:extLst>
              <a:ext uri="{FF2B5EF4-FFF2-40B4-BE49-F238E27FC236}">
                <a16:creationId xmlns:a16="http://schemas.microsoft.com/office/drawing/2014/main" id="{A06D7D76-D546-4BFF-A603-500DB6D3F4E3}"/>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Marcador de contenido 2">
            <a:extLst>
              <a:ext uri="{FF2B5EF4-FFF2-40B4-BE49-F238E27FC236}">
                <a16:creationId xmlns:a16="http://schemas.microsoft.com/office/drawing/2014/main" id="{A56977B4-E2CA-413F-97D1-357099053822}"/>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5" name="Marcador de texto 6">
            <a:extLst>
              <a:ext uri="{FF2B5EF4-FFF2-40B4-BE49-F238E27FC236}">
                <a16:creationId xmlns:a16="http://schemas.microsoft.com/office/drawing/2014/main" id="{12B8A248-EE43-48F2-9F1A-7132917DDA1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76" name="Marcador de posición de imagen 6">
            <a:extLst>
              <a:ext uri="{FF2B5EF4-FFF2-40B4-BE49-F238E27FC236}">
                <a16:creationId xmlns:a16="http://schemas.microsoft.com/office/drawing/2014/main" id="{C7D886C3-EE16-46ED-96DE-6EF38AFF71C4}"/>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Marcador de pie de página 13">
            <a:extLst>
              <a:ext uri="{FF2B5EF4-FFF2-40B4-BE49-F238E27FC236}">
                <a16:creationId xmlns:a16="http://schemas.microsoft.com/office/drawing/2014/main" id="{7DC74E40-D472-4EEB-A826-5782167AEDB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A7555ECD-2601-49D9-B77C-2F6B3788F10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707794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3 columnas-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Marcador de pie de página 13">
            <a:extLst>
              <a:ext uri="{FF2B5EF4-FFF2-40B4-BE49-F238E27FC236}">
                <a16:creationId xmlns:a16="http://schemas.microsoft.com/office/drawing/2014/main" id="{B30946DF-8935-4FE6-AE2A-EE98D5698D5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6BF34B2B-986A-42C1-B593-3B2899CE762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Marcador de contenido 2">
            <a:extLst>
              <a:ext uri="{FF2B5EF4-FFF2-40B4-BE49-F238E27FC236}">
                <a16:creationId xmlns:a16="http://schemas.microsoft.com/office/drawing/2014/main" id="{2DC8540B-4C18-42C8-9FD6-F5CFFBEB5629}"/>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1730431B-A603-44B6-83CF-DE657CBA3E83}"/>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posición de imagen 6">
            <a:extLst>
              <a:ext uri="{FF2B5EF4-FFF2-40B4-BE49-F238E27FC236}">
                <a16:creationId xmlns:a16="http://schemas.microsoft.com/office/drawing/2014/main" id="{827EEE7D-6136-4F53-8387-63FD3AE6205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23" name="Conector recto 22">
            <a:extLst>
              <a:ext uri="{FF2B5EF4-FFF2-40B4-BE49-F238E27FC236}">
                <a16:creationId xmlns:a16="http://schemas.microsoft.com/office/drawing/2014/main" id="{E1C3E053-1858-4515-93E4-C60B1F3DE0F9}"/>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Marcador de contenido 2">
            <a:extLst>
              <a:ext uri="{FF2B5EF4-FFF2-40B4-BE49-F238E27FC236}">
                <a16:creationId xmlns:a16="http://schemas.microsoft.com/office/drawing/2014/main" id="{6650B525-3D2A-4AB5-B36F-6E55A5F22D36}"/>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F48871DA-8679-47F9-BC10-684A9E1A0E05}"/>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posición de imagen 6">
            <a:extLst>
              <a:ext uri="{FF2B5EF4-FFF2-40B4-BE49-F238E27FC236}">
                <a16:creationId xmlns:a16="http://schemas.microsoft.com/office/drawing/2014/main" id="{722B11BC-B416-467C-AB04-8567C4FABBB9}"/>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Tree>
    <p:extLst>
      <p:ext uri="{BB962C8B-B14F-4D97-AF65-F5344CB8AC3E}">
        <p14:creationId xmlns:p14="http://schemas.microsoft.com/office/powerpoint/2010/main" val="15425477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columnas-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3DCDA88B-0F6C-4002-9449-DDF9B1E7F8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07C6A34-D143-4418-AEDD-A7A609A5AB5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EC49BFD6-87D1-490A-B664-46A36A82A1B2}"/>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2EE831C-A9BE-4937-857A-5727DC00C8D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AF3E20C3-E88D-4E01-9904-D002A090ADF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F34A42CE-AFA8-4670-9C70-137697E32464}"/>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E6C7BFE-04BB-456C-BBCF-E359D3CD59AA}"/>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4130DB61-120B-4B5E-8D07-754F31F5B2D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D4F59626-75E4-42A3-BA7D-4855336C8BF0}"/>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18231414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columnas-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4AC940C6-8692-40EA-86A1-A0120E564C8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4824265-E23E-43D9-8524-FC34037B97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AE91FA77-2D15-419D-A670-43E997EC1A83}"/>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011BA705-3DD9-4184-9392-6B8EF054D3CE}"/>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6C19DD3D-F84C-4A2D-B229-6C6877891CA1}"/>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17D857E7-9940-455F-86C7-1112A49BFD07}"/>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9436E5F-FFA2-437A-B5C3-4049F466C74B}"/>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6AAE71A9-755B-466B-A8AE-CFA671A301AF}"/>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5E0B5AFE-9386-4566-81A8-3C44C5993F0F}"/>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38213393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4648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690366"/>
            <a:ext cx="3908389"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1494992"/>
            <a:ext cx="3906837" cy="1418537"/>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417168" y="3330387"/>
            <a:ext cx="3907183" cy="122368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 name="Marcador de tabla 5">
            <a:extLst>
              <a:ext uri="{FF2B5EF4-FFF2-40B4-BE49-F238E27FC236}">
                <a16:creationId xmlns:a16="http://schemas.microsoft.com/office/drawing/2014/main" id="{095257EA-BABC-40C6-89B6-3BBD0BA6F25B}"/>
              </a:ext>
            </a:extLst>
          </p:cNvPr>
          <p:cNvSpPr>
            <a:spLocks noGrp="1"/>
          </p:cNvSpPr>
          <p:nvPr>
            <p:ph type="tbl" sz="quarter" idx="35"/>
          </p:nvPr>
        </p:nvSpPr>
        <p:spPr>
          <a:xfrm>
            <a:off x="5194301" y="2314575"/>
            <a:ext cx="6589713" cy="3922713"/>
          </a:xfrm>
          <a:prstGeom prst="rect">
            <a:avLst/>
          </a:prstGeom>
        </p:spPr>
        <p:txBody>
          <a:bodyPr>
            <a:noAutofit/>
          </a:bodyPr>
          <a:lstStyle>
            <a:lvl1pPr marL="0" indent="0">
              <a:buNone/>
              <a:defRPr/>
            </a:lvl1pPr>
          </a:lstStyle>
          <a:p>
            <a:r>
              <a:rPr lang="es-ES"/>
              <a:t>Haga clic en el icono para agregar una tabla</a:t>
            </a:r>
          </a:p>
        </p:txBody>
      </p:sp>
      <p:sp>
        <p:nvSpPr>
          <p:cNvPr id="14" name="Marcador de pie de página 13">
            <a:extLst>
              <a:ext uri="{FF2B5EF4-FFF2-40B4-BE49-F238E27FC236}">
                <a16:creationId xmlns:a16="http://schemas.microsoft.com/office/drawing/2014/main" id="{699EBA6A-1B5D-41C5-86E6-9BBC64233C1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4649C1DF-BFB5-4D7B-80FD-89846FADDD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25382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ndo ROJO">
    <p:bg>
      <p:bgPr>
        <a:solidFill>
          <a:schemeClr val="accent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grpSp>
        <p:nvGrpSpPr>
          <p:cNvPr id="5" name="Grupo 4">
            <a:extLst>
              <a:ext uri="{FF2B5EF4-FFF2-40B4-BE49-F238E27FC236}">
                <a16:creationId xmlns:a16="http://schemas.microsoft.com/office/drawing/2014/main" id="{3910F767-8111-40EE-BE61-BF86DDE2DB74}"/>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BA715AE5-8532-4A4C-9732-10128B2DD3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3516328F-8CE4-41E7-B3EA-EC563A2EA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8" name="Marcador de contenido 4">
            <a:extLst>
              <a:ext uri="{FF2B5EF4-FFF2-40B4-BE49-F238E27FC236}">
                <a16:creationId xmlns:a16="http://schemas.microsoft.com/office/drawing/2014/main" id="{5A4A41BF-44AB-4D57-B329-005202AF5E0C}"/>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11" name="Marcador de pie de página 13">
            <a:extLst>
              <a:ext uri="{FF2B5EF4-FFF2-40B4-BE49-F238E27FC236}">
                <a16:creationId xmlns:a16="http://schemas.microsoft.com/office/drawing/2014/main" id="{CCA3E78A-746C-4C23-BEE8-6AD9DD26D8D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2" name="Marcador de número de diapositiva 14">
            <a:extLst>
              <a:ext uri="{FF2B5EF4-FFF2-40B4-BE49-F238E27FC236}">
                <a16:creationId xmlns:a16="http://schemas.microsoft.com/office/drawing/2014/main" id="{06ACB988-E353-40CF-97DE-CBC5D4CABB55}"/>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7626954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Gráficas 3 columnas">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F51299C-3FF3-4A07-9C09-D53B2B7E188F}"/>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2" name="Rectángulo 31">
            <a:extLst>
              <a:ext uri="{FF2B5EF4-FFF2-40B4-BE49-F238E27FC236}">
                <a16:creationId xmlns:a16="http://schemas.microsoft.com/office/drawing/2014/main" id="{FBF58E81-9457-4CA6-B74C-B9F91D172D16}"/>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Rectángulo 30">
            <a:extLst>
              <a:ext uri="{FF2B5EF4-FFF2-40B4-BE49-F238E27FC236}">
                <a16:creationId xmlns:a16="http://schemas.microsoft.com/office/drawing/2014/main" id="{09A44D62-8F41-4CBC-999A-B5408EDF3530}"/>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07988"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6" name="Marcador de gráfico 2">
            <a:extLst>
              <a:ext uri="{FF2B5EF4-FFF2-40B4-BE49-F238E27FC236}">
                <a16:creationId xmlns:a16="http://schemas.microsoft.com/office/drawing/2014/main" id="{D7B3E0D3-2A3F-43F0-A257-9B243D6C2B98}"/>
              </a:ext>
            </a:extLst>
          </p:cNvPr>
          <p:cNvSpPr>
            <a:spLocks noGrp="1"/>
          </p:cNvSpPr>
          <p:nvPr>
            <p:ph type="chart" sz="quarter" idx="36"/>
          </p:nvPr>
        </p:nvSpPr>
        <p:spPr>
          <a:xfrm>
            <a:off x="407988"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29" name="Marcador de texto 6">
            <a:extLst>
              <a:ext uri="{FF2B5EF4-FFF2-40B4-BE49-F238E27FC236}">
                <a16:creationId xmlns:a16="http://schemas.microsoft.com/office/drawing/2014/main" id="{EA2138E1-147C-4A82-AB2D-1E9007EBAA2C}"/>
              </a:ext>
            </a:extLst>
          </p:cNvPr>
          <p:cNvSpPr>
            <a:spLocks noGrp="1"/>
          </p:cNvSpPr>
          <p:nvPr>
            <p:ph type="body" sz="quarter" idx="37" hasCustomPrompt="1"/>
          </p:nvPr>
        </p:nvSpPr>
        <p:spPr>
          <a:xfrm>
            <a:off x="4414610"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0" name="Marcador de gráfico 2">
            <a:extLst>
              <a:ext uri="{FF2B5EF4-FFF2-40B4-BE49-F238E27FC236}">
                <a16:creationId xmlns:a16="http://schemas.microsoft.com/office/drawing/2014/main" id="{9FC56DA0-253B-4205-BCFD-224FFA458B55}"/>
              </a:ext>
            </a:extLst>
          </p:cNvPr>
          <p:cNvSpPr>
            <a:spLocks noGrp="1"/>
          </p:cNvSpPr>
          <p:nvPr>
            <p:ph type="chart" sz="quarter" idx="38"/>
          </p:nvPr>
        </p:nvSpPr>
        <p:spPr>
          <a:xfrm>
            <a:off x="4414610"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34" name="Marcador de texto 6">
            <a:extLst>
              <a:ext uri="{FF2B5EF4-FFF2-40B4-BE49-F238E27FC236}">
                <a16:creationId xmlns:a16="http://schemas.microsoft.com/office/drawing/2014/main" id="{5D67181F-2E5F-4FFC-908A-634FDDC71CFC}"/>
              </a:ext>
            </a:extLst>
          </p:cNvPr>
          <p:cNvSpPr>
            <a:spLocks noGrp="1"/>
          </p:cNvSpPr>
          <p:nvPr>
            <p:ph type="body" sz="quarter" idx="40" hasCustomPrompt="1"/>
          </p:nvPr>
        </p:nvSpPr>
        <p:spPr>
          <a:xfrm>
            <a:off x="8459061"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6" name="Marcador de gráfico 2">
            <a:extLst>
              <a:ext uri="{FF2B5EF4-FFF2-40B4-BE49-F238E27FC236}">
                <a16:creationId xmlns:a16="http://schemas.microsoft.com/office/drawing/2014/main" id="{D7B2F03B-E6F9-4D71-A790-0289C0A0A440}"/>
              </a:ext>
            </a:extLst>
          </p:cNvPr>
          <p:cNvSpPr>
            <a:spLocks noGrp="1"/>
          </p:cNvSpPr>
          <p:nvPr>
            <p:ph type="chart" sz="quarter" idx="41"/>
          </p:nvPr>
        </p:nvSpPr>
        <p:spPr>
          <a:xfrm>
            <a:off x="8459061"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1" name="Marcador de texto 10">
            <a:extLst>
              <a:ext uri="{FF2B5EF4-FFF2-40B4-BE49-F238E27FC236}">
                <a16:creationId xmlns:a16="http://schemas.microsoft.com/office/drawing/2014/main" id="{B3A78F69-BA58-4552-A6CA-9C39DDA4C043}"/>
              </a:ext>
            </a:extLst>
          </p:cNvPr>
          <p:cNvSpPr>
            <a:spLocks noGrp="1"/>
          </p:cNvSpPr>
          <p:nvPr>
            <p:ph type="body" sz="quarter" idx="43" hasCustomPrompt="1"/>
          </p:nvPr>
        </p:nvSpPr>
        <p:spPr>
          <a:xfrm>
            <a:off x="417168"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1" name="Marcador de texto 10">
            <a:extLst>
              <a:ext uri="{FF2B5EF4-FFF2-40B4-BE49-F238E27FC236}">
                <a16:creationId xmlns:a16="http://schemas.microsoft.com/office/drawing/2014/main" id="{E6F2E7B4-A983-44C0-A52C-C1754307C1AE}"/>
              </a:ext>
            </a:extLst>
          </p:cNvPr>
          <p:cNvSpPr>
            <a:spLocks noGrp="1"/>
          </p:cNvSpPr>
          <p:nvPr>
            <p:ph type="body" sz="quarter" idx="44" hasCustomPrompt="1"/>
          </p:nvPr>
        </p:nvSpPr>
        <p:spPr>
          <a:xfrm>
            <a:off x="4414610"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2" name="Marcador de texto 10">
            <a:extLst>
              <a:ext uri="{FF2B5EF4-FFF2-40B4-BE49-F238E27FC236}">
                <a16:creationId xmlns:a16="http://schemas.microsoft.com/office/drawing/2014/main" id="{86CF408F-CF83-4110-A9EB-D6929CE7CD5B}"/>
              </a:ext>
            </a:extLst>
          </p:cNvPr>
          <p:cNvSpPr>
            <a:spLocks noGrp="1"/>
          </p:cNvSpPr>
          <p:nvPr>
            <p:ph type="body" sz="quarter" idx="45" hasCustomPrompt="1"/>
          </p:nvPr>
        </p:nvSpPr>
        <p:spPr>
          <a:xfrm>
            <a:off x="8459061"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22" name="Marcador de pie de página 13">
            <a:extLst>
              <a:ext uri="{FF2B5EF4-FFF2-40B4-BE49-F238E27FC236}">
                <a16:creationId xmlns:a16="http://schemas.microsoft.com/office/drawing/2014/main" id="{31E041AC-5EFD-4234-AE53-D4950E39C0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D406CFFD-6366-4F95-AD78-F6E92A5B97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027234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Gráfic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8" name="Marcador de gráfico 2">
            <a:extLst>
              <a:ext uri="{FF2B5EF4-FFF2-40B4-BE49-F238E27FC236}">
                <a16:creationId xmlns:a16="http://schemas.microsoft.com/office/drawing/2014/main" id="{4DD7EE47-93F5-48F7-9C1D-841B6C7745DE}"/>
              </a:ext>
            </a:extLst>
          </p:cNvPr>
          <p:cNvSpPr>
            <a:spLocks noGrp="1"/>
          </p:cNvSpPr>
          <p:nvPr>
            <p:ph type="chart" sz="quarter" idx="41"/>
          </p:nvPr>
        </p:nvSpPr>
        <p:spPr>
          <a:xfrm>
            <a:off x="6553201" y="1777013"/>
            <a:ext cx="5230813" cy="4460276"/>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5221288"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5221287"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44937736-BAEB-4FC1-8849-99FA6C226F4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F19A436-BEB9-4F5B-9449-A62B83B5CA2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1351983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Map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279876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D8E36FA-CCD4-4693-BCB2-A3714BD8F67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D36DB607-6646-466D-878A-F18875366E8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041348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Mapas con headline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312721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2680776"/>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0" name="Marcador de texto 6">
            <a:extLst>
              <a:ext uri="{FF2B5EF4-FFF2-40B4-BE49-F238E27FC236}">
                <a16:creationId xmlns:a16="http://schemas.microsoft.com/office/drawing/2014/main" id="{BE7DC77C-696A-4FAE-A8BC-FF16F57E6138}"/>
              </a:ext>
            </a:extLst>
          </p:cNvPr>
          <p:cNvSpPr>
            <a:spLocks noGrp="1"/>
          </p:cNvSpPr>
          <p:nvPr>
            <p:ph type="body" sz="quarter" idx="19" hasCustomPrompt="1"/>
          </p:nvPr>
        </p:nvSpPr>
        <p:spPr>
          <a:xfrm>
            <a:off x="417512" y="419246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1" name="Marcador de texto 6">
            <a:extLst>
              <a:ext uri="{FF2B5EF4-FFF2-40B4-BE49-F238E27FC236}">
                <a16:creationId xmlns:a16="http://schemas.microsoft.com/office/drawing/2014/main" id="{F5E62D39-BB57-4484-AFA3-E49F00A66CBF}"/>
              </a:ext>
            </a:extLst>
          </p:cNvPr>
          <p:cNvSpPr>
            <a:spLocks noGrp="1"/>
          </p:cNvSpPr>
          <p:nvPr>
            <p:ph type="body" sz="quarter" idx="20" hasCustomPrompt="1"/>
          </p:nvPr>
        </p:nvSpPr>
        <p:spPr>
          <a:xfrm>
            <a:off x="415962" y="3746025"/>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2" name="Marcador de texto 6">
            <a:extLst>
              <a:ext uri="{FF2B5EF4-FFF2-40B4-BE49-F238E27FC236}">
                <a16:creationId xmlns:a16="http://schemas.microsoft.com/office/drawing/2014/main" id="{560118F0-AEDE-495C-A4DA-3D02BBC75E59}"/>
              </a:ext>
            </a:extLst>
          </p:cNvPr>
          <p:cNvSpPr>
            <a:spLocks noGrp="1"/>
          </p:cNvSpPr>
          <p:nvPr>
            <p:ph type="body" sz="quarter" idx="21" hasCustomPrompt="1"/>
          </p:nvPr>
        </p:nvSpPr>
        <p:spPr>
          <a:xfrm>
            <a:off x="417512" y="5255494"/>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texto 6">
            <a:extLst>
              <a:ext uri="{FF2B5EF4-FFF2-40B4-BE49-F238E27FC236}">
                <a16:creationId xmlns:a16="http://schemas.microsoft.com/office/drawing/2014/main" id="{0585A990-113E-4087-8CA6-025ABDE61A43}"/>
              </a:ext>
            </a:extLst>
          </p:cNvPr>
          <p:cNvSpPr>
            <a:spLocks noGrp="1"/>
          </p:cNvSpPr>
          <p:nvPr>
            <p:ph type="body" sz="quarter" idx="22" hasCustomPrompt="1"/>
          </p:nvPr>
        </p:nvSpPr>
        <p:spPr>
          <a:xfrm>
            <a:off x="415962" y="4809053"/>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AE060E2F-0EB8-4BC3-B75F-104FEF18949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D79E0E9-AD4E-4421-87C8-BE9BD9F7E3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7050164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Monitor 1">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4110944"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4110945"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40" name="Marcador de texto 6">
            <a:extLst>
              <a:ext uri="{FF2B5EF4-FFF2-40B4-BE49-F238E27FC236}">
                <a16:creationId xmlns:a16="http://schemas.microsoft.com/office/drawing/2014/main" id="{865BEC31-5CDE-4E39-BD6C-68E2B89E4177}"/>
              </a:ext>
            </a:extLst>
          </p:cNvPr>
          <p:cNvSpPr>
            <a:spLocks noGrp="1"/>
          </p:cNvSpPr>
          <p:nvPr>
            <p:ph type="body" sz="quarter" idx="17" hasCustomPrompt="1"/>
          </p:nvPr>
        </p:nvSpPr>
        <p:spPr>
          <a:xfrm>
            <a:off x="415962" y="2034712"/>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46333DA7-5F56-4375-9B15-A05A58CEB14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F264B431-38CE-45E5-B928-62848C921D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436998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Monitor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3144837" cy="2221548"/>
          </a:xfrm>
          <a:prstGeom prst="rect">
            <a:avLst/>
          </a:prstGeom>
        </p:spPr>
        <p:txBody>
          <a:bodyPr vert="horz" lIns="0" tIns="0" rIns="0" bIns="0" rtlCol="0" anchor="t">
            <a:noAutofit/>
          </a:bodyPr>
          <a:lstStyle>
            <a:lvl1pPr marL="230869" indent="-230869">
              <a:spcBef>
                <a:spcPts val="969"/>
              </a:spcBef>
              <a:buFont typeface="Courier New" panose="02070309020205020404" pitchFamily="49" charset="0"/>
              <a:buChar char="o"/>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9" name="Marcador de texto 6">
            <a:extLst>
              <a:ext uri="{FF2B5EF4-FFF2-40B4-BE49-F238E27FC236}">
                <a16:creationId xmlns:a16="http://schemas.microsoft.com/office/drawing/2014/main" id="{03E63016-2925-44A5-A6B7-21F8666F9A2C}"/>
              </a:ext>
            </a:extLst>
          </p:cNvPr>
          <p:cNvSpPr>
            <a:spLocks noGrp="1"/>
          </p:cNvSpPr>
          <p:nvPr>
            <p:ph type="body" sz="quarter" idx="17" hasCustomPrompt="1"/>
          </p:nvPr>
        </p:nvSpPr>
        <p:spPr>
          <a:xfrm>
            <a:off x="415962" y="2034712"/>
            <a:ext cx="3144836"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19592BC2-F882-449F-9268-9ED2FB88708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B9CED6A-C757-4BCC-B6B4-71E670640D2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621852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Portátil 1">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2" name="Marcador de texto 6">
            <a:extLst>
              <a:ext uri="{FF2B5EF4-FFF2-40B4-BE49-F238E27FC236}">
                <a16:creationId xmlns:a16="http://schemas.microsoft.com/office/drawing/2014/main" id="{63B418DE-6FDB-4B65-912E-C3502757AFB1}"/>
              </a:ext>
            </a:extLst>
          </p:cNvPr>
          <p:cNvSpPr>
            <a:spLocks noGrp="1"/>
          </p:cNvSpPr>
          <p:nvPr>
            <p:ph type="body" sz="quarter" idx="20" hasCustomPrompt="1"/>
          </p:nvPr>
        </p:nvSpPr>
        <p:spPr>
          <a:xfrm>
            <a:off x="415963" y="2480150"/>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4" name="Marcador de texto 6">
            <a:extLst>
              <a:ext uri="{FF2B5EF4-FFF2-40B4-BE49-F238E27FC236}">
                <a16:creationId xmlns:a16="http://schemas.microsoft.com/office/drawing/2014/main" id="{6A41572C-3CB8-457D-AEE8-476807D7D28B}"/>
              </a:ext>
            </a:extLst>
          </p:cNvPr>
          <p:cNvSpPr>
            <a:spLocks noGrp="1"/>
          </p:cNvSpPr>
          <p:nvPr>
            <p:ph type="body" sz="quarter" idx="22" hasCustomPrompt="1"/>
          </p:nvPr>
        </p:nvSpPr>
        <p:spPr>
          <a:xfrm>
            <a:off x="415963" y="3545401"/>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texto 6">
            <a:extLst>
              <a:ext uri="{FF2B5EF4-FFF2-40B4-BE49-F238E27FC236}">
                <a16:creationId xmlns:a16="http://schemas.microsoft.com/office/drawing/2014/main" id="{C72AE257-3140-46D8-BABB-2EF9462DAA22}"/>
              </a:ext>
            </a:extLst>
          </p:cNvPr>
          <p:cNvSpPr>
            <a:spLocks noGrp="1"/>
          </p:cNvSpPr>
          <p:nvPr>
            <p:ph type="body" sz="quarter" idx="24" hasCustomPrompt="1"/>
          </p:nvPr>
        </p:nvSpPr>
        <p:spPr>
          <a:xfrm>
            <a:off x="415963" y="4608429"/>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95624456-E0AB-4F2E-8AE9-399B88EC0E1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CC05691-8B9B-4A07-A1B0-66FADF4BED0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335712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ortátil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9" name="Marcador de texto 6">
            <a:extLst>
              <a:ext uri="{FF2B5EF4-FFF2-40B4-BE49-F238E27FC236}">
                <a16:creationId xmlns:a16="http://schemas.microsoft.com/office/drawing/2014/main" id="{B692D263-F826-4276-81FC-EE320FC71263}"/>
              </a:ext>
            </a:extLst>
          </p:cNvPr>
          <p:cNvSpPr>
            <a:spLocks noGrp="1"/>
          </p:cNvSpPr>
          <p:nvPr>
            <p:ph type="body" sz="quarter" idx="17" hasCustomPrompt="1"/>
          </p:nvPr>
        </p:nvSpPr>
        <p:spPr>
          <a:xfrm>
            <a:off x="1358466" y="2601823"/>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1" name="Elipse 20">
            <a:extLst>
              <a:ext uri="{FF2B5EF4-FFF2-40B4-BE49-F238E27FC236}">
                <a16:creationId xmlns:a16="http://schemas.microsoft.com/office/drawing/2014/main" id="{49E1F928-BC1C-49FA-8655-F5606FCB5D3C}"/>
              </a:ext>
            </a:extLst>
          </p:cNvPr>
          <p:cNvSpPr/>
          <p:nvPr/>
        </p:nvSpPr>
        <p:spPr>
          <a:xfrm>
            <a:off x="401586" y="26018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2" name="Marcador de posición de imagen 6">
            <a:extLst>
              <a:ext uri="{FF2B5EF4-FFF2-40B4-BE49-F238E27FC236}">
                <a16:creationId xmlns:a16="http://schemas.microsoft.com/office/drawing/2014/main" id="{45B5081B-737B-4AC9-8283-61CE6AA46CB2}"/>
              </a:ext>
            </a:extLst>
          </p:cNvPr>
          <p:cNvSpPr>
            <a:spLocks noGrp="1"/>
          </p:cNvSpPr>
          <p:nvPr>
            <p:ph type="pic" sz="quarter" idx="25" hasCustomPrompt="1"/>
          </p:nvPr>
        </p:nvSpPr>
        <p:spPr>
          <a:xfrm>
            <a:off x="527828" y="27278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3" name="Marcador de texto 6">
            <a:extLst>
              <a:ext uri="{FF2B5EF4-FFF2-40B4-BE49-F238E27FC236}">
                <a16:creationId xmlns:a16="http://schemas.microsoft.com/office/drawing/2014/main" id="{0E47EAFB-5603-4EC8-8125-0AE5E1A06447}"/>
              </a:ext>
            </a:extLst>
          </p:cNvPr>
          <p:cNvSpPr>
            <a:spLocks noGrp="1"/>
          </p:cNvSpPr>
          <p:nvPr>
            <p:ph type="body" sz="quarter" idx="26" hasCustomPrompt="1"/>
          </p:nvPr>
        </p:nvSpPr>
        <p:spPr>
          <a:xfrm>
            <a:off x="1358466" y="3734178"/>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4" name="Elipse 23">
            <a:extLst>
              <a:ext uri="{FF2B5EF4-FFF2-40B4-BE49-F238E27FC236}">
                <a16:creationId xmlns:a16="http://schemas.microsoft.com/office/drawing/2014/main" id="{77E959BA-EDA2-4ACB-BDFB-D2E6BD444159}"/>
              </a:ext>
            </a:extLst>
          </p:cNvPr>
          <p:cNvSpPr/>
          <p:nvPr/>
        </p:nvSpPr>
        <p:spPr>
          <a:xfrm>
            <a:off x="401586" y="373417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D58AF6EF-F3DC-42D5-910D-40A7114B4B34}"/>
              </a:ext>
            </a:extLst>
          </p:cNvPr>
          <p:cNvSpPr>
            <a:spLocks noGrp="1"/>
          </p:cNvSpPr>
          <p:nvPr>
            <p:ph type="pic" sz="quarter" idx="27" hasCustomPrompt="1"/>
          </p:nvPr>
        </p:nvSpPr>
        <p:spPr>
          <a:xfrm>
            <a:off x="527828" y="386017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0DC379F0-DD80-46C4-B4FB-5E872763F2A1}"/>
              </a:ext>
            </a:extLst>
          </p:cNvPr>
          <p:cNvSpPr>
            <a:spLocks noGrp="1"/>
          </p:cNvSpPr>
          <p:nvPr>
            <p:ph type="body" sz="quarter" idx="28" hasCustomPrompt="1"/>
          </p:nvPr>
        </p:nvSpPr>
        <p:spPr>
          <a:xfrm>
            <a:off x="1358466" y="4982914"/>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7" name="Elipse 26">
            <a:extLst>
              <a:ext uri="{FF2B5EF4-FFF2-40B4-BE49-F238E27FC236}">
                <a16:creationId xmlns:a16="http://schemas.microsoft.com/office/drawing/2014/main" id="{03197DA3-52FE-468C-8679-857C7CD17DD3}"/>
              </a:ext>
            </a:extLst>
          </p:cNvPr>
          <p:cNvSpPr/>
          <p:nvPr/>
        </p:nvSpPr>
        <p:spPr>
          <a:xfrm>
            <a:off x="401586" y="498291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FCEE8D04-5C1D-43CB-BD31-6ECBD721A17A}"/>
              </a:ext>
            </a:extLst>
          </p:cNvPr>
          <p:cNvSpPr>
            <a:spLocks noGrp="1"/>
          </p:cNvSpPr>
          <p:nvPr>
            <p:ph type="pic" sz="quarter" idx="29" hasCustomPrompt="1"/>
          </p:nvPr>
        </p:nvSpPr>
        <p:spPr>
          <a:xfrm>
            <a:off x="527828" y="510891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2" name="Marcador de pie de página 13">
            <a:extLst>
              <a:ext uri="{FF2B5EF4-FFF2-40B4-BE49-F238E27FC236}">
                <a16:creationId xmlns:a16="http://schemas.microsoft.com/office/drawing/2014/main" id="{C1EC360F-3B4C-4D38-9A29-ACBFA9EC513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4" name="Marcador de número de diapositiva 14">
            <a:extLst>
              <a:ext uri="{FF2B5EF4-FFF2-40B4-BE49-F238E27FC236}">
                <a16:creationId xmlns:a16="http://schemas.microsoft.com/office/drawing/2014/main" id="{57637414-41D0-40C0-87CF-3C69A5AE5B6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8619835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Móvil">
    <p:bg>
      <p:bgPr>
        <a:solidFill>
          <a:schemeClr val="bg1"/>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E8C0C4D-D4CB-4DE0-808E-AD8497BB0758}"/>
              </a:ext>
            </a:extLst>
          </p:cNvPr>
          <p:cNvSpPr/>
          <p:nvPr/>
        </p:nvSpPr>
        <p:spPr>
          <a:xfrm>
            <a:off x="5257800" y="1652137"/>
            <a:ext cx="6391275" cy="3091313"/>
          </a:xfrm>
          <a:prstGeom prst="roundRect">
            <a:avLst>
              <a:gd name="adj" fmla="val 114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2" y="5270500"/>
            <a:ext cx="11366501" cy="9667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0" name="Título 1">
            <a:extLst>
              <a:ext uri="{FF2B5EF4-FFF2-40B4-BE49-F238E27FC236}">
                <a16:creationId xmlns:a16="http://schemas.microsoft.com/office/drawing/2014/main" id="{64A01737-FE16-4D52-8123-FB61A23857D9}"/>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pic>
        <p:nvPicPr>
          <p:cNvPr id="11" name="Imagen 10">
            <a:extLst>
              <a:ext uri="{FF2B5EF4-FFF2-40B4-BE49-F238E27FC236}">
                <a16:creationId xmlns:a16="http://schemas.microsoft.com/office/drawing/2014/main" id="{E9CDD25A-9FD3-447E-9590-6761E688C2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820858" y="1292994"/>
            <a:ext cx="7244144" cy="3832482"/>
          </a:xfrm>
          <a:prstGeom prst="rect">
            <a:avLst/>
          </a:prstGeom>
        </p:spPr>
      </p:pic>
      <p:sp>
        <p:nvSpPr>
          <p:cNvPr id="12" name="Marcador de contenido 2">
            <a:extLst>
              <a:ext uri="{FF2B5EF4-FFF2-40B4-BE49-F238E27FC236}">
                <a16:creationId xmlns:a16="http://schemas.microsoft.com/office/drawing/2014/main" id="{4208EA75-08A9-4F00-AB8B-9AE29C4DE063}"/>
              </a:ext>
            </a:extLst>
          </p:cNvPr>
          <p:cNvSpPr>
            <a:spLocks noGrp="1"/>
          </p:cNvSpPr>
          <p:nvPr>
            <p:ph sz="quarter" idx="19"/>
          </p:nvPr>
        </p:nvSpPr>
        <p:spPr>
          <a:xfrm>
            <a:off x="5638800" y="1920979"/>
            <a:ext cx="581025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6" name="Marcador de pie de página 13">
            <a:extLst>
              <a:ext uri="{FF2B5EF4-FFF2-40B4-BE49-F238E27FC236}">
                <a16:creationId xmlns:a16="http://schemas.microsoft.com/office/drawing/2014/main" id="{64FA31D8-F9B2-482A-8354-64599C096B0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F5B3C022-252F-4353-BCBE-4F2DB391B28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373119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Gracias">
    <p:bg>
      <p:bgPr>
        <a:solidFill>
          <a:schemeClr val="accent1"/>
        </a:soli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79F0C7A-103A-4314-A734-9E699AA42DF2}"/>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a:solidFill>
                  <a:schemeClr val="accent3">
                    <a:alpha val="60000"/>
                  </a:schemeClr>
                </a:solidFill>
              </a:rPr>
              <a:t>Gracias</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11" name="Imagen 10" descr="Diagrama&#10;&#10;Descripción generada automáticamente con confianza media">
            <a:extLst>
              <a:ext uri="{FF2B5EF4-FFF2-40B4-BE49-F238E27FC236}">
                <a16:creationId xmlns:a16="http://schemas.microsoft.com/office/drawing/2014/main" id="{82919BD0-6961-4CDE-8CEB-C44F4A82F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Tree>
    <p:extLst>
      <p:ext uri="{BB962C8B-B14F-4D97-AF65-F5344CB8AC3E}">
        <p14:creationId xmlns:p14="http://schemas.microsoft.com/office/powerpoint/2010/main" val="15975954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image" Target="../media/image2.png"/><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image" Target="../media/image1.emf"/><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tags" Target="../tags/tag2.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oleObject" Target="../embeddings/oleObject1.bin"/><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28.xml"/><Relationship Id="rId21" Type="http://schemas.openxmlformats.org/officeDocument/2006/relationships/slideLayout" Target="../slideLayouts/slideLayout123.xml"/><Relationship Id="rId42" Type="http://schemas.openxmlformats.org/officeDocument/2006/relationships/slideLayout" Target="../slideLayouts/slideLayout144.xml"/><Relationship Id="rId47" Type="http://schemas.openxmlformats.org/officeDocument/2006/relationships/slideLayout" Target="../slideLayouts/slideLayout149.xml"/><Relationship Id="rId63" Type="http://schemas.openxmlformats.org/officeDocument/2006/relationships/slideLayout" Target="../slideLayouts/slideLayout165.xml"/><Relationship Id="rId68" Type="http://schemas.openxmlformats.org/officeDocument/2006/relationships/slideLayout" Target="../slideLayouts/slideLayout170.xml"/><Relationship Id="rId84" Type="http://schemas.openxmlformats.org/officeDocument/2006/relationships/slideLayout" Target="../slideLayouts/slideLayout186.xml"/><Relationship Id="rId89" Type="http://schemas.openxmlformats.org/officeDocument/2006/relationships/slideLayout" Target="../slideLayouts/slideLayout191.xml"/><Relationship Id="rId16" Type="http://schemas.openxmlformats.org/officeDocument/2006/relationships/slideLayout" Target="../slideLayouts/slideLayout118.xml"/><Relationship Id="rId107" Type="http://schemas.openxmlformats.org/officeDocument/2006/relationships/image" Target="../media/image2.png"/><Relationship Id="rId11" Type="http://schemas.openxmlformats.org/officeDocument/2006/relationships/slideLayout" Target="../slideLayouts/slideLayout113.xml"/><Relationship Id="rId32" Type="http://schemas.openxmlformats.org/officeDocument/2006/relationships/slideLayout" Target="../slideLayouts/slideLayout134.xml"/><Relationship Id="rId37" Type="http://schemas.openxmlformats.org/officeDocument/2006/relationships/slideLayout" Target="../slideLayouts/slideLayout139.xml"/><Relationship Id="rId53" Type="http://schemas.openxmlformats.org/officeDocument/2006/relationships/slideLayout" Target="../slideLayouts/slideLayout155.xml"/><Relationship Id="rId58" Type="http://schemas.openxmlformats.org/officeDocument/2006/relationships/slideLayout" Target="../slideLayouts/slideLayout160.xml"/><Relationship Id="rId74" Type="http://schemas.openxmlformats.org/officeDocument/2006/relationships/slideLayout" Target="../slideLayouts/slideLayout176.xml"/><Relationship Id="rId79" Type="http://schemas.openxmlformats.org/officeDocument/2006/relationships/slideLayout" Target="../slideLayouts/slideLayout181.xml"/><Relationship Id="rId102" Type="http://schemas.openxmlformats.org/officeDocument/2006/relationships/slideLayout" Target="../slideLayouts/slideLayout204.xml"/><Relationship Id="rId5" Type="http://schemas.openxmlformats.org/officeDocument/2006/relationships/slideLayout" Target="../slideLayouts/slideLayout107.xml"/><Relationship Id="rId90" Type="http://schemas.openxmlformats.org/officeDocument/2006/relationships/slideLayout" Target="../slideLayouts/slideLayout192.xml"/><Relationship Id="rId95" Type="http://schemas.openxmlformats.org/officeDocument/2006/relationships/slideLayout" Target="../slideLayouts/slideLayout197.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43" Type="http://schemas.openxmlformats.org/officeDocument/2006/relationships/slideLayout" Target="../slideLayouts/slideLayout145.xml"/><Relationship Id="rId48" Type="http://schemas.openxmlformats.org/officeDocument/2006/relationships/slideLayout" Target="../slideLayouts/slideLayout150.xml"/><Relationship Id="rId64" Type="http://schemas.openxmlformats.org/officeDocument/2006/relationships/slideLayout" Target="../slideLayouts/slideLayout166.xml"/><Relationship Id="rId69" Type="http://schemas.openxmlformats.org/officeDocument/2006/relationships/slideLayout" Target="../slideLayouts/slideLayout171.xml"/><Relationship Id="rId80" Type="http://schemas.openxmlformats.org/officeDocument/2006/relationships/slideLayout" Target="../slideLayouts/slideLayout182.xml"/><Relationship Id="rId85" Type="http://schemas.openxmlformats.org/officeDocument/2006/relationships/slideLayout" Target="../slideLayouts/slideLayout187.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33" Type="http://schemas.openxmlformats.org/officeDocument/2006/relationships/slideLayout" Target="../slideLayouts/slideLayout135.xml"/><Relationship Id="rId38" Type="http://schemas.openxmlformats.org/officeDocument/2006/relationships/slideLayout" Target="../slideLayouts/slideLayout140.xml"/><Relationship Id="rId59" Type="http://schemas.openxmlformats.org/officeDocument/2006/relationships/slideLayout" Target="../slideLayouts/slideLayout161.xml"/><Relationship Id="rId103" Type="http://schemas.openxmlformats.org/officeDocument/2006/relationships/theme" Target="../theme/theme2.xml"/><Relationship Id="rId20" Type="http://schemas.openxmlformats.org/officeDocument/2006/relationships/slideLayout" Target="../slideLayouts/slideLayout122.xml"/><Relationship Id="rId41" Type="http://schemas.openxmlformats.org/officeDocument/2006/relationships/slideLayout" Target="../slideLayouts/slideLayout143.xml"/><Relationship Id="rId54" Type="http://schemas.openxmlformats.org/officeDocument/2006/relationships/slideLayout" Target="../slideLayouts/slideLayout156.xml"/><Relationship Id="rId62" Type="http://schemas.openxmlformats.org/officeDocument/2006/relationships/slideLayout" Target="../slideLayouts/slideLayout164.xml"/><Relationship Id="rId70" Type="http://schemas.openxmlformats.org/officeDocument/2006/relationships/slideLayout" Target="../slideLayouts/slideLayout172.xml"/><Relationship Id="rId75" Type="http://schemas.openxmlformats.org/officeDocument/2006/relationships/slideLayout" Target="../slideLayouts/slideLayout177.xml"/><Relationship Id="rId83" Type="http://schemas.openxmlformats.org/officeDocument/2006/relationships/slideLayout" Target="../slideLayouts/slideLayout185.xml"/><Relationship Id="rId88" Type="http://schemas.openxmlformats.org/officeDocument/2006/relationships/slideLayout" Target="../slideLayouts/slideLayout190.xml"/><Relationship Id="rId91" Type="http://schemas.openxmlformats.org/officeDocument/2006/relationships/slideLayout" Target="../slideLayouts/slideLayout193.xml"/><Relationship Id="rId96" Type="http://schemas.openxmlformats.org/officeDocument/2006/relationships/slideLayout" Target="../slideLayouts/slideLayout19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36" Type="http://schemas.openxmlformats.org/officeDocument/2006/relationships/slideLayout" Target="../slideLayouts/slideLayout138.xml"/><Relationship Id="rId49" Type="http://schemas.openxmlformats.org/officeDocument/2006/relationships/slideLayout" Target="../slideLayouts/slideLayout151.xml"/><Relationship Id="rId57" Type="http://schemas.openxmlformats.org/officeDocument/2006/relationships/slideLayout" Target="../slideLayouts/slideLayout159.xml"/><Relationship Id="rId106" Type="http://schemas.openxmlformats.org/officeDocument/2006/relationships/image" Target="../media/image1.emf"/><Relationship Id="rId10" Type="http://schemas.openxmlformats.org/officeDocument/2006/relationships/slideLayout" Target="../slideLayouts/slideLayout112.xml"/><Relationship Id="rId31" Type="http://schemas.openxmlformats.org/officeDocument/2006/relationships/slideLayout" Target="../slideLayouts/slideLayout133.xml"/><Relationship Id="rId44" Type="http://schemas.openxmlformats.org/officeDocument/2006/relationships/slideLayout" Target="../slideLayouts/slideLayout146.xml"/><Relationship Id="rId52" Type="http://schemas.openxmlformats.org/officeDocument/2006/relationships/slideLayout" Target="../slideLayouts/slideLayout154.xml"/><Relationship Id="rId60" Type="http://schemas.openxmlformats.org/officeDocument/2006/relationships/slideLayout" Target="../slideLayouts/slideLayout162.xml"/><Relationship Id="rId65" Type="http://schemas.openxmlformats.org/officeDocument/2006/relationships/slideLayout" Target="../slideLayouts/slideLayout167.xml"/><Relationship Id="rId73" Type="http://schemas.openxmlformats.org/officeDocument/2006/relationships/slideLayout" Target="../slideLayouts/slideLayout175.xml"/><Relationship Id="rId78" Type="http://schemas.openxmlformats.org/officeDocument/2006/relationships/slideLayout" Target="../slideLayouts/slideLayout180.xml"/><Relationship Id="rId81" Type="http://schemas.openxmlformats.org/officeDocument/2006/relationships/slideLayout" Target="../slideLayouts/slideLayout183.xml"/><Relationship Id="rId86" Type="http://schemas.openxmlformats.org/officeDocument/2006/relationships/slideLayout" Target="../slideLayouts/slideLayout188.xml"/><Relationship Id="rId94" Type="http://schemas.openxmlformats.org/officeDocument/2006/relationships/slideLayout" Target="../slideLayouts/slideLayout196.xml"/><Relationship Id="rId99" Type="http://schemas.openxmlformats.org/officeDocument/2006/relationships/slideLayout" Target="../slideLayouts/slideLayout201.xml"/><Relationship Id="rId101" Type="http://schemas.openxmlformats.org/officeDocument/2006/relationships/slideLayout" Target="../slideLayouts/slideLayout203.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9" Type="http://schemas.openxmlformats.org/officeDocument/2006/relationships/slideLayout" Target="../slideLayouts/slideLayout141.xml"/><Relationship Id="rId34" Type="http://schemas.openxmlformats.org/officeDocument/2006/relationships/slideLayout" Target="../slideLayouts/slideLayout136.xml"/><Relationship Id="rId50" Type="http://schemas.openxmlformats.org/officeDocument/2006/relationships/slideLayout" Target="../slideLayouts/slideLayout152.xml"/><Relationship Id="rId55" Type="http://schemas.openxmlformats.org/officeDocument/2006/relationships/slideLayout" Target="../slideLayouts/slideLayout157.xml"/><Relationship Id="rId76" Type="http://schemas.openxmlformats.org/officeDocument/2006/relationships/slideLayout" Target="../slideLayouts/slideLayout178.xml"/><Relationship Id="rId97" Type="http://schemas.openxmlformats.org/officeDocument/2006/relationships/slideLayout" Target="../slideLayouts/slideLayout199.xml"/><Relationship Id="rId104" Type="http://schemas.openxmlformats.org/officeDocument/2006/relationships/tags" Target="../tags/tag3.xml"/><Relationship Id="rId7" Type="http://schemas.openxmlformats.org/officeDocument/2006/relationships/slideLayout" Target="../slideLayouts/slideLayout109.xml"/><Relationship Id="rId71" Type="http://schemas.openxmlformats.org/officeDocument/2006/relationships/slideLayout" Target="../slideLayouts/slideLayout173.xml"/><Relationship Id="rId92" Type="http://schemas.openxmlformats.org/officeDocument/2006/relationships/slideLayout" Target="../slideLayouts/slideLayout194.xml"/><Relationship Id="rId2" Type="http://schemas.openxmlformats.org/officeDocument/2006/relationships/slideLayout" Target="../slideLayouts/slideLayout104.xml"/><Relationship Id="rId29" Type="http://schemas.openxmlformats.org/officeDocument/2006/relationships/slideLayout" Target="../slideLayouts/slideLayout131.xml"/><Relationship Id="rId24" Type="http://schemas.openxmlformats.org/officeDocument/2006/relationships/slideLayout" Target="../slideLayouts/slideLayout126.xml"/><Relationship Id="rId40" Type="http://schemas.openxmlformats.org/officeDocument/2006/relationships/slideLayout" Target="../slideLayouts/slideLayout142.xml"/><Relationship Id="rId45" Type="http://schemas.openxmlformats.org/officeDocument/2006/relationships/slideLayout" Target="../slideLayouts/slideLayout147.xml"/><Relationship Id="rId66" Type="http://schemas.openxmlformats.org/officeDocument/2006/relationships/slideLayout" Target="../slideLayouts/slideLayout168.xml"/><Relationship Id="rId87" Type="http://schemas.openxmlformats.org/officeDocument/2006/relationships/slideLayout" Target="../slideLayouts/slideLayout189.xml"/><Relationship Id="rId61" Type="http://schemas.openxmlformats.org/officeDocument/2006/relationships/slideLayout" Target="../slideLayouts/slideLayout163.xml"/><Relationship Id="rId82" Type="http://schemas.openxmlformats.org/officeDocument/2006/relationships/slideLayout" Target="../slideLayouts/slideLayout184.xml"/><Relationship Id="rId19" Type="http://schemas.openxmlformats.org/officeDocument/2006/relationships/slideLayout" Target="../slideLayouts/slideLayout121.xml"/><Relationship Id="rId14" Type="http://schemas.openxmlformats.org/officeDocument/2006/relationships/slideLayout" Target="../slideLayouts/slideLayout116.xml"/><Relationship Id="rId30" Type="http://schemas.openxmlformats.org/officeDocument/2006/relationships/slideLayout" Target="../slideLayouts/slideLayout132.xml"/><Relationship Id="rId35" Type="http://schemas.openxmlformats.org/officeDocument/2006/relationships/slideLayout" Target="../slideLayouts/slideLayout137.xml"/><Relationship Id="rId56" Type="http://schemas.openxmlformats.org/officeDocument/2006/relationships/slideLayout" Target="../slideLayouts/slideLayout158.xml"/><Relationship Id="rId77" Type="http://schemas.openxmlformats.org/officeDocument/2006/relationships/slideLayout" Target="../slideLayouts/slideLayout179.xml"/><Relationship Id="rId100" Type="http://schemas.openxmlformats.org/officeDocument/2006/relationships/slideLayout" Target="../slideLayouts/slideLayout202.xml"/><Relationship Id="rId105" Type="http://schemas.openxmlformats.org/officeDocument/2006/relationships/oleObject" Target="../embeddings/oleObject2.bin"/><Relationship Id="rId8" Type="http://schemas.openxmlformats.org/officeDocument/2006/relationships/slideLayout" Target="../slideLayouts/slideLayout110.xml"/><Relationship Id="rId51" Type="http://schemas.openxmlformats.org/officeDocument/2006/relationships/slideLayout" Target="../slideLayouts/slideLayout153.xml"/><Relationship Id="rId72" Type="http://schemas.openxmlformats.org/officeDocument/2006/relationships/slideLayout" Target="../slideLayouts/slideLayout174.xml"/><Relationship Id="rId93" Type="http://schemas.openxmlformats.org/officeDocument/2006/relationships/slideLayout" Target="../slideLayouts/slideLayout195.xml"/><Relationship Id="rId98" Type="http://schemas.openxmlformats.org/officeDocument/2006/relationships/slideLayout" Target="../slideLayouts/slideLayout200.xml"/><Relationship Id="rId3" Type="http://schemas.openxmlformats.org/officeDocument/2006/relationships/slideLayout" Target="../slideLayouts/slideLayout105.xml"/><Relationship Id="rId25" Type="http://schemas.openxmlformats.org/officeDocument/2006/relationships/slideLayout" Target="../slideLayouts/slideLayout127.xml"/><Relationship Id="rId46" Type="http://schemas.openxmlformats.org/officeDocument/2006/relationships/slideLayout" Target="../slideLayouts/slideLayout148.xml"/><Relationship Id="rId67" Type="http://schemas.openxmlformats.org/officeDocument/2006/relationships/slideLayout" Target="../slideLayouts/slideLayout169.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230.xml"/><Relationship Id="rId21" Type="http://schemas.openxmlformats.org/officeDocument/2006/relationships/slideLayout" Target="../slideLayouts/slideLayout225.xml"/><Relationship Id="rId42" Type="http://schemas.openxmlformats.org/officeDocument/2006/relationships/slideLayout" Target="../slideLayouts/slideLayout246.xml"/><Relationship Id="rId47" Type="http://schemas.openxmlformats.org/officeDocument/2006/relationships/slideLayout" Target="../slideLayouts/slideLayout251.xml"/><Relationship Id="rId63" Type="http://schemas.openxmlformats.org/officeDocument/2006/relationships/slideLayout" Target="../slideLayouts/slideLayout267.xml"/><Relationship Id="rId68" Type="http://schemas.openxmlformats.org/officeDocument/2006/relationships/slideLayout" Target="../slideLayouts/slideLayout272.xml"/><Relationship Id="rId84" Type="http://schemas.openxmlformats.org/officeDocument/2006/relationships/slideLayout" Target="../slideLayouts/slideLayout288.xml"/><Relationship Id="rId89" Type="http://schemas.openxmlformats.org/officeDocument/2006/relationships/slideLayout" Target="../slideLayouts/slideLayout293.xml"/><Relationship Id="rId16" Type="http://schemas.openxmlformats.org/officeDocument/2006/relationships/slideLayout" Target="../slideLayouts/slideLayout220.xml"/><Relationship Id="rId11" Type="http://schemas.openxmlformats.org/officeDocument/2006/relationships/slideLayout" Target="../slideLayouts/slideLayout215.xml"/><Relationship Id="rId32" Type="http://schemas.openxmlformats.org/officeDocument/2006/relationships/slideLayout" Target="../slideLayouts/slideLayout236.xml"/><Relationship Id="rId37" Type="http://schemas.openxmlformats.org/officeDocument/2006/relationships/slideLayout" Target="../slideLayouts/slideLayout241.xml"/><Relationship Id="rId53" Type="http://schemas.openxmlformats.org/officeDocument/2006/relationships/slideLayout" Target="../slideLayouts/slideLayout257.xml"/><Relationship Id="rId58" Type="http://schemas.openxmlformats.org/officeDocument/2006/relationships/slideLayout" Target="../slideLayouts/slideLayout262.xml"/><Relationship Id="rId74" Type="http://schemas.openxmlformats.org/officeDocument/2006/relationships/slideLayout" Target="../slideLayouts/slideLayout278.xml"/><Relationship Id="rId79" Type="http://schemas.openxmlformats.org/officeDocument/2006/relationships/slideLayout" Target="../slideLayouts/slideLayout283.xml"/><Relationship Id="rId102" Type="http://schemas.openxmlformats.org/officeDocument/2006/relationships/theme" Target="../theme/theme3.xml"/><Relationship Id="rId5" Type="http://schemas.openxmlformats.org/officeDocument/2006/relationships/slideLayout" Target="../slideLayouts/slideLayout209.xml"/><Relationship Id="rId90" Type="http://schemas.openxmlformats.org/officeDocument/2006/relationships/slideLayout" Target="../slideLayouts/slideLayout294.xml"/><Relationship Id="rId95" Type="http://schemas.openxmlformats.org/officeDocument/2006/relationships/slideLayout" Target="../slideLayouts/slideLayout299.xml"/><Relationship Id="rId22" Type="http://schemas.openxmlformats.org/officeDocument/2006/relationships/slideLayout" Target="../slideLayouts/slideLayout226.xml"/><Relationship Id="rId27" Type="http://schemas.openxmlformats.org/officeDocument/2006/relationships/slideLayout" Target="../slideLayouts/slideLayout231.xml"/><Relationship Id="rId43" Type="http://schemas.openxmlformats.org/officeDocument/2006/relationships/slideLayout" Target="../slideLayouts/slideLayout247.xml"/><Relationship Id="rId48" Type="http://schemas.openxmlformats.org/officeDocument/2006/relationships/slideLayout" Target="../slideLayouts/slideLayout252.xml"/><Relationship Id="rId64" Type="http://schemas.openxmlformats.org/officeDocument/2006/relationships/slideLayout" Target="../slideLayouts/slideLayout268.xml"/><Relationship Id="rId69" Type="http://schemas.openxmlformats.org/officeDocument/2006/relationships/slideLayout" Target="../slideLayouts/slideLayout273.xml"/><Relationship Id="rId80" Type="http://schemas.openxmlformats.org/officeDocument/2006/relationships/slideLayout" Target="../slideLayouts/slideLayout284.xml"/><Relationship Id="rId85" Type="http://schemas.openxmlformats.org/officeDocument/2006/relationships/slideLayout" Target="../slideLayouts/slideLayout289.xml"/><Relationship Id="rId12" Type="http://schemas.openxmlformats.org/officeDocument/2006/relationships/slideLayout" Target="../slideLayouts/slideLayout216.xml"/><Relationship Id="rId17" Type="http://schemas.openxmlformats.org/officeDocument/2006/relationships/slideLayout" Target="../slideLayouts/slideLayout221.xml"/><Relationship Id="rId33" Type="http://schemas.openxmlformats.org/officeDocument/2006/relationships/slideLayout" Target="../slideLayouts/slideLayout237.xml"/><Relationship Id="rId38" Type="http://schemas.openxmlformats.org/officeDocument/2006/relationships/slideLayout" Target="../slideLayouts/slideLayout242.xml"/><Relationship Id="rId59" Type="http://schemas.openxmlformats.org/officeDocument/2006/relationships/slideLayout" Target="../slideLayouts/slideLayout263.xml"/><Relationship Id="rId103" Type="http://schemas.openxmlformats.org/officeDocument/2006/relationships/tags" Target="../tags/tag4.xml"/><Relationship Id="rId20" Type="http://schemas.openxmlformats.org/officeDocument/2006/relationships/slideLayout" Target="../slideLayouts/slideLayout224.xml"/><Relationship Id="rId41" Type="http://schemas.openxmlformats.org/officeDocument/2006/relationships/slideLayout" Target="../slideLayouts/slideLayout245.xml"/><Relationship Id="rId54" Type="http://schemas.openxmlformats.org/officeDocument/2006/relationships/slideLayout" Target="../slideLayouts/slideLayout258.xml"/><Relationship Id="rId62" Type="http://schemas.openxmlformats.org/officeDocument/2006/relationships/slideLayout" Target="../slideLayouts/slideLayout266.xml"/><Relationship Id="rId70" Type="http://schemas.openxmlformats.org/officeDocument/2006/relationships/slideLayout" Target="../slideLayouts/slideLayout274.xml"/><Relationship Id="rId75" Type="http://schemas.openxmlformats.org/officeDocument/2006/relationships/slideLayout" Target="../slideLayouts/slideLayout279.xml"/><Relationship Id="rId83" Type="http://schemas.openxmlformats.org/officeDocument/2006/relationships/slideLayout" Target="../slideLayouts/slideLayout287.xml"/><Relationship Id="rId88" Type="http://schemas.openxmlformats.org/officeDocument/2006/relationships/slideLayout" Target="../slideLayouts/slideLayout292.xml"/><Relationship Id="rId91" Type="http://schemas.openxmlformats.org/officeDocument/2006/relationships/slideLayout" Target="../slideLayouts/slideLayout295.xml"/><Relationship Id="rId96" Type="http://schemas.openxmlformats.org/officeDocument/2006/relationships/slideLayout" Target="../slideLayouts/slideLayout300.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5" Type="http://schemas.openxmlformats.org/officeDocument/2006/relationships/slideLayout" Target="../slideLayouts/slideLayout219.xml"/><Relationship Id="rId23" Type="http://schemas.openxmlformats.org/officeDocument/2006/relationships/slideLayout" Target="../slideLayouts/slideLayout227.xml"/><Relationship Id="rId28" Type="http://schemas.openxmlformats.org/officeDocument/2006/relationships/slideLayout" Target="../slideLayouts/slideLayout232.xml"/><Relationship Id="rId36" Type="http://schemas.openxmlformats.org/officeDocument/2006/relationships/slideLayout" Target="../slideLayouts/slideLayout240.xml"/><Relationship Id="rId49" Type="http://schemas.openxmlformats.org/officeDocument/2006/relationships/slideLayout" Target="../slideLayouts/slideLayout253.xml"/><Relationship Id="rId57" Type="http://schemas.openxmlformats.org/officeDocument/2006/relationships/slideLayout" Target="../slideLayouts/slideLayout261.xml"/><Relationship Id="rId106" Type="http://schemas.openxmlformats.org/officeDocument/2006/relationships/image" Target="../media/image2.png"/><Relationship Id="rId10" Type="http://schemas.openxmlformats.org/officeDocument/2006/relationships/slideLayout" Target="../slideLayouts/slideLayout214.xml"/><Relationship Id="rId31" Type="http://schemas.openxmlformats.org/officeDocument/2006/relationships/slideLayout" Target="../slideLayouts/slideLayout235.xml"/><Relationship Id="rId44" Type="http://schemas.openxmlformats.org/officeDocument/2006/relationships/slideLayout" Target="../slideLayouts/slideLayout248.xml"/><Relationship Id="rId52" Type="http://schemas.openxmlformats.org/officeDocument/2006/relationships/slideLayout" Target="../slideLayouts/slideLayout256.xml"/><Relationship Id="rId60" Type="http://schemas.openxmlformats.org/officeDocument/2006/relationships/slideLayout" Target="../slideLayouts/slideLayout264.xml"/><Relationship Id="rId65" Type="http://schemas.openxmlformats.org/officeDocument/2006/relationships/slideLayout" Target="../slideLayouts/slideLayout269.xml"/><Relationship Id="rId73" Type="http://schemas.openxmlformats.org/officeDocument/2006/relationships/slideLayout" Target="../slideLayouts/slideLayout277.xml"/><Relationship Id="rId78" Type="http://schemas.openxmlformats.org/officeDocument/2006/relationships/slideLayout" Target="../slideLayouts/slideLayout282.xml"/><Relationship Id="rId81" Type="http://schemas.openxmlformats.org/officeDocument/2006/relationships/slideLayout" Target="../slideLayouts/slideLayout285.xml"/><Relationship Id="rId86" Type="http://schemas.openxmlformats.org/officeDocument/2006/relationships/slideLayout" Target="../slideLayouts/slideLayout290.xml"/><Relationship Id="rId94" Type="http://schemas.openxmlformats.org/officeDocument/2006/relationships/slideLayout" Target="../slideLayouts/slideLayout298.xml"/><Relationship Id="rId99" Type="http://schemas.openxmlformats.org/officeDocument/2006/relationships/slideLayout" Target="../slideLayouts/slideLayout303.xml"/><Relationship Id="rId101" Type="http://schemas.openxmlformats.org/officeDocument/2006/relationships/slideLayout" Target="../slideLayouts/slideLayout305.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3" Type="http://schemas.openxmlformats.org/officeDocument/2006/relationships/slideLayout" Target="../slideLayouts/slideLayout217.xml"/><Relationship Id="rId18" Type="http://schemas.openxmlformats.org/officeDocument/2006/relationships/slideLayout" Target="../slideLayouts/slideLayout222.xml"/><Relationship Id="rId39" Type="http://schemas.openxmlformats.org/officeDocument/2006/relationships/slideLayout" Target="../slideLayouts/slideLayout243.xml"/><Relationship Id="rId34" Type="http://schemas.openxmlformats.org/officeDocument/2006/relationships/slideLayout" Target="../slideLayouts/slideLayout238.xml"/><Relationship Id="rId50" Type="http://schemas.openxmlformats.org/officeDocument/2006/relationships/slideLayout" Target="../slideLayouts/slideLayout254.xml"/><Relationship Id="rId55" Type="http://schemas.openxmlformats.org/officeDocument/2006/relationships/slideLayout" Target="../slideLayouts/slideLayout259.xml"/><Relationship Id="rId76" Type="http://schemas.openxmlformats.org/officeDocument/2006/relationships/slideLayout" Target="../slideLayouts/slideLayout280.xml"/><Relationship Id="rId97" Type="http://schemas.openxmlformats.org/officeDocument/2006/relationships/slideLayout" Target="../slideLayouts/slideLayout301.xml"/><Relationship Id="rId104" Type="http://schemas.openxmlformats.org/officeDocument/2006/relationships/oleObject" Target="../embeddings/oleObject3.bin"/><Relationship Id="rId7" Type="http://schemas.openxmlformats.org/officeDocument/2006/relationships/slideLayout" Target="../slideLayouts/slideLayout211.xml"/><Relationship Id="rId71" Type="http://schemas.openxmlformats.org/officeDocument/2006/relationships/slideLayout" Target="../slideLayouts/slideLayout275.xml"/><Relationship Id="rId92" Type="http://schemas.openxmlformats.org/officeDocument/2006/relationships/slideLayout" Target="../slideLayouts/slideLayout296.xml"/><Relationship Id="rId2" Type="http://schemas.openxmlformats.org/officeDocument/2006/relationships/slideLayout" Target="../slideLayouts/slideLayout206.xml"/><Relationship Id="rId29" Type="http://schemas.openxmlformats.org/officeDocument/2006/relationships/slideLayout" Target="../slideLayouts/slideLayout233.xml"/><Relationship Id="rId24" Type="http://schemas.openxmlformats.org/officeDocument/2006/relationships/slideLayout" Target="../slideLayouts/slideLayout228.xml"/><Relationship Id="rId40" Type="http://schemas.openxmlformats.org/officeDocument/2006/relationships/slideLayout" Target="../slideLayouts/slideLayout244.xml"/><Relationship Id="rId45" Type="http://schemas.openxmlformats.org/officeDocument/2006/relationships/slideLayout" Target="../slideLayouts/slideLayout249.xml"/><Relationship Id="rId66" Type="http://schemas.openxmlformats.org/officeDocument/2006/relationships/slideLayout" Target="../slideLayouts/slideLayout270.xml"/><Relationship Id="rId87" Type="http://schemas.openxmlformats.org/officeDocument/2006/relationships/slideLayout" Target="../slideLayouts/slideLayout291.xml"/><Relationship Id="rId61" Type="http://schemas.openxmlformats.org/officeDocument/2006/relationships/slideLayout" Target="../slideLayouts/slideLayout265.xml"/><Relationship Id="rId82" Type="http://schemas.openxmlformats.org/officeDocument/2006/relationships/slideLayout" Target="../slideLayouts/slideLayout286.xml"/><Relationship Id="rId19" Type="http://schemas.openxmlformats.org/officeDocument/2006/relationships/slideLayout" Target="../slideLayouts/slideLayout223.xml"/><Relationship Id="rId14" Type="http://schemas.openxmlformats.org/officeDocument/2006/relationships/slideLayout" Target="../slideLayouts/slideLayout218.xml"/><Relationship Id="rId30" Type="http://schemas.openxmlformats.org/officeDocument/2006/relationships/slideLayout" Target="../slideLayouts/slideLayout234.xml"/><Relationship Id="rId35" Type="http://schemas.openxmlformats.org/officeDocument/2006/relationships/slideLayout" Target="../slideLayouts/slideLayout239.xml"/><Relationship Id="rId56" Type="http://schemas.openxmlformats.org/officeDocument/2006/relationships/slideLayout" Target="../slideLayouts/slideLayout260.xml"/><Relationship Id="rId77" Type="http://schemas.openxmlformats.org/officeDocument/2006/relationships/slideLayout" Target="../slideLayouts/slideLayout281.xml"/><Relationship Id="rId100" Type="http://schemas.openxmlformats.org/officeDocument/2006/relationships/slideLayout" Target="../slideLayouts/slideLayout304.xml"/><Relationship Id="rId105" Type="http://schemas.openxmlformats.org/officeDocument/2006/relationships/image" Target="../media/image1.emf"/><Relationship Id="rId8" Type="http://schemas.openxmlformats.org/officeDocument/2006/relationships/slideLayout" Target="../slideLayouts/slideLayout212.xml"/><Relationship Id="rId51" Type="http://schemas.openxmlformats.org/officeDocument/2006/relationships/slideLayout" Target="../slideLayouts/slideLayout255.xml"/><Relationship Id="rId72" Type="http://schemas.openxmlformats.org/officeDocument/2006/relationships/slideLayout" Target="../slideLayouts/slideLayout276.xml"/><Relationship Id="rId93" Type="http://schemas.openxmlformats.org/officeDocument/2006/relationships/slideLayout" Target="../slideLayouts/slideLayout297.xml"/><Relationship Id="rId98" Type="http://schemas.openxmlformats.org/officeDocument/2006/relationships/slideLayout" Target="../slideLayouts/slideLayout302.xml"/><Relationship Id="rId3" Type="http://schemas.openxmlformats.org/officeDocument/2006/relationships/slideLayout" Target="../slideLayouts/slideLayout207.xml"/><Relationship Id="rId25" Type="http://schemas.openxmlformats.org/officeDocument/2006/relationships/slideLayout" Target="../slideLayouts/slideLayout229.xml"/><Relationship Id="rId46" Type="http://schemas.openxmlformats.org/officeDocument/2006/relationships/slideLayout" Target="../slideLayouts/slideLayout250.xml"/><Relationship Id="rId67" Type="http://schemas.openxmlformats.org/officeDocument/2006/relationships/slideLayout" Target="../slideLayouts/slideLayout271.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331.xml"/><Relationship Id="rId21" Type="http://schemas.openxmlformats.org/officeDocument/2006/relationships/slideLayout" Target="../slideLayouts/slideLayout326.xml"/><Relationship Id="rId42" Type="http://schemas.openxmlformats.org/officeDocument/2006/relationships/slideLayout" Target="../slideLayouts/slideLayout347.xml"/><Relationship Id="rId47" Type="http://schemas.openxmlformats.org/officeDocument/2006/relationships/slideLayout" Target="../slideLayouts/slideLayout352.xml"/><Relationship Id="rId63" Type="http://schemas.openxmlformats.org/officeDocument/2006/relationships/slideLayout" Target="../slideLayouts/slideLayout368.xml"/><Relationship Id="rId68" Type="http://schemas.openxmlformats.org/officeDocument/2006/relationships/slideLayout" Target="../slideLayouts/slideLayout373.xml"/><Relationship Id="rId84" Type="http://schemas.openxmlformats.org/officeDocument/2006/relationships/slideLayout" Target="../slideLayouts/slideLayout389.xml"/><Relationship Id="rId89" Type="http://schemas.openxmlformats.org/officeDocument/2006/relationships/slideLayout" Target="../slideLayouts/slideLayout394.xml"/><Relationship Id="rId16" Type="http://schemas.openxmlformats.org/officeDocument/2006/relationships/slideLayout" Target="../slideLayouts/slideLayout321.xml"/><Relationship Id="rId11" Type="http://schemas.openxmlformats.org/officeDocument/2006/relationships/slideLayout" Target="../slideLayouts/slideLayout316.xml"/><Relationship Id="rId32" Type="http://schemas.openxmlformats.org/officeDocument/2006/relationships/slideLayout" Target="../slideLayouts/slideLayout337.xml"/><Relationship Id="rId37" Type="http://schemas.openxmlformats.org/officeDocument/2006/relationships/slideLayout" Target="../slideLayouts/slideLayout342.xml"/><Relationship Id="rId53" Type="http://schemas.openxmlformats.org/officeDocument/2006/relationships/slideLayout" Target="../slideLayouts/slideLayout358.xml"/><Relationship Id="rId58" Type="http://schemas.openxmlformats.org/officeDocument/2006/relationships/slideLayout" Target="../slideLayouts/slideLayout363.xml"/><Relationship Id="rId74" Type="http://schemas.openxmlformats.org/officeDocument/2006/relationships/slideLayout" Target="../slideLayouts/slideLayout379.xml"/><Relationship Id="rId79" Type="http://schemas.openxmlformats.org/officeDocument/2006/relationships/slideLayout" Target="../slideLayouts/slideLayout384.xml"/><Relationship Id="rId102" Type="http://schemas.openxmlformats.org/officeDocument/2006/relationships/theme" Target="../theme/theme4.xml"/><Relationship Id="rId5" Type="http://schemas.openxmlformats.org/officeDocument/2006/relationships/slideLayout" Target="../slideLayouts/slideLayout310.xml"/><Relationship Id="rId90" Type="http://schemas.openxmlformats.org/officeDocument/2006/relationships/slideLayout" Target="../slideLayouts/slideLayout395.xml"/><Relationship Id="rId95" Type="http://schemas.openxmlformats.org/officeDocument/2006/relationships/slideLayout" Target="../slideLayouts/slideLayout400.xml"/><Relationship Id="rId22" Type="http://schemas.openxmlformats.org/officeDocument/2006/relationships/slideLayout" Target="../slideLayouts/slideLayout327.xml"/><Relationship Id="rId27" Type="http://schemas.openxmlformats.org/officeDocument/2006/relationships/slideLayout" Target="../slideLayouts/slideLayout332.xml"/><Relationship Id="rId43" Type="http://schemas.openxmlformats.org/officeDocument/2006/relationships/slideLayout" Target="../slideLayouts/slideLayout348.xml"/><Relationship Id="rId48" Type="http://schemas.openxmlformats.org/officeDocument/2006/relationships/slideLayout" Target="../slideLayouts/slideLayout353.xml"/><Relationship Id="rId64" Type="http://schemas.openxmlformats.org/officeDocument/2006/relationships/slideLayout" Target="../slideLayouts/slideLayout369.xml"/><Relationship Id="rId69" Type="http://schemas.openxmlformats.org/officeDocument/2006/relationships/slideLayout" Target="../slideLayouts/slideLayout374.xml"/><Relationship Id="rId80" Type="http://schemas.openxmlformats.org/officeDocument/2006/relationships/slideLayout" Target="../slideLayouts/slideLayout385.xml"/><Relationship Id="rId85" Type="http://schemas.openxmlformats.org/officeDocument/2006/relationships/slideLayout" Target="../slideLayouts/slideLayout390.xml"/><Relationship Id="rId12" Type="http://schemas.openxmlformats.org/officeDocument/2006/relationships/slideLayout" Target="../slideLayouts/slideLayout317.xml"/><Relationship Id="rId17" Type="http://schemas.openxmlformats.org/officeDocument/2006/relationships/slideLayout" Target="../slideLayouts/slideLayout322.xml"/><Relationship Id="rId33" Type="http://schemas.openxmlformats.org/officeDocument/2006/relationships/slideLayout" Target="../slideLayouts/slideLayout338.xml"/><Relationship Id="rId38" Type="http://schemas.openxmlformats.org/officeDocument/2006/relationships/slideLayout" Target="../slideLayouts/slideLayout343.xml"/><Relationship Id="rId59" Type="http://schemas.openxmlformats.org/officeDocument/2006/relationships/slideLayout" Target="../slideLayouts/slideLayout364.xml"/><Relationship Id="rId103" Type="http://schemas.openxmlformats.org/officeDocument/2006/relationships/tags" Target="../tags/tag5.xml"/><Relationship Id="rId20" Type="http://schemas.openxmlformats.org/officeDocument/2006/relationships/slideLayout" Target="../slideLayouts/slideLayout325.xml"/><Relationship Id="rId41" Type="http://schemas.openxmlformats.org/officeDocument/2006/relationships/slideLayout" Target="../slideLayouts/slideLayout346.xml"/><Relationship Id="rId54" Type="http://schemas.openxmlformats.org/officeDocument/2006/relationships/slideLayout" Target="../slideLayouts/slideLayout359.xml"/><Relationship Id="rId62" Type="http://schemas.openxmlformats.org/officeDocument/2006/relationships/slideLayout" Target="../slideLayouts/slideLayout367.xml"/><Relationship Id="rId70" Type="http://schemas.openxmlformats.org/officeDocument/2006/relationships/slideLayout" Target="../slideLayouts/slideLayout375.xml"/><Relationship Id="rId75" Type="http://schemas.openxmlformats.org/officeDocument/2006/relationships/slideLayout" Target="../slideLayouts/slideLayout380.xml"/><Relationship Id="rId83" Type="http://schemas.openxmlformats.org/officeDocument/2006/relationships/slideLayout" Target="../slideLayouts/slideLayout388.xml"/><Relationship Id="rId88" Type="http://schemas.openxmlformats.org/officeDocument/2006/relationships/slideLayout" Target="../slideLayouts/slideLayout393.xml"/><Relationship Id="rId91" Type="http://schemas.openxmlformats.org/officeDocument/2006/relationships/slideLayout" Target="../slideLayouts/slideLayout396.xml"/><Relationship Id="rId96" Type="http://schemas.openxmlformats.org/officeDocument/2006/relationships/slideLayout" Target="../slideLayouts/slideLayout401.xml"/><Relationship Id="rId1" Type="http://schemas.openxmlformats.org/officeDocument/2006/relationships/slideLayout" Target="../slideLayouts/slideLayout306.xml"/><Relationship Id="rId6" Type="http://schemas.openxmlformats.org/officeDocument/2006/relationships/slideLayout" Target="../slideLayouts/slideLayout311.xml"/><Relationship Id="rId15" Type="http://schemas.openxmlformats.org/officeDocument/2006/relationships/slideLayout" Target="../slideLayouts/slideLayout320.xml"/><Relationship Id="rId23" Type="http://schemas.openxmlformats.org/officeDocument/2006/relationships/slideLayout" Target="../slideLayouts/slideLayout328.xml"/><Relationship Id="rId28" Type="http://schemas.openxmlformats.org/officeDocument/2006/relationships/slideLayout" Target="../slideLayouts/slideLayout333.xml"/><Relationship Id="rId36" Type="http://schemas.openxmlformats.org/officeDocument/2006/relationships/slideLayout" Target="../slideLayouts/slideLayout341.xml"/><Relationship Id="rId49" Type="http://schemas.openxmlformats.org/officeDocument/2006/relationships/slideLayout" Target="../slideLayouts/slideLayout354.xml"/><Relationship Id="rId57" Type="http://schemas.openxmlformats.org/officeDocument/2006/relationships/slideLayout" Target="../slideLayouts/slideLayout362.xml"/><Relationship Id="rId106" Type="http://schemas.openxmlformats.org/officeDocument/2006/relationships/image" Target="../media/image2.png"/><Relationship Id="rId10" Type="http://schemas.openxmlformats.org/officeDocument/2006/relationships/slideLayout" Target="../slideLayouts/slideLayout315.xml"/><Relationship Id="rId31" Type="http://schemas.openxmlformats.org/officeDocument/2006/relationships/slideLayout" Target="../slideLayouts/slideLayout336.xml"/><Relationship Id="rId44" Type="http://schemas.openxmlformats.org/officeDocument/2006/relationships/slideLayout" Target="../slideLayouts/slideLayout349.xml"/><Relationship Id="rId52" Type="http://schemas.openxmlformats.org/officeDocument/2006/relationships/slideLayout" Target="../slideLayouts/slideLayout357.xml"/><Relationship Id="rId60" Type="http://schemas.openxmlformats.org/officeDocument/2006/relationships/slideLayout" Target="../slideLayouts/slideLayout365.xml"/><Relationship Id="rId65" Type="http://schemas.openxmlformats.org/officeDocument/2006/relationships/slideLayout" Target="../slideLayouts/slideLayout370.xml"/><Relationship Id="rId73" Type="http://schemas.openxmlformats.org/officeDocument/2006/relationships/slideLayout" Target="../slideLayouts/slideLayout378.xml"/><Relationship Id="rId78" Type="http://schemas.openxmlformats.org/officeDocument/2006/relationships/slideLayout" Target="../slideLayouts/slideLayout383.xml"/><Relationship Id="rId81" Type="http://schemas.openxmlformats.org/officeDocument/2006/relationships/slideLayout" Target="../slideLayouts/slideLayout386.xml"/><Relationship Id="rId86" Type="http://schemas.openxmlformats.org/officeDocument/2006/relationships/slideLayout" Target="../slideLayouts/slideLayout391.xml"/><Relationship Id="rId94" Type="http://schemas.openxmlformats.org/officeDocument/2006/relationships/slideLayout" Target="../slideLayouts/slideLayout399.xml"/><Relationship Id="rId99" Type="http://schemas.openxmlformats.org/officeDocument/2006/relationships/slideLayout" Target="../slideLayouts/slideLayout404.xml"/><Relationship Id="rId101" Type="http://schemas.openxmlformats.org/officeDocument/2006/relationships/slideLayout" Target="../slideLayouts/slideLayout406.xml"/><Relationship Id="rId4" Type="http://schemas.openxmlformats.org/officeDocument/2006/relationships/slideLayout" Target="../slideLayouts/slideLayout309.xml"/><Relationship Id="rId9" Type="http://schemas.openxmlformats.org/officeDocument/2006/relationships/slideLayout" Target="../slideLayouts/slideLayout314.xml"/><Relationship Id="rId13" Type="http://schemas.openxmlformats.org/officeDocument/2006/relationships/slideLayout" Target="../slideLayouts/slideLayout318.xml"/><Relationship Id="rId18" Type="http://schemas.openxmlformats.org/officeDocument/2006/relationships/slideLayout" Target="../slideLayouts/slideLayout323.xml"/><Relationship Id="rId39" Type="http://schemas.openxmlformats.org/officeDocument/2006/relationships/slideLayout" Target="../slideLayouts/slideLayout344.xml"/><Relationship Id="rId34" Type="http://schemas.openxmlformats.org/officeDocument/2006/relationships/slideLayout" Target="../slideLayouts/slideLayout339.xml"/><Relationship Id="rId50" Type="http://schemas.openxmlformats.org/officeDocument/2006/relationships/slideLayout" Target="../slideLayouts/slideLayout355.xml"/><Relationship Id="rId55" Type="http://schemas.openxmlformats.org/officeDocument/2006/relationships/slideLayout" Target="../slideLayouts/slideLayout360.xml"/><Relationship Id="rId76" Type="http://schemas.openxmlformats.org/officeDocument/2006/relationships/slideLayout" Target="../slideLayouts/slideLayout381.xml"/><Relationship Id="rId97" Type="http://schemas.openxmlformats.org/officeDocument/2006/relationships/slideLayout" Target="../slideLayouts/slideLayout402.xml"/><Relationship Id="rId104" Type="http://schemas.openxmlformats.org/officeDocument/2006/relationships/oleObject" Target="../embeddings/oleObject4.bin"/><Relationship Id="rId7" Type="http://schemas.openxmlformats.org/officeDocument/2006/relationships/slideLayout" Target="../slideLayouts/slideLayout312.xml"/><Relationship Id="rId71" Type="http://schemas.openxmlformats.org/officeDocument/2006/relationships/slideLayout" Target="../slideLayouts/slideLayout376.xml"/><Relationship Id="rId92" Type="http://schemas.openxmlformats.org/officeDocument/2006/relationships/slideLayout" Target="../slideLayouts/slideLayout397.xml"/><Relationship Id="rId2" Type="http://schemas.openxmlformats.org/officeDocument/2006/relationships/slideLayout" Target="../slideLayouts/slideLayout307.xml"/><Relationship Id="rId29" Type="http://schemas.openxmlformats.org/officeDocument/2006/relationships/slideLayout" Target="../slideLayouts/slideLayout334.xml"/><Relationship Id="rId24" Type="http://schemas.openxmlformats.org/officeDocument/2006/relationships/slideLayout" Target="../slideLayouts/slideLayout329.xml"/><Relationship Id="rId40" Type="http://schemas.openxmlformats.org/officeDocument/2006/relationships/slideLayout" Target="../slideLayouts/slideLayout345.xml"/><Relationship Id="rId45" Type="http://schemas.openxmlformats.org/officeDocument/2006/relationships/slideLayout" Target="../slideLayouts/slideLayout350.xml"/><Relationship Id="rId66" Type="http://schemas.openxmlformats.org/officeDocument/2006/relationships/slideLayout" Target="../slideLayouts/slideLayout371.xml"/><Relationship Id="rId87" Type="http://schemas.openxmlformats.org/officeDocument/2006/relationships/slideLayout" Target="../slideLayouts/slideLayout392.xml"/><Relationship Id="rId61" Type="http://schemas.openxmlformats.org/officeDocument/2006/relationships/slideLayout" Target="../slideLayouts/slideLayout366.xml"/><Relationship Id="rId82" Type="http://schemas.openxmlformats.org/officeDocument/2006/relationships/slideLayout" Target="../slideLayouts/slideLayout387.xml"/><Relationship Id="rId19" Type="http://schemas.openxmlformats.org/officeDocument/2006/relationships/slideLayout" Target="../slideLayouts/slideLayout324.xml"/><Relationship Id="rId14" Type="http://schemas.openxmlformats.org/officeDocument/2006/relationships/slideLayout" Target="../slideLayouts/slideLayout319.xml"/><Relationship Id="rId30" Type="http://schemas.openxmlformats.org/officeDocument/2006/relationships/slideLayout" Target="../slideLayouts/slideLayout335.xml"/><Relationship Id="rId35" Type="http://schemas.openxmlformats.org/officeDocument/2006/relationships/slideLayout" Target="../slideLayouts/slideLayout340.xml"/><Relationship Id="rId56" Type="http://schemas.openxmlformats.org/officeDocument/2006/relationships/slideLayout" Target="../slideLayouts/slideLayout361.xml"/><Relationship Id="rId77" Type="http://schemas.openxmlformats.org/officeDocument/2006/relationships/slideLayout" Target="../slideLayouts/slideLayout382.xml"/><Relationship Id="rId100" Type="http://schemas.openxmlformats.org/officeDocument/2006/relationships/slideLayout" Target="../slideLayouts/slideLayout405.xml"/><Relationship Id="rId105" Type="http://schemas.openxmlformats.org/officeDocument/2006/relationships/image" Target="../media/image1.emf"/><Relationship Id="rId8" Type="http://schemas.openxmlformats.org/officeDocument/2006/relationships/slideLayout" Target="../slideLayouts/slideLayout313.xml"/><Relationship Id="rId51" Type="http://schemas.openxmlformats.org/officeDocument/2006/relationships/slideLayout" Target="../slideLayouts/slideLayout356.xml"/><Relationship Id="rId72" Type="http://schemas.openxmlformats.org/officeDocument/2006/relationships/slideLayout" Target="../slideLayouts/slideLayout377.xml"/><Relationship Id="rId93" Type="http://schemas.openxmlformats.org/officeDocument/2006/relationships/slideLayout" Target="../slideLayouts/slideLayout398.xml"/><Relationship Id="rId98" Type="http://schemas.openxmlformats.org/officeDocument/2006/relationships/slideLayout" Target="../slideLayouts/slideLayout403.xml"/><Relationship Id="rId3" Type="http://schemas.openxmlformats.org/officeDocument/2006/relationships/slideLayout" Target="../slideLayouts/slideLayout308.xml"/><Relationship Id="rId25" Type="http://schemas.openxmlformats.org/officeDocument/2006/relationships/slideLayout" Target="../slideLayouts/slideLayout330.xml"/><Relationship Id="rId46" Type="http://schemas.openxmlformats.org/officeDocument/2006/relationships/slideLayout" Target="../slideLayouts/slideLayout351.xml"/><Relationship Id="rId67" Type="http://schemas.openxmlformats.org/officeDocument/2006/relationships/slideLayout" Target="../slideLayouts/slideLayout3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42AAEA1F-C56B-B576-CCFD-59F5CF2792B8}"/>
              </a:ext>
            </a:extLst>
          </p:cNvPr>
          <p:cNvGraphicFramePr>
            <a:graphicFrameLocks noChangeAspect="1"/>
          </p:cNvGraphicFramePr>
          <p:nvPr userDrawn="1">
            <p:custDataLst>
              <p:tags r:id="rId104"/>
            </p:custDataLst>
            <p:extLst>
              <p:ext uri="{D42A27DB-BD31-4B8C-83A1-F6EECF244321}">
                <p14:modId xmlns:p14="http://schemas.microsoft.com/office/powerpoint/2010/main" val="265237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05" imgW="338" imgH="338" progId="TCLayout.ActiveDocument.1">
                  <p:embed/>
                </p:oleObj>
              </mc:Choice>
              <mc:Fallback>
                <p:oleObj name="Diapositiva de think-cell" r:id="rId105" imgW="338" imgH="338" progId="TCLayout.ActiveDocument.1">
                  <p:embed/>
                  <p:pic>
                    <p:nvPicPr>
                      <p:cNvPr id="2" name="Objeto 1" hidden="1">
                        <a:extLst>
                          <a:ext uri="{FF2B5EF4-FFF2-40B4-BE49-F238E27FC236}">
                            <a16:creationId xmlns:a16="http://schemas.microsoft.com/office/drawing/2014/main" id="{42AAEA1F-C56B-B576-CCFD-59F5CF2792B8}"/>
                          </a:ext>
                        </a:extLst>
                      </p:cNvPr>
                      <p:cNvPicPr/>
                      <p:nvPr/>
                    </p:nvPicPr>
                    <p:blipFill>
                      <a:blip r:embed="rId106"/>
                      <a:stretch>
                        <a:fillRect/>
                      </a:stretch>
                    </p:blipFill>
                    <p:spPr>
                      <a:xfrm>
                        <a:off x="1588" y="1588"/>
                        <a:ext cx="1588" cy="1588"/>
                      </a:xfrm>
                      <a:prstGeom prst="rect">
                        <a:avLst/>
                      </a:prstGeom>
                    </p:spPr>
                  </p:pic>
                </p:oleObj>
              </mc:Fallback>
            </mc:AlternateContent>
          </a:graphicData>
        </a:graphic>
      </p:graphicFrame>
      <p:sp>
        <p:nvSpPr>
          <p:cNvPr id="6" name="Rectángulo 5">
            <a:extLst>
              <a:ext uri="{FF2B5EF4-FFF2-40B4-BE49-F238E27FC236}">
                <a16:creationId xmlns:a16="http://schemas.microsoft.com/office/drawing/2014/main" id="{29BBAA47-B5CF-0A46-8097-7FBA62C1765A}"/>
              </a:ext>
            </a:extLst>
          </p:cNvPr>
          <p:cNvSpPr/>
          <p:nvPr userDrawn="1"/>
        </p:nvSpPr>
        <p:spPr>
          <a:xfrm>
            <a:off x="0" y="6237288"/>
            <a:ext cx="12192000" cy="620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pic>
        <p:nvPicPr>
          <p:cNvPr id="7" name="Picture 18">
            <a:extLst>
              <a:ext uri="{FF2B5EF4-FFF2-40B4-BE49-F238E27FC236}">
                <a16:creationId xmlns:a16="http://schemas.microsoft.com/office/drawing/2014/main" id="{CD6074AE-422C-0D44-A950-4B0E68473D7E}"/>
              </a:ext>
            </a:extLst>
          </p:cNvPr>
          <p:cNvPicPr>
            <a:picLocks noChangeAspect="1"/>
          </p:cNvPicPr>
          <p:nvPr userDrawn="1"/>
        </p:nvPicPr>
        <p:blipFill>
          <a:blip r:embed="rId107">
            <a:extLst>
              <a:ext uri="{28A0092B-C50C-407E-A947-70E740481C1C}">
                <a14:useLocalDpi xmlns:a14="http://schemas.microsoft.com/office/drawing/2010/main" val="0"/>
              </a:ext>
            </a:extLst>
          </a:blip>
          <a:stretch>
            <a:fillRect/>
          </a:stretch>
        </p:blipFill>
        <p:spPr>
          <a:xfrm>
            <a:off x="11265523" y="6394710"/>
            <a:ext cx="518489" cy="232790"/>
          </a:xfrm>
          <a:prstGeom prst="rect">
            <a:avLst/>
          </a:prstGeom>
        </p:spPr>
      </p:pic>
      <p:sp>
        <p:nvSpPr>
          <p:cNvPr id="8" name="TextBox 5">
            <a:extLst>
              <a:ext uri="{FF2B5EF4-FFF2-40B4-BE49-F238E27FC236}">
                <a16:creationId xmlns:a16="http://schemas.microsoft.com/office/drawing/2014/main" id="{3A55BC80-CAB7-A347-92CE-27223A90D582}"/>
              </a:ext>
            </a:extLst>
          </p:cNvPr>
          <p:cNvSpPr txBox="1">
            <a:spLocks noChangeAspect="1"/>
          </p:cNvSpPr>
          <p:nvPr userDrawn="1"/>
        </p:nvSpPr>
        <p:spPr>
          <a:xfrm>
            <a:off x="768838" y="6394710"/>
            <a:ext cx="3673527" cy="162000"/>
          </a:xfrm>
          <a:prstGeom prst="rect">
            <a:avLst/>
          </a:prstGeom>
          <a:noFill/>
        </p:spPr>
        <p:txBody>
          <a:bodyPr wrap="square" lIns="0" tIns="0" rIns="0" bIns="0" rtlCol="0">
            <a:spAutoFit/>
          </a:bodyPr>
          <a:lstStyle/>
          <a:p>
            <a:r>
              <a:rPr lang="es-ES" sz="1050" noProof="0" dirty="0">
                <a:solidFill>
                  <a:schemeClr val="bg1">
                    <a:lumMod val="50000"/>
                  </a:schemeClr>
                </a:solidFill>
                <a:latin typeface="Iberia Text" charset="0"/>
                <a:ea typeface="Iberia Text" charset="0"/>
                <a:cs typeface="Iberia Text" charset="0"/>
              </a:rPr>
              <a:t>NDC </a:t>
            </a:r>
            <a:r>
              <a:rPr lang="es-ES" sz="1050" noProof="0" dirty="0" err="1">
                <a:solidFill>
                  <a:schemeClr val="bg1">
                    <a:lumMod val="50000"/>
                  </a:schemeClr>
                </a:solidFill>
                <a:latin typeface="Iberia Text" charset="0"/>
                <a:ea typeface="Iberia Text" charset="0"/>
                <a:cs typeface="Iberia Text" charset="0"/>
              </a:rPr>
              <a:t>Newsletter</a:t>
            </a:r>
            <a:r>
              <a:rPr lang="es-ES" sz="1050" noProof="0" dirty="0">
                <a:solidFill>
                  <a:schemeClr val="bg1">
                    <a:lumMod val="50000"/>
                  </a:schemeClr>
                </a:solidFill>
                <a:latin typeface="Iberia Text" charset="0"/>
                <a:ea typeface="Iberia Text" charset="0"/>
                <a:cs typeface="Iberia Text" charset="0"/>
              </a:rPr>
              <a:t> </a:t>
            </a:r>
            <a:r>
              <a:rPr lang="es-ES" sz="1050" dirty="0">
                <a:solidFill>
                  <a:schemeClr val="bg1">
                    <a:lumMod val="50000"/>
                  </a:schemeClr>
                </a:solidFill>
                <a:latin typeface="Iberia Text" charset="0"/>
                <a:ea typeface="Iberia Text" charset="0"/>
                <a:cs typeface="Iberia Text" charset="0"/>
              </a:rPr>
              <a:t>/ ES</a:t>
            </a:r>
            <a:endParaRPr lang="es-ES" sz="1050" noProof="0" dirty="0">
              <a:solidFill>
                <a:schemeClr val="tx2"/>
              </a:solidFill>
              <a:latin typeface="Iberia Text" charset="0"/>
              <a:ea typeface="Iberia Text" charset="0"/>
              <a:cs typeface="Iberia Text" charset="0"/>
            </a:endParaRPr>
          </a:p>
        </p:txBody>
      </p:sp>
      <p:sp>
        <p:nvSpPr>
          <p:cNvPr id="9" name="TextBox 7">
            <a:extLst>
              <a:ext uri="{FF2B5EF4-FFF2-40B4-BE49-F238E27FC236}">
                <a16:creationId xmlns:a16="http://schemas.microsoft.com/office/drawing/2014/main" id="{B2AED164-0A43-CC4F-AF42-18A0A602969D}"/>
              </a:ext>
            </a:extLst>
          </p:cNvPr>
          <p:cNvSpPr txBox="1">
            <a:spLocks noChangeAspect="1"/>
          </p:cNvSpPr>
          <p:nvPr userDrawn="1"/>
        </p:nvSpPr>
        <p:spPr>
          <a:xfrm>
            <a:off x="407988" y="6394710"/>
            <a:ext cx="248337" cy="161583"/>
          </a:xfrm>
          <a:prstGeom prst="rect">
            <a:avLst/>
          </a:prstGeom>
          <a:noFill/>
        </p:spPr>
        <p:txBody>
          <a:bodyPr wrap="square" lIns="0" tIns="0" rIns="0" bIns="0" rtlCol="0">
            <a:spAutoFit/>
          </a:bodyPr>
          <a:lstStyle/>
          <a:p>
            <a:fld id="{1C7195E9-957A-4842-9BE3-773A11A4BDF6}" type="slidenum">
              <a:rPr lang="es-ES" sz="1050" b="1" noProof="0" smtClean="0">
                <a:solidFill>
                  <a:schemeClr val="tx2"/>
                </a:solidFill>
                <a:latin typeface="Iberia Text" charset="0"/>
                <a:ea typeface="Iberia Text" charset="0"/>
                <a:cs typeface="Iberia Text" charset="0"/>
              </a:rPr>
              <a:pPr/>
              <a:t>‹Nº›</a:t>
            </a:fld>
            <a:r>
              <a:rPr lang="es-ES" sz="1050" noProof="0" dirty="0">
                <a:solidFill>
                  <a:schemeClr val="tx2"/>
                </a:solidFill>
                <a:latin typeface="Iberia Text" charset="0"/>
                <a:ea typeface="Iberia Text" charset="0"/>
                <a:cs typeface="Iberia Text" charset="0"/>
              </a:rPr>
              <a:t> </a:t>
            </a:r>
          </a:p>
        </p:txBody>
      </p:sp>
    </p:spTree>
    <p:extLst>
      <p:ext uri="{BB962C8B-B14F-4D97-AF65-F5344CB8AC3E}">
        <p14:creationId xmlns:p14="http://schemas.microsoft.com/office/powerpoint/2010/main" val="1366170194"/>
      </p:ext>
    </p:extLst>
  </p:cSld>
  <p:clrMap bg1="lt1" tx1="dk1" bg2="lt2" tx2="dk2" accent1="accent1" accent2="accent2" accent3="accent3" accent4="accent4" accent5="accent5" accent6="accent6" hlink="hlink" folHlink="folHlink"/>
  <p:sldLayoutIdLst>
    <p:sldLayoutId id="2147483770" r:id="rId1"/>
    <p:sldLayoutId id="2147483774" r:id="rId2"/>
    <p:sldLayoutId id="2147483775" r:id="rId3"/>
    <p:sldLayoutId id="2147483771" r:id="rId4"/>
    <p:sldLayoutId id="2147483772" r:id="rId5"/>
    <p:sldLayoutId id="2147483773"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 id="2147483719" r:id="rId53"/>
    <p:sldLayoutId id="2147483720" r:id="rId54"/>
    <p:sldLayoutId id="2147483721" r:id="rId55"/>
    <p:sldLayoutId id="2147483722" r:id="rId56"/>
    <p:sldLayoutId id="2147483723" r:id="rId57"/>
    <p:sldLayoutId id="2147483724" r:id="rId58"/>
    <p:sldLayoutId id="2147483725" r:id="rId59"/>
    <p:sldLayoutId id="2147483726" r:id="rId60"/>
    <p:sldLayoutId id="2147483727" r:id="rId61"/>
    <p:sldLayoutId id="2147483728" r:id="rId62"/>
    <p:sldLayoutId id="2147483729" r:id="rId63"/>
    <p:sldLayoutId id="2147483730" r:id="rId64"/>
    <p:sldLayoutId id="2147483731" r:id="rId65"/>
    <p:sldLayoutId id="2147483732" r:id="rId66"/>
    <p:sldLayoutId id="2147483733" r:id="rId67"/>
    <p:sldLayoutId id="2147483734" r:id="rId68"/>
    <p:sldLayoutId id="2147483735" r:id="rId69"/>
    <p:sldLayoutId id="2147483736" r:id="rId70"/>
    <p:sldLayoutId id="2147483737" r:id="rId71"/>
    <p:sldLayoutId id="2147483738" r:id="rId72"/>
    <p:sldLayoutId id="2147483739" r:id="rId73"/>
    <p:sldLayoutId id="2147483740" r:id="rId74"/>
    <p:sldLayoutId id="2147483741" r:id="rId75"/>
    <p:sldLayoutId id="2147483742" r:id="rId76"/>
    <p:sldLayoutId id="2147483743" r:id="rId77"/>
    <p:sldLayoutId id="2147483744" r:id="rId78"/>
    <p:sldLayoutId id="2147483745" r:id="rId79"/>
    <p:sldLayoutId id="2147483746" r:id="rId80"/>
    <p:sldLayoutId id="2147483747" r:id="rId81"/>
    <p:sldLayoutId id="2147483748" r:id="rId82"/>
    <p:sldLayoutId id="2147483749" r:id="rId83"/>
    <p:sldLayoutId id="2147483750" r:id="rId84"/>
    <p:sldLayoutId id="2147483751" r:id="rId85"/>
    <p:sldLayoutId id="2147483752" r:id="rId86"/>
    <p:sldLayoutId id="2147483753" r:id="rId87"/>
    <p:sldLayoutId id="2147483754" r:id="rId88"/>
    <p:sldLayoutId id="2147483755" r:id="rId89"/>
    <p:sldLayoutId id="2147483756" r:id="rId90"/>
    <p:sldLayoutId id="2147483757" r:id="rId91"/>
    <p:sldLayoutId id="2147483758" r:id="rId92"/>
    <p:sldLayoutId id="2147483759" r:id="rId93"/>
    <p:sldLayoutId id="2147483760" r:id="rId94"/>
    <p:sldLayoutId id="2147483761" r:id="rId95"/>
    <p:sldLayoutId id="2147483762" r:id="rId96"/>
    <p:sldLayoutId id="2147483763" r:id="rId97"/>
    <p:sldLayoutId id="2147483764" r:id="rId98"/>
    <p:sldLayoutId id="2147483765" r:id="rId99"/>
    <p:sldLayoutId id="2147483766" r:id="rId100"/>
    <p:sldLayoutId id="2147483767" r:id="rId101"/>
    <p:sldLayoutId id="2147483768" r:id="rId102"/>
  </p:sldLayoutIdLst>
  <p:txStyles>
    <p:titleStyle>
      <a:lvl1pPr algn="l" defTabSz="738781" rtl="0" eaLnBrk="1" latinLnBrk="0" hangingPunct="1">
        <a:lnSpc>
          <a:spcPct val="100000"/>
        </a:lnSpc>
        <a:spcBef>
          <a:spcPct val="0"/>
        </a:spcBef>
        <a:buNone/>
        <a:defRPr sz="3555" kern="1200">
          <a:solidFill>
            <a:schemeClr val="tx1"/>
          </a:solidFill>
          <a:latin typeface="+mj-lt"/>
          <a:ea typeface="+mj-ea"/>
          <a:cs typeface="+mj-cs"/>
        </a:defRPr>
      </a:lvl1pPr>
    </p:titleStyle>
    <p:body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p:bodyStyle>
    <p:otherStyle>
      <a:defPPr>
        <a:defRPr lang="es-ES"/>
      </a:defPPr>
      <a:lvl1pPr marL="0" algn="l" defTabSz="738781" rtl="0" eaLnBrk="1" latinLnBrk="0" hangingPunct="1">
        <a:defRPr sz="1455" kern="1200">
          <a:solidFill>
            <a:schemeClr val="tx1"/>
          </a:solidFill>
          <a:latin typeface="+mn-lt"/>
          <a:ea typeface="+mn-ea"/>
          <a:cs typeface="+mn-cs"/>
        </a:defRPr>
      </a:lvl1pPr>
      <a:lvl2pPr marL="369390" algn="l" defTabSz="738781" rtl="0" eaLnBrk="1" latinLnBrk="0" hangingPunct="1">
        <a:defRPr sz="1455" kern="1200">
          <a:solidFill>
            <a:schemeClr val="tx1"/>
          </a:solidFill>
          <a:latin typeface="+mn-lt"/>
          <a:ea typeface="+mn-ea"/>
          <a:cs typeface="+mn-cs"/>
        </a:defRPr>
      </a:lvl2pPr>
      <a:lvl3pPr marL="738781" algn="l" defTabSz="738781" rtl="0" eaLnBrk="1" latinLnBrk="0" hangingPunct="1">
        <a:defRPr sz="1455" kern="1200">
          <a:solidFill>
            <a:schemeClr val="tx1"/>
          </a:solidFill>
          <a:latin typeface="+mn-lt"/>
          <a:ea typeface="+mn-ea"/>
          <a:cs typeface="+mn-cs"/>
        </a:defRPr>
      </a:lvl3pPr>
      <a:lvl4pPr marL="1108171" algn="l" defTabSz="738781" rtl="0" eaLnBrk="1" latinLnBrk="0" hangingPunct="1">
        <a:defRPr sz="1455" kern="1200">
          <a:solidFill>
            <a:schemeClr val="tx1"/>
          </a:solidFill>
          <a:latin typeface="+mn-lt"/>
          <a:ea typeface="+mn-ea"/>
          <a:cs typeface="+mn-cs"/>
        </a:defRPr>
      </a:lvl4pPr>
      <a:lvl5pPr marL="1477561" algn="l" defTabSz="738781" rtl="0" eaLnBrk="1" latinLnBrk="0" hangingPunct="1">
        <a:defRPr sz="1455" kern="1200">
          <a:solidFill>
            <a:schemeClr val="tx1"/>
          </a:solidFill>
          <a:latin typeface="+mn-lt"/>
          <a:ea typeface="+mn-ea"/>
          <a:cs typeface="+mn-cs"/>
        </a:defRPr>
      </a:lvl5pPr>
      <a:lvl6pPr marL="1846951" algn="l" defTabSz="738781" rtl="0" eaLnBrk="1" latinLnBrk="0" hangingPunct="1">
        <a:defRPr sz="1455" kern="1200">
          <a:solidFill>
            <a:schemeClr val="tx1"/>
          </a:solidFill>
          <a:latin typeface="+mn-lt"/>
          <a:ea typeface="+mn-ea"/>
          <a:cs typeface="+mn-cs"/>
        </a:defRPr>
      </a:lvl6pPr>
      <a:lvl7pPr marL="2216342" algn="l" defTabSz="738781" rtl="0" eaLnBrk="1" latinLnBrk="0" hangingPunct="1">
        <a:defRPr sz="1455" kern="1200">
          <a:solidFill>
            <a:schemeClr val="tx1"/>
          </a:solidFill>
          <a:latin typeface="+mn-lt"/>
          <a:ea typeface="+mn-ea"/>
          <a:cs typeface="+mn-cs"/>
        </a:defRPr>
      </a:lvl7pPr>
      <a:lvl8pPr marL="2585732" algn="l" defTabSz="738781" rtl="0" eaLnBrk="1" latinLnBrk="0" hangingPunct="1">
        <a:defRPr sz="1455" kern="1200">
          <a:solidFill>
            <a:schemeClr val="tx1"/>
          </a:solidFill>
          <a:latin typeface="+mn-lt"/>
          <a:ea typeface="+mn-ea"/>
          <a:cs typeface="+mn-cs"/>
        </a:defRPr>
      </a:lvl8pPr>
      <a:lvl9pPr marL="2955123" algn="l" defTabSz="738781" rtl="0" eaLnBrk="1" latinLnBrk="0" hangingPunct="1">
        <a:defRPr sz="1455" kern="1200">
          <a:solidFill>
            <a:schemeClr val="tx1"/>
          </a:solidFill>
          <a:latin typeface="+mn-lt"/>
          <a:ea typeface="+mn-ea"/>
          <a:cs typeface="+mn-cs"/>
        </a:defRPr>
      </a:lvl9pPr>
    </p:otherStyle>
  </p:txStyles>
  <p:extLst>
    <p:ext uri="{27BBF7A9-308A-43DC-89C8-2F10F3537804}">
      <p15:sldGuideLst xmlns:p15="http://schemas.microsoft.com/office/powerpoint/2012/main">
        <p15:guide id="3" userDrawn="1">
          <p15:clr>
            <a:srgbClr val="F26B43"/>
          </p15:clr>
        </p15:guide>
        <p15:guide id="6" pos="7680" userDrawn="1">
          <p15:clr>
            <a:srgbClr val="F26B43"/>
          </p15:clr>
        </p15:guide>
        <p15:guide id="7" orient="horz" userDrawn="1">
          <p15:clr>
            <a:srgbClr val="F26B43"/>
          </p15:clr>
        </p15:guide>
        <p15:guide id="9" orient="horz" pos="422" userDrawn="1">
          <p15:clr>
            <a:srgbClr val="F26B43"/>
          </p15:clr>
        </p15:guide>
        <p15:guide id="10" pos="234" userDrawn="1">
          <p15:clr>
            <a:srgbClr val="F26B43"/>
          </p15:clr>
        </p15:guide>
        <p15:guide id="11" pos="7446" userDrawn="1">
          <p15:clr>
            <a:srgbClr val="F26B43"/>
          </p15:clr>
        </p15:guide>
        <p15:guide id="12" orient="horz" pos="4320" userDrawn="1">
          <p15:clr>
            <a:srgbClr val="F26B43"/>
          </p15:clr>
        </p15:guide>
        <p15:guide id="13" orient="horz" pos="39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462C1026-3428-073A-F81A-6B7A7AEE48D1}"/>
              </a:ext>
            </a:extLst>
          </p:cNvPr>
          <p:cNvGraphicFramePr>
            <a:graphicFrameLocks noChangeAspect="1"/>
          </p:cNvGraphicFramePr>
          <p:nvPr userDrawn="1">
            <p:custDataLst>
              <p:tags r:id="rId104"/>
            </p:custDataLst>
            <p:extLst>
              <p:ext uri="{D42A27DB-BD31-4B8C-83A1-F6EECF244321}">
                <p14:modId xmlns:p14="http://schemas.microsoft.com/office/powerpoint/2010/main" val="2987246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05" imgW="338" imgH="338" progId="TCLayout.ActiveDocument.1">
                  <p:embed/>
                </p:oleObj>
              </mc:Choice>
              <mc:Fallback>
                <p:oleObj name="Diapositiva de think-cell" r:id="rId105" imgW="338" imgH="338" progId="TCLayout.ActiveDocument.1">
                  <p:embed/>
                  <p:pic>
                    <p:nvPicPr>
                      <p:cNvPr id="2" name="Objeto 1" hidden="1">
                        <a:extLst>
                          <a:ext uri="{FF2B5EF4-FFF2-40B4-BE49-F238E27FC236}">
                            <a16:creationId xmlns:a16="http://schemas.microsoft.com/office/drawing/2014/main" id="{462C1026-3428-073A-F81A-6B7A7AEE48D1}"/>
                          </a:ext>
                        </a:extLst>
                      </p:cNvPr>
                      <p:cNvPicPr/>
                      <p:nvPr/>
                    </p:nvPicPr>
                    <p:blipFill>
                      <a:blip r:embed="rId106"/>
                      <a:stretch>
                        <a:fillRect/>
                      </a:stretch>
                    </p:blipFill>
                    <p:spPr>
                      <a:xfrm>
                        <a:off x="1588" y="1588"/>
                        <a:ext cx="1588" cy="1588"/>
                      </a:xfrm>
                      <a:prstGeom prst="rect">
                        <a:avLst/>
                      </a:prstGeom>
                    </p:spPr>
                  </p:pic>
                </p:oleObj>
              </mc:Fallback>
            </mc:AlternateContent>
          </a:graphicData>
        </a:graphic>
      </p:graphicFrame>
      <p:sp>
        <p:nvSpPr>
          <p:cNvPr id="6" name="Rectángulo 5">
            <a:extLst>
              <a:ext uri="{FF2B5EF4-FFF2-40B4-BE49-F238E27FC236}">
                <a16:creationId xmlns:a16="http://schemas.microsoft.com/office/drawing/2014/main" id="{29BBAA47-B5CF-0A46-8097-7FBA62C1765A}"/>
              </a:ext>
            </a:extLst>
          </p:cNvPr>
          <p:cNvSpPr/>
          <p:nvPr userDrawn="1"/>
        </p:nvSpPr>
        <p:spPr>
          <a:xfrm>
            <a:off x="0" y="6237288"/>
            <a:ext cx="12192000" cy="620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pic>
        <p:nvPicPr>
          <p:cNvPr id="7" name="Picture 18">
            <a:extLst>
              <a:ext uri="{FF2B5EF4-FFF2-40B4-BE49-F238E27FC236}">
                <a16:creationId xmlns:a16="http://schemas.microsoft.com/office/drawing/2014/main" id="{CD6074AE-422C-0D44-A950-4B0E68473D7E}"/>
              </a:ext>
            </a:extLst>
          </p:cNvPr>
          <p:cNvPicPr>
            <a:picLocks noChangeAspect="1"/>
          </p:cNvPicPr>
          <p:nvPr userDrawn="1"/>
        </p:nvPicPr>
        <p:blipFill>
          <a:blip r:embed="rId107">
            <a:extLst>
              <a:ext uri="{28A0092B-C50C-407E-A947-70E740481C1C}">
                <a14:useLocalDpi xmlns:a14="http://schemas.microsoft.com/office/drawing/2010/main" val="0"/>
              </a:ext>
            </a:extLst>
          </a:blip>
          <a:stretch>
            <a:fillRect/>
          </a:stretch>
        </p:blipFill>
        <p:spPr>
          <a:xfrm>
            <a:off x="11265523" y="6394710"/>
            <a:ext cx="518489" cy="232790"/>
          </a:xfrm>
          <a:prstGeom prst="rect">
            <a:avLst/>
          </a:prstGeom>
        </p:spPr>
      </p:pic>
      <p:sp>
        <p:nvSpPr>
          <p:cNvPr id="8" name="TextBox 5">
            <a:extLst>
              <a:ext uri="{FF2B5EF4-FFF2-40B4-BE49-F238E27FC236}">
                <a16:creationId xmlns:a16="http://schemas.microsoft.com/office/drawing/2014/main" id="{3A55BC80-CAB7-A347-92CE-27223A90D582}"/>
              </a:ext>
            </a:extLst>
          </p:cNvPr>
          <p:cNvSpPr txBox="1">
            <a:spLocks noChangeAspect="1"/>
          </p:cNvSpPr>
          <p:nvPr userDrawn="1"/>
        </p:nvSpPr>
        <p:spPr>
          <a:xfrm>
            <a:off x="768838" y="6394710"/>
            <a:ext cx="3673527" cy="162000"/>
          </a:xfrm>
          <a:prstGeom prst="rect">
            <a:avLst/>
          </a:prstGeom>
          <a:noFill/>
        </p:spPr>
        <p:txBody>
          <a:bodyPr wrap="square" lIns="0" tIns="0" rIns="0" bIns="0" rtlCol="0">
            <a:spAutoFit/>
          </a:bodyPr>
          <a:lstStyle/>
          <a:p>
            <a:r>
              <a:rPr lang="es-ES" sz="1050" noProof="0" dirty="0">
                <a:solidFill>
                  <a:schemeClr val="bg1">
                    <a:lumMod val="50000"/>
                  </a:schemeClr>
                </a:solidFill>
                <a:latin typeface="Iberia Text" charset="0"/>
                <a:ea typeface="Iberia Text" charset="0"/>
                <a:cs typeface="Iberia Text" charset="0"/>
              </a:rPr>
              <a:t>NDC </a:t>
            </a:r>
            <a:r>
              <a:rPr lang="es-ES" sz="1050" noProof="0" dirty="0" err="1">
                <a:solidFill>
                  <a:schemeClr val="bg1">
                    <a:lumMod val="50000"/>
                  </a:schemeClr>
                </a:solidFill>
                <a:latin typeface="Iberia Text" charset="0"/>
                <a:ea typeface="Iberia Text" charset="0"/>
                <a:cs typeface="Iberia Text" charset="0"/>
              </a:rPr>
              <a:t>Newsletter</a:t>
            </a:r>
            <a:r>
              <a:rPr lang="es-ES" sz="1050" noProof="0" dirty="0">
                <a:solidFill>
                  <a:schemeClr val="bg1">
                    <a:lumMod val="50000"/>
                  </a:schemeClr>
                </a:solidFill>
                <a:latin typeface="Iberia Text" charset="0"/>
                <a:ea typeface="Iberia Text" charset="0"/>
                <a:cs typeface="Iberia Text" charset="0"/>
              </a:rPr>
              <a:t> </a:t>
            </a:r>
            <a:r>
              <a:rPr lang="es-ES" sz="1050" dirty="0">
                <a:solidFill>
                  <a:schemeClr val="bg1">
                    <a:lumMod val="50000"/>
                  </a:schemeClr>
                </a:solidFill>
                <a:latin typeface="Iberia Text" charset="0"/>
                <a:ea typeface="Iberia Text" charset="0"/>
                <a:cs typeface="Iberia Text" charset="0"/>
              </a:rPr>
              <a:t>/ ES</a:t>
            </a:r>
            <a:endParaRPr lang="es-ES" sz="1050" noProof="0" dirty="0">
              <a:solidFill>
                <a:schemeClr val="tx2"/>
              </a:solidFill>
              <a:latin typeface="Iberia Text" charset="0"/>
              <a:ea typeface="Iberia Text" charset="0"/>
              <a:cs typeface="Iberia Text" charset="0"/>
            </a:endParaRPr>
          </a:p>
        </p:txBody>
      </p:sp>
      <p:sp>
        <p:nvSpPr>
          <p:cNvPr id="9" name="TextBox 7">
            <a:extLst>
              <a:ext uri="{FF2B5EF4-FFF2-40B4-BE49-F238E27FC236}">
                <a16:creationId xmlns:a16="http://schemas.microsoft.com/office/drawing/2014/main" id="{B2AED164-0A43-CC4F-AF42-18A0A602969D}"/>
              </a:ext>
            </a:extLst>
          </p:cNvPr>
          <p:cNvSpPr txBox="1">
            <a:spLocks noChangeAspect="1"/>
          </p:cNvSpPr>
          <p:nvPr userDrawn="1"/>
        </p:nvSpPr>
        <p:spPr>
          <a:xfrm>
            <a:off x="407988" y="6394710"/>
            <a:ext cx="248337" cy="161583"/>
          </a:xfrm>
          <a:prstGeom prst="rect">
            <a:avLst/>
          </a:prstGeom>
          <a:noFill/>
        </p:spPr>
        <p:txBody>
          <a:bodyPr wrap="square" lIns="0" tIns="0" rIns="0" bIns="0" rtlCol="0">
            <a:spAutoFit/>
          </a:bodyPr>
          <a:lstStyle/>
          <a:p>
            <a:fld id="{1C7195E9-957A-4842-9BE3-773A11A4BDF6}" type="slidenum">
              <a:rPr lang="es-ES" sz="1050" b="1" noProof="0" smtClean="0">
                <a:solidFill>
                  <a:schemeClr val="tx2"/>
                </a:solidFill>
                <a:latin typeface="Iberia Text" charset="0"/>
                <a:ea typeface="Iberia Text" charset="0"/>
                <a:cs typeface="Iberia Text" charset="0"/>
              </a:rPr>
              <a:pPr/>
              <a:t>‹Nº›</a:t>
            </a:fld>
            <a:r>
              <a:rPr lang="es-ES" sz="1050" noProof="0" dirty="0">
                <a:solidFill>
                  <a:schemeClr val="tx2"/>
                </a:solidFill>
                <a:latin typeface="Iberia Text" charset="0"/>
                <a:ea typeface="Iberia Text" charset="0"/>
                <a:cs typeface="Iberia Text" charset="0"/>
              </a:rPr>
              <a:t> </a:t>
            </a:r>
          </a:p>
        </p:txBody>
      </p:sp>
    </p:spTree>
    <p:extLst>
      <p:ext uri="{BB962C8B-B14F-4D97-AF65-F5344CB8AC3E}">
        <p14:creationId xmlns:p14="http://schemas.microsoft.com/office/powerpoint/2010/main" val="381593999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3807" r:id="rId31"/>
    <p:sldLayoutId id="2147483808" r:id="rId32"/>
    <p:sldLayoutId id="2147483809" r:id="rId33"/>
    <p:sldLayoutId id="2147483810" r:id="rId34"/>
    <p:sldLayoutId id="2147483811" r:id="rId35"/>
    <p:sldLayoutId id="2147483812" r:id="rId36"/>
    <p:sldLayoutId id="2147483813" r:id="rId37"/>
    <p:sldLayoutId id="2147483814" r:id="rId38"/>
    <p:sldLayoutId id="2147483815" r:id="rId39"/>
    <p:sldLayoutId id="2147483816" r:id="rId40"/>
    <p:sldLayoutId id="2147483817" r:id="rId41"/>
    <p:sldLayoutId id="2147483818" r:id="rId42"/>
    <p:sldLayoutId id="2147483819" r:id="rId43"/>
    <p:sldLayoutId id="2147483820" r:id="rId44"/>
    <p:sldLayoutId id="2147483821" r:id="rId45"/>
    <p:sldLayoutId id="2147483822" r:id="rId46"/>
    <p:sldLayoutId id="2147483823" r:id="rId47"/>
    <p:sldLayoutId id="2147483824" r:id="rId48"/>
    <p:sldLayoutId id="2147483825" r:id="rId49"/>
    <p:sldLayoutId id="2147483826" r:id="rId50"/>
    <p:sldLayoutId id="2147483827" r:id="rId51"/>
    <p:sldLayoutId id="2147483828" r:id="rId52"/>
    <p:sldLayoutId id="2147483829" r:id="rId53"/>
    <p:sldLayoutId id="2147483830" r:id="rId54"/>
    <p:sldLayoutId id="2147483831" r:id="rId55"/>
    <p:sldLayoutId id="2147483832" r:id="rId56"/>
    <p:sldLayoutId id="2147483833" r:id="rId57"/>
    <p:sldLayoutId id="2147483834" r:id="rId58"/>
    <p:sldLayoutId id="2147483835" r:id="rId59"/>
    <p:sldLayoutId id="2147483836" r:id="rId60"/>
    <p:sldLayoutId id="2147483837" r:id="rId61"/>
    <p:sldLayoutId id="2147483838" r:id="rId62"/>
    <p:sldLayoutId id="2147483839" r:id="rId63"/>
    <p:sldLayoutId id="2147483840" r:id="rId64"/>
    <p:sldLayoutId id="2147483841" r:id="rId65"/>
    <p:sldLayoutId id="2147483842" r:id="rId66"/>
    <p:sldLayoutId id="2147483843" r:id="rId67"/>
    <p:sldLayoutId id="2147483844" r:id="rId68"/>
    <p:sldLayoutId id="2147483845" r:id="rId69"/>
    <p:sldLayoutId id="2147483846" r:id="rId70"/>
    <p:sldLayoutId id="2147483847" r:id="rId71"/>
    <p:sldLayoutId id="2147483848" r:id="rId72"/>
    <p:sldLayoutId id="2147483849" r:id="rId73"/>
    <p:sldLayoutId id="2147483850" r:id="rId74"/>
    <p:sldLayoutId id="2147483851" r:id="rId75"/>
    <p:sldLayoutId id="2147483852" r:id="rId76"/>
    <p:sldLayoutId id="2147483853" r:id="rId77"/>
    <p:sldLayoutId id="2147483854" r:id="rId78"/>
    <p:sldLayoutId id="2147483855" r:id="rId79"/>
    <p:sldLayoutId id="2147483856" r:id="rId80"/>
    <p:sldLayoutId id="2147483857" r:id="rId81"/>
    <p:sldLayoutId id="2147483858" r:id="rId82"/>
    <p:sldLayoutId id="2147483859" r:id="rId83"/>
    <p:sldLayoutId id="2147483860" r:id="rId84"/>
    <p:sldLayoutId id="2147483861" r:id="rId85"/>
    <p:sldLayoutId id="2147483862" r:id="rId86"/>
    <p:sldLayoutId id="2147483863" r:id="rId87"/>
    <p:sldLayoutId id="2147483864" r:id="rId88"/>
    <p:sldLayoutId id="2147483865" r:id="rId89"/>
    <p:sldLayoutId id="2147483866" r:id="rId90"/>
    <p:sldLayoutId id="2147483867" r:id="rId91"/>
    <p:sldLayoutId id="2147483868" r:id="rId92"/>
    <p:sldLayoutId id="2147483869" r:id="rId93"/>
    <p:sldLayoutId id="2147483870" r:id="rId94"/>
    <p:sldLayoutId id="2147483871" r:id="rId95"/>
    <p:sldLayoutId id="2147483872" r:id="rId96"/>
    <p:sldLayoutId id="2147483873" r:id="rId97"/>
    <p:sldLayoutId id="2147483874" r:id="rId98"/>
    <p:sldLayoutId id="2147483875" r:id="rId99"/>
    <p:sldLayoutId id="2147483876" r:id="rId100"/>
    <p:sldLayoutId id="2147483877" r:id="rId101"/>
    <p:sldLayoutId id="2147483878" r:id="rId102"/>
  </p:sldLayoutIdLst>
  <p:txStyles>
    <p:titleStyle>
      <a:lvl1pPr algn="l" defTabSz="738781" rtl="0" eaLnBrk="1" latinLnBrk="0" hangingPunct="1">
        <a:lnSpc>
          <a:spcPct val="100000"/>
        </a:lnSpc>
        <a:spcBef>
          <a:spcPct val="0"/>
        </a:spcBef>
        <a:buNone/>
        <a:defRPr sz="3555" kern="1200">
          <a:solidFill>
            <a:schemeClr val="tx1"/>
          </a:solidFill>
          <a:latin typeface="+mj-lt"/>
          <a:ea typeface="+mj-ea"/>
          <a:cs typeface="+mj-cs"/>
        </a:defRPr>
      </a:lvl1pPr>
    </p:titleStyle>
    <p:body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p:bodyStyle>
    <p:otherStyle>
      <a:defPPr>
        <a:defRPr lang="es-ES"/>
      </a:defPPr>
      <a:lvl1pPr marL="0" algn="l" defTabSz="738781" rtl="0" eaLnBrk="1" latinLnBrk="0" hangingPunct="1">
        <a:defRPr sz="1455" kern="1200">
          <a:solidFill>
            <a:schemeClr val="tx1"/>
          </a:solidFill>
          <a:latin typeface="+mn-lt"/>
          <a:ea typeface="+mn-ea"/>
          <a:cs typeface="+mn-cs"/>
        </a:defRPr>
      </a:lvl1pPr>
      <a:lvl2pPr marL="369390" algn="l" defTabSz="738781" rtl="0" eaLnBrk="1" latinLnBrk="0" hangingPunct="1">
        <a:defRPr sz="1455" kern="1200">
          <a:solidFill>
            <a:schemeClr val="tx1"/>
          </a:solidFill>
          <a:latin typeface="+mn-lt"/>
          <a:ea typeface="+mn-ea"/>
          <a:cs typeface="+mn-cs"/>
        </a:defRPr>
      </a:lvl2pPr>
      <a:lvl3pPr marL="738781" algn="l" defTabSz="738781" rtl="0" eaLnBrk="1" latinLnBrk="0" hangingPunct="1">
        <a:defRPr sz="1455" kern="1200">
          <a:solidFill>
            <a:schemeClr val="tx1"/>
          </a:solidFill>
          <a:latin typeface="+mn-lt"/>
          <a:ea typeface="+mn-ea"/>
          <a:cs typeface="+mn-cs"/>
        </a:defRPr>
      </a:lvl3pPr>
      <a:lvl4pPr marL="1108171" algn="l" defTabSz="738781" rtl="0" eaLnBrk="1" latinLnBrk="0" hangingPunct="1">
        <a:defRPr sz="1455" kern="1200">
          <a:solidFill>
            <a:schemeClr val="tx1"/>
          </a:solidFill>
          <a:latin typeface="+mn-lt"/>
          <a:ea typeface="+mn-ea"/>
          <a:cs typeface="+mn-cs"/>
        </a:defRPr>
      </a:lvl4pPr>
      <a:lvl5pPr marL="1477561" algn="l" defTabSz="738781" rtl="0" eaLnBrk="1" latinLnBrk="0" hangingPunct="1">
        <a:defRPr sz="1455" kern="1200">
          <a:solidFill>
            <a:schemeClr val="tx1"/>
          </a:solidFill>
          <a:latin typeface="+mn-lt"/>
          <a:ea typeface="+mn-ea"/>
          <a:cs typeface="+mn-cs"/>
        </a:defRPr>
      </a:lvl5pPr>
      <a:lvl6pPr marL="1846951" algn="l" defTabSz="738781" rtl="0" eaLnBrk="1" latinLnBrk="0" hangingPunct="1">
        <a:defRPr sz="1455" kern="1200">
          <a:solidFill>
            <a:schemeClr val="tx1"/>
          </a:solidFill>
          <a:latin typeface="+mn-lt"/>
          <a:ea typeface="+mn-ea"/>
          <a:cs typeface="+mn-cs"/>
        </a:defRPr>
      </a:lvl6pPr>
      <a:lvl7pPr marL="2216342" algn="l" defTabSz="738781" rtl="0" eaLnBrk="1" latinLnBrk="0" hangingPunct="1">
        <a:defRPr sz="1455" kern="1200">
          <a:solidFill>
            <a:schemeClr val="tx1"/>
          </a:solidFill>
          <a:latin typeface="+mn-lt"/>
          <a:ea typeface="+mn-ea"/>
          <a:cs typeface="+mn-cs"/>
        </a:defRPr>
      </a:lvl7pPr>
      <a:lvl8pPr marL="2585732" algn="l" defTabSz="738781" rtl="0" eaLnBrk="1" latinLnBrk="0" hangingPunct="1">
        <a:defRPr sz="1455" kern="1200">
          <a:solidFill>
            <a:schemeClr val="tx1"/>
          </a:solidFill>
          <a:latin typeface="+mn-lt"/>
          <a:ea typeface="+mn-ea"/>
          <a:cs typeface="+mn-cs"/>
        </a:defRPr>
      </a:lvl8pPr>
      <a:lvl9pPr marL="2955123" algn="l" defTabSz="738781" rtl="0" eaLnBrk="1" latinLnBrk="0" hangingPunct="1">
        <a:defRPr sz="1455" kern="1200">
          <a:solidFill>
            <a:schemeClr val="tx1"/>
          </a:solidFill>
          <a:latin typeface="+mn-lt"/>
          <a:ea typeface="+mn-ea"/>
          <a:cs typeface="+mn-cs"/>
        </a:defRPr>
      </a:lvl9pPr>
    </p:otherStyle>
  </p:txStyles>
  <p:extLst>
    <p:ext uri="{27BBF7A9-308A-43DC-89C8-2F10F3537804}">
      <p15:sldGuideLst xmlns:p15="http://schemas.microsoft.com/office/powerpoint/2012/main">
        <p15:guide id="3">
          <p15:clr>
            <a:srgbClr val="F26B43"/>
          </p15:clr>
        </p15:guide>
        <p15:guide id="6" pos="7680">
          <p15:clr>
            <a:srgbClr val="F26B43"/>
          </p15:clr>
        </p15:guide>
        <p15:guide id="7" orient="horz">
          <p15:clr>
            <a:srgbClr val="F26B43"/>
          </p15:clr>
        </p15:guide>
        <p15:guide id="9" orient="horz" pos="422">
          <p15:clr>
            <a:srgbClr val="F26B43"/>
          </p15:clr>
        </p15:guide>
        <p15:guide id="10" pos="234">
          <p15:clr>
            <a:srgbClr val="F26B43"/>
          </p15:clr>
        </p15:guide>
        <p15:guide id="11" pos="7446">
          <p15:clr>
            <a:srgbClr val="F26B43"/>
          </p15:clr>
        </p15:guide>
        <p15:guide id="12" orient="horz" pos="4320">
          <p15:clr>
            <a:srgbClr val="F26B43"/>
          </p15:clr>
        </p15:guide>
        <p15:guide id="13" orient="horz" pos="39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3FC4509-45F3-1F97-6912-A4C463A0EDE0}"/>
              </a:ext>
            </a:extLst>
          </p:cNvPr>
          <p:cNvGraphicFramePr>
            <a:graphicFrameLocks noChangeAspect="1"/>
          </p:cNvGraphicFramePr>
          <p:nvPr userDrawn="1">
            <p:custDataLst>
              <p:tags r:id="rId103"/>
            </p:custDataLst>
            <p:extLst>
              <p:ext uri="{D42A27DB-BD31-4B8C-83A1-F6EECF244321}">
                <p14:modId xmlns:p14="http://schemas.microsoft.com/office/powerpoint/2010/main" val="700199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04" imgW="338" imgH="338" progId="TCLayout.ActiveDocument.1">
                  <p:embed/>
                </p:oleObj>
              </mc:Choice>
              <mc:Fallback>
                <p:oleObj name="Diapositiva de think-cell" r:id="rId104" imgW="338" imgH="338" progId="TCLayout.ActiveDocument.1">
                  <p:embed/>
                  <p:pic>
                    <p:nvPicPr>
                      <p:cNvPr id="2" name="Objeto 1" hidden="1">
                        <a:extLst>
                          <a:ext uri="{FF2B5EF4-FFF2-40B4-BE49-F238E27FC236}">
                            <a16:creationId xmlns:a16="http://schemas.microsoft.com/office/drawing/2014/main" id="{13FC4509-45F3-1F97-6912-A4C463A0EDE0}"/>
                          </a:ext>
                        </a:extLst>
                      </p:cNvPr>
                      <p:cNvPicPr/>
                      <p:nvPr/>
                    </p:nvPicPr>
                    <p:blipFill>
                      <a:blip r:embed="rId105"/>
                      <a:stretch>
                        <a:fillRect/>
                      </a:stretch>
                    </p:blipFill>
                    <p:spPr>
                      <a:xfrm>
                        <a:off x="1588" y="1588"/>
                        <a:ext cx="1588" cy="1588"/>
                      </a:xfrm>
                      <a:prstGeom prst="rect">
                        <a:avLst/>
                      </a:prstGeom>
                    </p:spPr>
                  </p:pic>
                </p:oleObj>
              </mc:Fallback>
            </mc:AlternateContent>
          </a:graphicData>
        </a:graphic>
      </p:graphicFrame>
      <p:sp>
        <p:nvSpPr>
          <p:cNvPr id="6" name="Rectángulo 5">
            <a:extLst>
              <a:ext uri="{FF2B5EF4-FFF2-40B4-BE49-F238E27FC236}">
                <a16:creationId xmlns:a16="http://schemas.microsoft.com/office/drawing/2014/main" id="{29BBAA47-B5CF-0A46-8097-7FBA62C1765A}"/>
              </a:ext>
            </a:extLst>
          </p:cNvPr>
          <p:cNvSpPr/>
          <p:nvPr userDrawn="1"/>
        </p:nvSpPr>
        <p:spPr>
          <a:xfrm>
            <a:off x="0" y="6237288"/>
            <a:ext cx="12192000" cy="620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pic>
        <p:nvPicPr>
          <p:cNvPr id="7" name="Picture 18">
            <a:extLst>
              <a:ext uri="{FF2B5EF4-FFF2-40B4-BE49-F238E27FC236}">
                <a16:creationId xmlns:a16="http://schemas.microsoft.com/office/drawing/2014/main" id="{CD6074AE-422C-0D44-A950-4B0E68473D7E}"/>
              </a:ext>
            </a:extLst>
          </p:cNvPr>
          <p:cNvPicPr>
            <a:picLocks noChangeAspect="1"/>
          </p:cNvPicPr>
          <p:nvPr userDrawn="1"/>
        </p:nvPicPr>
        <p:blipFill>
          <a:blip r:embed="rId106">
            <a:extLst>
              <a:ext uri="{28A0092B-C50C-407E-A947-70E740481C1C}">
                <a14:useLocalDpi xmlns:a14="http://schemas.microsoft.com/office/drawing/2010/main" val="0"/>
              </a:ext>
            </a:extLst>
          </a:blip>
          <a:stretch>
            <a:fillRect/>
          </a:stretch>
        </p:blipFill>
        <p:spPr>
          <a:xfrm>
            <a:off x="11265523" y="6394710"/>
            <a:ext cx="518489" cy="232790"/>
          </a:xfrm>
          <a:prstGeom prst="rect">
            <a:avLst/>
          </a:prstGeom>
        </p:spPr>
      </p:pic>
      <p:sp>
        <p:nvSpPr>
          <p:cNvPr id="8" name="TextBox 5">
            <a:extLst>
              <a:ext uri="{FF2B5EF4-FFF2-40B4-BE49-F238E27FC236}">
                <a16:creationId xmlns:a16="http://schemas.microsoft.com/office/drawing/2014/main" id="{3A55BC80-CAB7-A347-92CE-27223A90D582}"/>
              </a:ext>
            </a:extLst>
          </p:cNvPr>
          <p:cNvSpPr txBox="1">
            <a:spLocks noChangeAspect="1"/>
          </p:cNvSpPr>
          <p:nvPr userDrawn="1"/>
        </p:nvSpPr>
        <p:spPr>
          <a:xfrm>
            <a:off x="768838" y="6394710"/>
            <a:ext cx="3673527" cy="162000"/>
          </a:xfrm>
          <a:prstGeom prst="rect">
            <a:avLst/>
          </a:prstGeom>
          <a:noFill/>
        </p:spPr>
        <p:txBody>
          <a:bodyPr wrap="square" lIns="0" tIns="0" rIns="0" bIns="0" rtlCol="0">
            <a:spAutoFit/>
          </a:bodyPr>
          <a:lstStyle/>
          <a:p>
            <a:r>
              <a:rPr lang="es-ES" sz="1050" noProof="0" dirty="0">
                <a:solidFill>
                  <a:schemeClr val="bg1">
                    <a:lumMod val="50000"/>
                  </a:schemeClr>
                </a:solidFill>
                <a:latin typeface="Iberia Text" charset="0"/>
                <a:ea typeface="Iberia Text" charset="0"/>
                <a:cs typeface="Iberia Text" charset="0"/>
              </a:rPr>
              <a:t>Contactos Soporte IB NDC </a:t>
            </a:r>
            <a:r>
              <a:rPr lang="es-ES" sz="1050" dirty="0">
                <a:solidFill>
                  <a:schemeClr val="bg1">
                    <a:lumMod val="50000"/>
                  </a:schemeClr>
                </a:solidFill>
                <a:latin typeface="Iberia Text" charset="0"/>
                <a:ea typeface="Iberia Text" charset="0"/>
                <a:cs typeface="Iberia Text" charset="0"/>
              </a:rPr>
              <a:t>/ ES</a:t>
            </a:r>
            <a:endParaRPr lang="es-ES" sz="1050" noProof="0" dirty="0">
              <a:solidFill>
                <a:schemeClr val="tx2"/>
              </a:solidFill>
              <a:latin typeface="Iberia Text" charset="0"/>
              <a:ea typeface="Iberia Text" charset="0"/>
              <a:cs typeface="Iberia Text" charset="0"/>
            </a:endParaRPr>
          </a:p>
        </p:txBody>
      </p:sp>
      <p:sp>
        <p:nvSpPr>
          <p:cNvPr id="9" name="TextBox 7">
            <a:extLst>
              <a:ext uri="{FF2B5EF4-FFF2-40B4-BE49-F238E27FC236}">
                <a16:creationId xmlns:a16="http://schemas.microsoft.com/office/drawing/2014/main" id="{B2AED164-0A43-CC4F-AF42-18A0A602969D}"/>
              </a:ext>
            </a:extLst>
          </p:cNvPr>
          <p:cNvSpPr txBox="1">
            <a:spLocks noChangeAspect="1"/>
          </p:cNvSpPr>
          <p:nvPr userDrawn="1"/>
        </p:nvSpPr>
        <p:spPr>
          <a:xfrm>
            <a:off x="407988" y="6394710"/>
            <a:ext cx="248337" cy="161583"/>
          </a:xfrm>
          <a:prstGeom prst="rect">
            <a:avLst/>
          </a:prstGeom>
          <a:noFill/>
        </p:spPr>
        <p:txBody>
          <a:bodyPr wrap="square" lIns="0" tIns="0" rIns="0" bIns="0" rtlCol="0">
            <a:spAutoFit/>
          </a:bodyPr>
          <a:lstStyle/>
          <a:p>
            <a:fld id="{1C7195E9-957A-4842-9BE3-773A11A4BDF6}" type="slidenum">
              <a:rPr lang="es-ES" sz="1050" b="1" noProof="0" smtClean="0">
                <a:solidFill>
                  <a:schemeClr val="tx2"/>
                </a:solidFill>
                <a:latin typeface="Iberia Text" charset="0"/>
                <a:ea typeface="Iberia Text" charset="0"/>
                <a:cs typeface="Iberia Text" charset="0"/>
              </a:rPr>
              <a:pPr/>
              <a:t>‹Nº›</a:t>
            </a:fld>
            <a:r>
              <a:rPr lang="es-ES" sz="1050" noProof="0" dirty="0">
                <a:solidFill>
                  <a:schemeClr val="tx2"/>
                </a:solidFill>
                <a:latin typeface="Iberia Text" charset="0"/>
                <a:ea typeface="Iberia Text" charset="0"/>
                <a:cs typeface="Iberia Text" charset="0"/>
              </a:rPr>
              <a:t> </a:t>
            </a:r>
          </a:p>
        </p:txBody>
      </p:sp>
    </p:spTree>
    <p:extLst>
      <p:ext uri="{BB962C8B-B14F-4D97-AF65-F5344CB8AC3E}">
        <p14:creationId xmlns:p14="http://schemas.microsoft.com/office/powerpoint/2010/main" val="2798183197"/>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 id="2147483900" r:id="rId21"/>
    <p:sldLayoutId id="2147483901" r:id="rId22"/>
    <p:sldLayoutId id="2147483902" r:id="rId23"/>
    <p:sldLayoutId id="2147483903" r:id="rId24"/>
    <p:sldLayoutId id="2147483904" r:id="rId25"/>
    <p:sldLayoutId id="2147483905" r:id="rId26"/>
    <p:sldLayoutId id="2147483906" r:id="rId27"/>
    <p:sldLayoutId id="2147483907" r:id="rId28"/>
    <p:sldLayoutId id="2147483908" r:id="rId29"/>
    <p:sldLayoutId id="2147483909" r:id="rId30"/>
    <p:sldLayoutId id="2147483910" r:id="rId31"/>
    <p:sldLayoutId id="2147483911" r:id="rId32"/>
    <p:sldLayoutId id="2147483912" r:id="rId33"/>
    <p:sldLayoutId id="2147483913" r:id="rId34"/>
    <p:sldLayoutId id="2147483914" r:id="rId35"/>
    <p:sldLayoutId id="2147483915" r:id="rId36"/>
    <p:sldLayoutId id="2147483916" r:id="rId37"/>
    <p:sldLayoutId id="2147483917" r:id="rId38"/>
    <p:sldLayoutId id="2147483918" r:id="rId39"/>
    <p:sldLayoutId id="2147483919" r:id="rId40"/>
    <p:sldLayoutId id="2147483920" r:id="rId41"/>
    <p:sldLayoutId id="2147483921" r:id="rId42"/>
    <p:sldLayoutId id="2147483922" r:id="rId43"/>
    <p:sldLayoutId id="2147483923" r:id="rId44"/>
    <p:sldLayoutId id="2147483924" r:id="rId45"/>
    <p:sldLayoutId id="2147483925" r:id="rId46"/>
    <p:sldLayoutId id="2147483926" r:id="rId47"/>
    <p:sldLayoutId id="2147483927" r:id="rId48"/>
    <p:sldLayoutId id="2147483928" r:id="rId49"/>
    <p:sldLayoutId id="2147483929" r:id="rId50"/>
    <p:sldLayoutId id="2147483930" r:id="rId51"/>
    <p:sldLayoutId id="2147483931" r:id="rId52"/>
    <p:sldLayoutId id="2147483932" r:id="rId53"/>
    <p:sldLayoutId id="2147483933" r:id="rId54"/>
    <p:sldLayoutId id="2147483934" r:id="rId55"/>
    <p:sldLayoutId id="2147483935" r:id="rId56"/>
    <p:sldLayoutId id="2147483936" r:id="rId57"/>
    <p:sldLayoutId id="2147483937" r:id="rId58"/>
    <p:sldLayoutId id="2147483938" r:id="rId59"/>
    <p:sldLayoutId id="2147483939" r:id="rId60"/>
    <p:sldLayoutId id="2147483940" r:id="rId61"/>
    <p:sldLayoutId id="2147483941" r:id="rId62"/>
    <p:sldLayoutId id="2147483942" r:id="rId63"/>
    <p:sldLayoutId id="2147483943" r:id="rId64"/>
    <p:sldLayoutId id="2147483944" r:id="rId65"/>
    <p:sldLayoutId id="2147483945" r:id="rId66"/>
    <p:sldLayoutId id="2147483946" r:id="rId67"/>
    <p:sldLayoutId id="2147483947" r:id="rId68"/>
    <p:sldLayoutId id="2147483948" r:id="rId69"/>
    <p:sldLayoutId id="2147483949" r:id="rId70"/>
    <p:sldLayoutId id="2147483950" r:id="rId71"/>
    <p:sldLayoutId id="2147483951" r:id="rId72"/>
    <p:sldLayoutId id="2147483952" r:id="rId73"/>
    <p:sldLayoutId id="2147483953" r:id="rId74"/>
    <p:sldLayoutId id="2147483954" r:id="rId75"/>
    <p:sldLayoutId id="2147483955" r:id="rId76"/>
    <p:sldLayoutId id="2147483956" r:id="rId77"/>
    <p:sldLayoutId id="2147483957" r:id="rId78"/>
    <p:sldLayoutId id="2147483958" r:id="rId79"/>
    <p:sldLayoutId id="2147483959" r:id="rId80"/>
    <p:sldLayoutId id="2147483960" r:id="rId81"/>
    <p:sldLayoutId id="2147483961" r:id="rId82"/>
    <p:sldLayoutId id="2147483962" r:id="rId83"/>
    <p:sldLayoutId id="2147483963" r:id="rId84"/>
    <p:sldLayoutId id="2147483964" r:id="rId85"/>
    <p:sldLayoutId id="2147483965" r:id="rId86"/>
    <p:sldLayoutId id="2147483966" r:id="rId87"/>
    <p:sldLayoutId id="2147483967" r:id="rId88"/>
    <p:sldLayoutId id="2147483968" r:id="rId89"/>
    <p:sldLayoutId id="2147483969" r:id="rId90"/>
    <p:sldLayoutId id="2147483970" r:id="rId91"/>
    <p:sldLayoutId id="2147483971" r:id="rId92"/>
    <p:sldLayoutId id="2147483972" r:id="rId93"/>
    <p:sldLayoutId id="2147483973" r:id="rId94"/>
    <p:sldLayoutId id="2147483974" r:id="rId95"/>
    <p:sldLayoutId id="2147483975" r:id="rId96"/>
    <p:sldLayoutId id="2147483976" r:id="rId97"/>
    <p:sldLayoutId id="2147483977" r:id="rId98"/>
    <p:sldLayoutId id="2147483978" r:id="rId99"/>
    <p:sldLayoutId id="2147483979" r:id="rId100"/>
    <p:sldLayoutId id="2147483980" r:id="rId101"/>
  </p:sldLayoutIdLst>
  <p:txStyles>
    <p:titleStyle>
      <a:lvl1pPr algn="l" defTabSz="738781" rtl="0" eaLnBrk="1" latinLnBrk="0" hangingPunct="1">
        <a:lnSpc>
          <a:spcPct val="100000"/>
        </a:lnSpc>
        <a:spcBef>
          <a:spcPct val="0"/>
        </a:spcBef>
        <a:buNone/>
        <a:defRPr sz="3555" kern="1200">
          <a:solidFill>
            <a:schemeClr val="tx1"/>
          </a:solidFill>
          <a:latin typeface="+mj-lt"/>
          <a:ea typeface="+mj-ea"/>
          <a:cs typeface="+mj-cs"/>
        </a:defRPr>
      </a:lvl1pPr>
    </p:titleStyle>
    <p:body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p:bodyStyle>
    <p:otherStyle>
      <a:defPPr>
        <a:defRPr lang="es-ES"/>
      </a:defPPr>
      <a:lvl1pPr marL="0" algn="l" defTabSz="738781" rtl="0" eaLnBrk="1" latinLnBrk="0" hangingPunct="1">
        <a:defRPr sz="1455" kern="1200">
          <a:solidFill>
            <a:schemeClr val="tx1"/>
          </a:solidFill>
          <a:latin typeface="+mn-lt"/>
          <a:ea typeface="+mn-ea"/>
          <a:cs typeface="+mn-cs"/>
        </a:defRPr>
      </a:lvl1pPr>
      <a:lvl2pPr marL="369390" algn="l" defTabSz="738781" rtl="0" eaLnBrk="1" latinLnBrk="0" hangingPunct="1">
        <a:defRPr sz="1455" kern="1200">
          <a:solidFill>
            <a:schemeClr val="tx1"/>
          </a:solidFill>
          <a:latin typeface="+mn-lt"/>
          <a:ea typeface="+mn-ea"/>
          <a:cs typeface="+mn-cs"/>
        </a:defRPr>
      </a:lvl2pPr>
      <a:lvl3pPr marL="738781" algn="l" defTabSz="738781" rtl="0" eaLnBrk="1" latinLnBrk="0" hangingPunct="1">
        <a:defRPr sz="1455" kern="1200">
          <a:solidFill>
            <a:schemeClr val="tx1"/>
          </a:solidFill>
          <a:latin typeface="+mn-lt"/>
          <a:ea typeface="+mn-ea"/>
          <a:cs typeface="+mn-cs"/>
        </a:defRPr>
      </a:lvl3pPr>
      <a:lvl4pPr marL="1108171" algn="l" defTabSz="738781" rtl="0" eaLnBrk="1" latinLnBrk="0" hangingPunct="1">
        <a:defRPr sz="1455" kern="1200">
          <a:solidFill>
            <a:schemeClr val="tx1"/>
          </a:solidFill>
          <a:latin typeface="+mn-lt"/>
          <a:ea typeface="+mn-ea"/>
          <a:cs typeface="+mn-cs"/>
        </a:defRPr>
      </a:lvl4pPr>
      <a:lvl5pPr marL="1477561" algn="l" defTabSz="738781" rtl="0" eaLnBrk="1" latinLnBrk="0" hangingPunct="1">
        <a:defRPr sz="1455" kern="1200">
          <a:solidFill>
            <a:schemeClr val="tx1"/>
          </a:solidFill>
          <a:latin typeface="+mn-lt"/>
          <a:ea typeface="+mn-ea"/>
          <a:cs typeface="+mn-cs"/>
        </a:defRPr>
      </a:lvl5pPr>
      <a:lvl6pPr marL="1846951" algn="l" defTabSz="738781" rtl="0" eaLnBrk="1" latinLnBrk="0" hangingPunct="1">
        <a:defRPr sz="1455" kern="1200">
          <a:solidFill>
            <a:schemeClr val="tx1"/>
          </a:solidFill>
          <a:latin typeface="+mn-lt"/>
          <a:ea typeface="+mn-ea"/>
          <a:cs typeface="+mn-cs"/>
        </a:defRPr>
      </a:lvl6pPr>
      <a:lvl7pPr marL="2216342" algn="l" defTabSz="738781" rtl="0" eaLnBrk="1" latinLnBrk="0" hangingPunct="1">
        <a:defRPr sz="1455" kern="1200">
          <a:solidFill>
            <a:schemeClr val="tx1"/>
          </a:solidFill>
          <a:latin typeface="+mn-lt"/>
          <a:ea typeface="+mn-ea"/>
          <a:cs typeface="+mn-cs"/>
        </a:defRPr>
      </a:lvl7pPr>
      <a:lvl8pPr marL="2585732" algn="l" defTabSz="738781" rtl="0" eaLnBrk="1" latinLnBrk="0" hangingPunct="1">
        <a:defRPr sz="1455" kern="1200">
          <a:solidFill>
            <a:schemeClr val="tx1"/>
          </a:solidFill>
          <a:latin typeface="+mn-lt"/>
          <a:ea typeface="+mn-ea"/>
          <a:cs typeface="+mn-cs"/>
        </a:defRPr>
      </a:lvl8pPr>
      <a:lvl9pPr marL="2955123" algn="l" defTabSz="738781" rtl="0" eaLnBrk="1" latinLnBrk="0" hangingPunct="1">
        <a:defRPr sz="1455" kern="1200">
          <a:solidFill>
            <a:schemeClr val="tx1"/>
          </a:solidFill>
          <a:latin typeface="+mn-lt"/>
          <a:ea typeface="+mn-ea"/>
          <a:cs typeface="+mn-cs"/>
        </a:defRPr>
      </a:lvl9pPr>
    </p:otherStyle>
  </p:txStyles>
  <p:extLst>
    <p:ext uri="{27BBF7A9-308A-43DC-89C8-2F10F3537804}">
      <p15:sldGuideLst xmlns:p15="http://schemas.microsoft.com/office/powerpoint/2012/main">
        <p15:guide id="3">
          <p15:clr>
            <a:srgbClr val="F26B43"/>
          </p15:clr>
        </p15:guide>
        <p15:guide id="6" pos="7680">
          <p15:clr>
            <a:srgbClr val="F26B43"/>
          </p15:clr>
        </p15:guide>
        <p15:guide id="7" orient="horz">
          <p15:clr>
            <a:srgbClr val="F26B43"/>
          </p15:clr>
        </p15:guide>
        <p15:guide id="9" orient="horz" pos="422">
          <p15:clr>
            <a:srgbClr val="F26B43"/>
          </p15:clr>
        </p15:guide>
        <p15:guide id="10" pos="234">
          <p15:clr>
            <a:srgbClr val="F26B43"/>
          </p15:clr>
        </p15:guide>
        <p15:guide id="11" pos="7446">
          <p15:clr>
            <a:srgbClr val="F26B43"/>
          </p15:clr>
        </p15:guide>
        <p15:guide id="12" orient="horz" pos="4320">
          <p15:clr>
            <a:srgbClr val="F26B43"/>
          </p15:clr>
        </p15:guide>
        <p15:guide id="13" orient="horz" pos="392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53D063D6-9666-85F0-8B26-7D8AB7C08742}"/>
              </a:ext>
            </a:extLst>
          </p:cNvPr>
          <p:cNvGraphicFramePr>
            <a:graphicFrameLocks noChangeAspect="1"/>
          </p:cNvGraphicFramePr>
          <p:nvPr userDrawn="1">
            <p:custDataLst>
              <p:tags r:id="rId103"/>
            </p:custDataLst>
            <p:extLst>
              <p:ext uri="{D42A27DB-BD31-4B8C-83A1-F6EECF244321}">
                <p14:modId xmlns:p14="http://schemas.microsoft.com/office/powerpoint/2010/main" val="1870131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04" imgW="338" imgH="338" progId="TCLayout.ActiveDocument.1">
                  <p:embed/>
                </p:oleObj>
              </mc:Choice>
              <mc:Fallback>
                <p:oleObj name="Diapositiva de think-cell" r:id="rId104" imgW="338" imgH="338" progId="TCLayout.ActiveDocument.1">
                  <p:embed/>
                  <p:pic>
                    <p:nvPicPr>
                      <p:cNvPr id="2" name="Objeto 1" hidden="1">
                        <a:extLst>
                          <a:ext uri="{FF2B5EF4-FFF2-40B4-BE49-F238E27FC236}">
                            <a16:creationId xmlns:a16="http://schemas.microsoft.com/office/drawing/2014/main" id="{53D063D6-9666-85F0-8B26-7D8AB7C08742}"/>
                          </a:ext>
                        </a:extLst>
                      </p:cNvPr>
                      <p:cNvPicPr/>
                      <p:nvPr/>
                    </p:nvPicPr>
                    <p:blipFill>
                      <a:blip r:embed="rId105"/>
                      <a:stretch>
                        <a:fillRect/>
                      </a:stretch>
                    </p:blipFill>
                    <p:spPr>
                      <a:xfrm>
                        <a:off x="1588" y="1588"/>
                        <a:ext cx="1588" cy="1588"/>
                      </a:xfrm>
                      <a:prstGeom prst="rect">
                        <a:avLst/>
                      </a:prstGeom>
                    </p:spPr>
                  </p:pic>
                </p:oleObj>
              </mc:Fallback>
            </mc:AlternateContent>
          </a:graphicData>
        </a:graphic>
      </p:graphicFrame>
      <p:sp>
        <p:nvSpPr>
          <p:cNvPr id="6" name="Rectángulo 5">
            <a:extLst>
              <a:ext uri="{FF2B5EF4-FFF2-40B4-BE49-F238E27FC236}">
                <a16:creationId xmlns:a16="http://schemas.microsoft.com/office/drawing/2014/main" id="{29BBAA47-B5CF-0A46-8097-7FBA62C1765A}"/>
              </a:ext>
            </a:extLst>
          </p:cNvPr>
          <p:cNvSpPr/>
          <p:nvPr userDrawn="1"/>
        </p:nvSpPr>
        <p:spPr>
          <a:xfrm>
            <a:off x="0" y="6237288"/>
            <a:ext cx="12192000" cy="620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pic>
        <p:nvPicPr>
          <p:cNvPr id="7" name="Picture 18">
            <a:extLst>
              <a:ext uri="{FF2B5EF4-FFF2-40B4-BE49-F238E27FC236}">
                <a16:creationId xmlns:a16="http://schemas.microsoft.com/office/drawing/2014/main" id="{CD6074AE-422C-0D44-A950-4B0E68473D7E}"/>
              </a:ext>
            </a:extLst>
          </p:cNvPr>
          <p:cNvPicPr>
            <a:picLocks noChangeAspect="1"/>
          </p:cNvPicPr>
          <p:nvPr userDrawn="1"/>
        </p:nvPicPr>
        <p:blipFill>
          <a:blip r:embed="rId106">
            <a:extLst>
              <a:ext uri="{28A0092B-C50C-407E-A947-70E740481C1C}">
                <a14:useLocalDpi xmlns:a14="http://schemas.microsoft.com/office/drawing/2010/main" val="0"/>
              </a:ext>
            </a:extLst>
          </a:blip>
          <a:stretch>
            <a:fillRect/>
          </a:stretch>
        </p:blipFill>
        <p:spPr>
          <a:xfrm>
            <a:off x="11265523" y="6394710"/>
            <a:ext cx="518489" cy="232790"/>
          </a:xfrm>
          <a:prstGeom prst="rect">
            <a:avLst/>
          </a:prstGeom>
        </p:spPr>
      </p:pic>
      <p:sp>
        <p:nvSpPr>
          <p:cNvPr id="8" name="TextBox 5">
            <a:extLst>
              <a:ext uri="{FF2B5EF4-FFF2-40B4-BE49-F238E27FC236}">
                <a16:creationId xmlns:a16="http://schemas.microsoft.com/office/drawing/2014/main" id="{3A55BC80-CAB7-A347-92CE-27223A90D582}"/>
              </a:ext>
            </a:extLst>
          </p:cNvPr>
          <p:cNvSpPr txBox="1">
            <a:spLocks noChangeAspect="1"/>
          </p:cNvSpPr>
          <p:nvPr userDrawn="1"/>
        </p:nvSpPr>
        <p:spPr>
          <a:xfrm>
            <a:off x="768838" y="6394710"/>
            <a:ext cx="3673527" cy="162000"/>
          </a:xfrm>
          <a:prstGeom prst="rect">
            <a:avLst/>
          </a:prstGeom>
          <a:noFill/>
        </p:spPr>
        <p:txBody>
          <a:bodyPr wrap="square" lIns="0" tIns="0" rIns="0" bIns="0" rtlCol="0">
            <a:spAutoFit/>
          </a:bodyPr>
          <a:lstStyle/>
          <a:p>
            <a:r>
              <a:rPr lang="es-ES" sz="1050" noProof="0" dirty="0">
                <a:solidFill>
                  <a:schemeClr val="bg1">
                    <a:lumMod val="50000"/>
                  </a:schemeClr>
                </a:solidFill>
                <a:latin typeface="Iberia Text" charset="0"/>
                <a:ea typeface="Iberia Text" charset="0"/>
                <a:cs typeface="Iberia Text" charset="0"/>
              </a:rPr>
              <a:t>Contactos Soporte IB NDC </a:t>
            </a:r>
            <a:r>
              <a:rPr lang="es-ES" sz="1050" dirty="0">
                <a:solidFill>
                  <a:schemeClr val="bg1">
                    <a:lumMod val="50000"/>
                  </a:schemeClr>
                </a:solidFill>
                <a:latin typeface="Iberia Text" charset="0"/>
                <a:ea typeface="Iberia Text" charset="0"/>
                <a:cs typeface="Iberia Text" charset="0"/>
              </a:rPr>
              <a:t>/ ES</a:t>
            </a:r>
            <a:endParaRPr lang="es-ES" sz="1050" noProof="0" dirty="0">
              <a:solidFill>
                <a:schemeClr val="tx2"/>
              </a:solidFill>
              <a:latin typeface="Iberia Text" charset="0"/>
              <a:ea typeface="Iberia Text" charset="0"/>
              <a:cs typeface="Iberia Text" charset="0"/>
            </a:endParaRPr>
          </a:p>
        </p:txBody>
      </p:sp>
      <p:sp>
        <p:nvSpPr>
          <p:cNvPr id="9" name="TextBox 7">
            <a:extLst>
              <a:ext uri="{FF2B5EF4-FFF2-40B4-BE49-F238E27FC236}">
                <a16:creationId xmlns:a16="http://schemas.microsoft.com/office/drawing/2014/main" id="{B2AED164-0A43-CC4F-AF42-18A0A602969D}"/>
              </a:ext>
            </a:extLst>
          </p:cNvPr>
          <p:cNvSpPr txBox="1">
            <a:spLocks noChangeAspect="1"/>
          </p:cNvSpPr>
          <p:nvPr userDrawn="1"/>
        </p:nvSpPr>
        <p:spPr>
          <a:xfrm>
            <a:off x="407988" y="6394710"/>
            <a:ext cx="248337" cy="161583"/>
          </a:xfrm>
          <a:prstGeom prst="rect">
            <a:avLst/>
          </a:prstGeom>
          <a:noFill/>
        </p:spPr>
        <p:txBody>
          <a:bodyPr wrap="square" lIns="0" tIns="0" rIns="0" bIns="0" rtlCol="0">
            <a:spAutoFit/>
          </a:bodyPr>
          <a:lstStyle/>
          <a:p>
            <a:fld id="{1C7195E9-957A-4842-9BE3-773A11A4BDF6}" type="slidenum">
              <a:rPr lang="es-ES" sz="1050" b="1" noProof="0" smtClean="0">
                <a:solidFill>
                  <a:schemeClr val="tx2"/>
                </a:solidFill>
                <a:latin typeface="Iberia Text" charset="0"/>
                <a:ea typeface="Iberia Text" charset="0"/>
                <a:cs typeface="Iberia Text" charset="0"/>
              </a:rPr>
              <a:pPr/>
              <a:t>‹Nº›</a:t>
            </a:fld>
            <a:r>
              <a:rPr lang="es-ES" sz="1050" noProof="0" dirty="0">
                <a:solidFill>
                  <a:schemeClr val="tx2"/>
                </a:solidFill>
                <a:latin typeface="Iberia Text" charset="0"/>
                <a:ea typeface="Iberia Text" charset="0"/>
                <a:cs typeface="Iberia Text" charset="0"/>
              </a:rPr>
              <a:t> </a:t>
            </a:r>
          </a:p>
        </p:txBody>
      </p:sp>
    </p:spTree>
    <p:extLst>
      <p:ext uri="{BB962C8B-B14F-4D97-AF65-F5344CB8AC3E}">
        <p14:creationId xmlns:p14="http://schemas.microsoft.com/office/powerpoint/2010/main" val="2543047591"/>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 id="2147483999" r:id="rId18"/>
    <p:sldLayoutId id="2147484000" r:id="rId19"/>
    <p:sldLayoutId id="2147484001" r:id="rId20"/>
    <p:sldLayoutId id="2147484002" r:id="rId21"/>
    <p:sldLayoutId id="2147484003" r:id="rId22"/>
    <p:sldLayoutId id="2147484004" r:id="rId23"/>
    <p:sldLayoutId id="2147484005" r:id="rId24"/>
    <p:sldLayoutId id="2147484006" r:id="rId25"/>
    <p:sldLayoutId id="2147484007" r:id="rId26"/>
    <p:sldLayoutId id="2147484008" r:id="rId27"/>
    <p:sldLayoutId id="2147484009" r:id="rId28"/>
    <p:sldLayoutId id="2147484010" r:id="rId29"/>
    <p:sldLayoutId id="2147484011" r:id="rId30"/>
    <p:sldLayoutId id="2147484012" r:id="rId31"/>
    <p:sldLayoutId id="2147484013" r:id="rId32"/>
    <p:sldLayoutId id="2147484014" r:id="rId33"/>
    <p:sldLayoutId id="2147484015" r:id="rId34"/>
    <p:sldLayoutId id="2147484016" r:id="rId35"/>
    <p:sldLayoutId id="2147484017" r:id="rId36"/>
    <p:sldLayoutId id="2147484018" r:id="rId37"/>
    <p:sldLayoutId id="2147484019" r:id="rId38"/>
    <p:sldLayoutId id="2147484020" r:id="rId39"/>
    <p:sldLayoutId id="2147484021" r:id="rId40"/>
    <p:sldLayoutId id="2147484022" r:id="rId41"/>
    <p:sldLayoutId id="2147484023" r:id="rId42"/>
    <p:sldLayoutId id="2147484024" r:id="rId43"/>
    <p:sldLayoutId id="2147484025" r:id="rId44"/>
    <p:sldLayoutId id="2147484026" r:id="rId45"/>
    <p:sldLayoutId id="2147484027" r:id="rId46"/>
    <p:sldLayoutId id="2147484028" r:id="rId47"/>
    <p:sldLayoutId id="2147484029" r:id="rId48"/>
    <p:sldLayoutId id="2147484030" r:id="rId49"/>
    <p:sldLayoutId id="2147484031" r:id="rId50"/>
    <p:sldLayoutId id="2147484032" r:id="rId51"/>
    <p:sldLayoutId id="2147484033" r:id="rId52"/>
    <p:sldLayoutId id="2147484034" r:id="rId53"/>
    <p:sldLayoutId id="2147484035" r:id="rId54"/>
    <p:sldLayoutId id="2147484036" r:id="rId55"/>
    <p:sldLayoutId id="2147484037" r:id="rId56"/>
    <p:sldLayoutId id="2147484038" r:id="rId57"/>
    <p:sldLayoutId id="2147484039" r:id="rId58"/>
    <p:sldLayoutId id="2147484040" r:id="rId59"/>
    <p:sldLayoutId id="2147484041" r:id="rId60"/>
    <p:sldLayoutId id="2147484042" r:id="rId61"/>
    <p:sldLayoutId id="2147484043" r:id="rId62"/>
    <p:sldLayoutId id="2147484044" r:id="rId63"/>
    <p:sldLayoutId id="2147484045" r:id="rId64"/>
    <p:sldLayoutId id="2147484046" r:id="rId65"/>
    <p:sldLayoutId id="2147484047" r:id="rId66"/>
    <p:sldLayoutId id="2147484048" r:id="rId67"/>
    <p:sldLayoutId id="2147484049" r:id="rId68"/>
    <p:sldLayoutId id="2147484050" r:id="rId69"/>
    <p:sldLayoutId id="2147484051" r:id="rId70"/>
    <p:sldLayoutId id="2147484052" r:id="rId71"/>
    <p:sldLayoutId id="2147484053" r:id="rId72"/>
    <p:sldLayoutId id="2147484054" r:id="rId73"/>
    <p:sldLayoutId id="2147484055" r:id="rId74"/>
    <p:sldLayoutId id="2147484056" r:id="rId75"/>
    <p:sldLayoutId id="2147484057" r:id="rId76"/>
    <p:sldLayoutId id="2147484058" r:id="rId77"/>
    <p:sldLayoutId id="2147484059" r:id="rId78"/>
    <p:sldLayoutId id="2147484060" r:id="rId79"/>
    <p:sldLayoutId id="2147484061" r:id="rId80"/>
    <p:sldLayoutId id="2147484062" r:id="rId81"/>
    <p:sldLayoutId id="2147484063" r:id="rId82"/>
    <p:sldLayoutId id="2147484064" r:id="rId83"/>
    <p:sldLayoutId id="2147484065" r:id="rId84"/>
    <p:sldLayoutId id="2147484066" r:id="rId85"/>
    <p:sldLayoutId id="2147484067" r:id="rId86"/>
    <p:sldLayoutId id="2147484068" r:id="rId87"/>
    <p:sldLayoutId id="2147484069" r:id="rId88"/>
    <p:sldLayoutId id="2147484070" r:id="rId89"/>
    <p:sldLayoutId id="2147484071" r:id="rId90"/>
    <p:sldLayoutId id="2147484072" r:id="rId91"/>
    <p:sldLayoutId id="2147484073" r:id="rId92"/>
    <p:sldLayoutId id="2147484074" r:id="rId93"/>
    <p:sldLayoutId id="2147484075" r:id="rId94"/>
    <p:sldLayoutId id="2147484076" r:id="rId95"/>
    <p:sldLayoutId id="2147484077" r:id="rId96"/>
    <p:sldLayoutId id="2147484078" r:id="rId97"/>
    <p:sldLayoutId id="2147484079" r:id="rId98"/>
    <p:sldLayoutId id="2147484080" r:id="rId99"/>
    <p:sldLayoutId id="2147484081" r:id="rId100"/>
    <p:sldLayoutId id="2147484082" r:id="rId101"/>
  </p:sldLayoutIdLst>
  <p:txStyles>
    <p:titleStyle>
      <a:lvl1pPr algn="l" defTabSz="738781" rtl="0" eaLnBrk="1" latinLnBrk="0" hangingPunct="1">
        <a:lnSpc>
          <a:spcPct val="100000"/>
        </a:lnSpc>
        <a:spcBef>
          <a:spcPct val="0"/>
        </a:spcBef>
        <a:buNone/>
        <a:defRPr sz="3555" kern="1200">
          <a:solidFill>
            <a:schemeClr val="tx1"/>
          </a:solidFill>
          <a:latin typeface="+mj-lt"/>
          <a:ea typeface="+mj-ea"/>
          <a:cs typeface="+mj-cs"/>
        </a:defRPr>
      </a:lvl1pPr>
    </p:titleStyle>
    <p:body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p:bodyStyle>
    <p:otherStyle>
      <a:defPPr>
        <a:defRPr lang="es-ES"/>
      </a:defPPr>
      <a:lvl1pPr marL="0" algn="l" defTabSz="738781" rtl="0" eaLnBrk="1" latinLnBrk="0" hangingPunct="1">
        <a:defRPr sz="1455" kern="1200">
          <a:solidFill>
            <a:schemeClr val="tx1"/>
          </a:solidFill>
          <a:latin typeface="+mn-lt"/>
          <a:ea typeface="+mn-ea"/>
          <a:cs typeface="+mn-cs"/>
        </a:defRPr>
      </a:lvl1pPr>
      <a:lvl2pPr marL="369390" algn="l" defTabSz="738781" rtl="0" eaLnBrk="1" latinLnBrk="0" hangingPunct="1">
        <a:defRPr sz="1455" kern="1200">
          <a:solidFill>
            <a:schemeClr val="tx1"/>
          </a:solidFill>
          <a:latin typeface="+mn-lt"/>
          <a:ea typeface="+mn-ea"/>
          <a:cs typeface="+mn-cs"/>
        </a:defRPr>
      </a:lvl2pPr>
      <a:lvl3pPr marL="738781" algn="l" defTabSz="738781" rtl="0" eaLnBrk="1" latinLnBrk="0" hangingPunct="1">
        <a:defRPr sz="1455" kern="1200">
          <a:solidFill>
            <a:schemeClr val="tx1"/>
          </a:solidFill>
          <a:latin typeface="+mn-lt"/>
          <a:ea typeface="+mn-ea"/>
          <a:cs typeface="+mn-cs"/>
        </a:defRPr>
      </a:lvl3pPr>
      <a:lvl4pPr marL="1108171" algn="l" defTabSz="738781" rtl="0" eaLnBrk="1" latinLnBrk="0" hangingPunct="1">
        <a:defRPr sz="1455" kern="1200">
          <a:solidFill>
            <a:schemeClr val="tx1"/>
          </a:solidFill>
          <a:latin typeface="+mn-lt"/>
          <a:ea typeface="+mn-ea"/>
          <a:cs typeface="+mn-cs"/>
        </a:defRPr>
      </a:lvl4pPr>
      <a:lvl5pPr marL="1477561" algn="l" defTabSz="738781" rtl="0" eaLnBrk="1" latinLnBrk="0" hangingPunct="1">
        <a:defRPr sz="1455" kern="1200">
          <a:solidFill>
            <a:schemeClr val="tx1"/>
          </a:solidFill>
          <a:latin typeface="+mn-lt"/>
          <a:ea typeface="+mn-ea"/>
          <a:cs typeface="+mn-cs"/>
        </a:defRPr>
      </a:lvl5pPr>
      <a:lvl6pPr marL="1846951" algn="l" defTabSz="738781" rtl="0" eaLnBrk="1" latinLnBrk="0" hangingPunct="1">
        <a:defRPr sz="1455" kern="1200">
          <a:solidFill>
            <a:schemeClr val="tx1"/>
          </a:solidFill>
          <a:latin typeface="+mn-lt"/>
          <a:ea typeface="+mn-ea"/>
          <a:cs typeface="+mn-cs"/>
        </a:defRPr>
      </a:lvl6pPr>
      <a:lvl7pPr marL="2216342" algn="l" defTabSz="738781" rtl="0" eaLnBrk="1" latinLnBrk="0" hangingPunct="1">
        <a:defRPr sz="1455" kern="1200">
          <a:solidFill>
            <a:schemeClr val="tx1"/>
          </a:solidFill>
          <a:latin typeface="+mn-lt"/>
          <a:ea typeface="+mn-ea"/>
          <a:cs typeface="+mn-cs"/>
        </a:defRPr>
      </a:lvl7pPr>
      <a:lvl8pPr marL="2585732" algn="l" defTabSz="738781" rtl="0" eaLnBrk="1" latinLnBrk="0" hangingPunct="1">
        <a:defRPr sz="1455" kern="1200">
          <a:solidFill>
            <a:schemeClr val="tx1"/>
          </a:solidFill>
          <a:latin typeface="+mn-lt"/>
          <a:ea typeface="+mn-ea"/>
          <a:cs typeface="+mn-cs"/>
        </a:defRPr>
      </a:lvl8pPr>
      <a:lvl9pPr marL="2955123" algn="l" defTabSz="738781" rtl="0" eaLnBrk="1" latinLnBrk="0" hangingPunct="1">
        <a:defRPr sz="1455" kern="1200">
          <a:solidFill>
            <a:schemeClr val="tx1"/>
          </a:solidFill>
          <a:latin typeface="+mn-lt"/>
          <a:ea typeface="+mn-ea"/>
          <a:cs typeface="+mn-cs"/>
        </a:defRPr>
      </a:lvl9pPr>
    </p:otherStyle>
  </p:txStyles>
  <p:extLst>
    <p:ext uri="{27BBF7A9-308A-43DC-89C8-2F10F3537804}">
      <p15:sldGuideLst xmlns:p15="http://schemas.microsoft.com/office/powerpoint/2012/main">
        <p15:guide id="3">
          <p15:clr>
            <a:srgbClr val="F26B43"/>
          </p15:clr>
        </p15:guide>
        <p15:guide id="6" pos="7680">
          <p15:clr>
            <a:srgbClr val="F26B43"/>
          </p15:clr>
        </p15:guide>
        <p15:guide id="7" orient="horz">
          <p15:clr>
            <a:srgbClr val="F26B43"/>
          </p15:clr>
        </p15:guide>
        <p15:guide id="9" orient="horz" pos="422">
          <p15:clr>
            <a:srgbClr val="F26B43"/>
          </p15:clr>
        </p15:guide>
        <p15:guide id="10" pos="234">
          <p15:clr>
            <a:srgbClr val="F26B43"/>
          </p15:clr>
        </p15:guide>
        <p15:guide id="11" pos="7446">
          <p15:clr>
            <a:srgbClr val="F26B43"/>
          </p15:clr>
        </p15:guide>
        <p15:guide id="12" orient="horz" pos="4320">
          <p15:clr>
            <a:srgbClr val="F26B43"/>
          </p15:clr>
        </p15:guide>
        <p15:guide id="13" orient="horz" pos="39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35.png"/></Relationships>
</file>

<file path=ppt/slides/_rels/slide1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oleObject" Target="../embeddings/oleObject8.bin"/><Relationship Id="rId7"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35.png"/><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g"/><Relationship Id="rId2" Type="http://schemas.openxmlformats.org/officeDocument/2006/relationships/notesSlide" Target="../notesSlides/notesSlide2.xml"/><Relationship Id="rId1" Type="http://schemas.openxmlformats.org/officeDocument/2006/relationships/slideLayout" Target="../slideLayouts/slideLayout10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hyperlink" Target="https://revman-britishairwaystradesupport.secure.force.com/Webform/NDCDirectregistration" TargetMode="External"/><Relationship Id="rId3" Type="http://schemas.openxmlformats.org/officeDocument/2006/relationships/hyperlink" Target="https://eur02.safelinks.protection.outlook.com/?url=https://revman-britishairwaystradesupport.secure.force.com/Webform/&amp;data=05|01|cmgil@iberia.es|8e56c024f6924fc5e0e908db0aa375c2|188b450b7545493f9096854ed4977730|0|0|638115469391772429|Unknown|TWFpbGZsb3d8eyJWIjoiMC4wLjAwMDAiLCJQIjoiV2luMzIiLCJBTiI6Ik1haWwiLCJXVCI6Mn0%3D|3000|||&amp;sdata=4JokZVJPPoKgoACPo%2BHB59tWhDNqGgHTiCRHnRu3ZJo%3D&amp;reserved=0" TargetMode="External"/><Relationship Id="rId7" Type="http://schemas.openxmlformats.org/officeDocument/2006/relationships/hyperlink" Target="https://developer.iairgroup.com/member/register" TargetMode="External"/><Relationship Id="rId12"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ndc.ba.com/" TargetMode="External"/><Relationship Id="rId11" Type="http://schemas.openxmlformats.org/officeDocument/2006/relationships/image" Target="../media/image38.png"/><Relationship Id="rId5" Type="http://schemas.openxmlformats.org/officeDocument/2006/relationships/hyperlink" Target="https://revman-britishairwaystradesupport.secure.force.com/Webform/" TargetMode="External"/><Relationship Id="rId10" Type="http://schemas.openxmlformats.org/officeDocument/2006/relationships/image" Target="../media/image37.png"/><Relationship Id="rId4" Type="http://schemas.openxmlformats.org/officeDocument/2006/relationships/hyperlink" Target="https://agencyportal.iag.cloud/register" TargetMode="External"/><Relationship Id="rId9" Type="http://schemas.openxmlformats.org/officeDocument/2006/relationships/image" Target="../media/image41.png"/></Relationships>
</file>

<file path=ppt/slides/_rels/slide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8.png"/><Relationship Id="rId18" Type="http://schemas.openxmlformats.org/officeDocument/2006/relationships/image" Target="../media/image51.png"/><Relationship Id="rId3" Type="http://schemas.openxmlformats.org/officeDocument/2006/relationships/slideLayout" Target="../slideLayouts/slideLayout209.xml"/><Relationship Id="rId21" Type="http://schemas.openxmlformats.org/officeDocument/2006/relationships/image" Target="../media/image54.png"/><Relationship Id="rId7" Type="http://schemas.openxmlformats.org/officeDocument/2006/relationships/image" Target="../media/image43.png"/><Relationship Id="rId12" Type="http://schemas.openxmlformats.org/officeDocument/2006/relationships/image" Target="../media/image41.png"/><Relationship Id="rId17" Type="http://schemas.openxmlformats.org/officeDocument/2006/relationships/image" Target="../media/image50.png"/><Relationship Id="rId2" Type="http://schemas.openxmlformats.org/officeDocument/2006/relationships/tags" Target="../tags/tag7.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tags" Target="../tags/tag6.xml"/><Relationship Id="rId6" Type="http://schemas.openxmlformats.org/officeDocument/2006/relationships/image" Target="../media/image42.emf"/><Relationship Id="rId11" Type="http://schemas.openxmlformats.org/officeDocument/2006/relationships/image" Target="../media/image47.png"/><Relationship Id="rId5" Type="http://schemas.openxmlformats.org/officeDocument/2006/relationships/oleObject" Target="../embeddings/oleObject5.bin"/><Relationship Id="rId15" Type="http://schemas.openxmlformats.org/officeDocument/2006/relationships/image" Target="../media/image39.png"/><Relationship Id="rId10" Type="http://schemas.openxmlformats.org/officeDocument/2006/relationships/image" Target="../media/image46.png"/><Relationship Id="rId19" Type="http://schemas.openxmlformats.org/officeDocument/2006/relationships/image" Target="../media/image52.png"/><Relationship Id="rId4" Type="http://schemas.openxmlformats.org/officeDocument/2006/relationships/notesSlide" Target="../notesSlides/notesSlide4.xml"/><Relationship Id="rId9" Type="http://schemas.openxmlformats.org/officeDocument/2006/relationships/image" Target="../media/image45.png"/><Relationship Id="rId14" Type="http://schemas.openxmlformats.org/officeDocument/2006/relationships/image" Target="../media/image38.png"/></Relationships>
</file>

<file path=ppt/slides/_rels/slide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8.png"/><Relationship Id="rId7" Type="http://schemas.openxmlformats.org/officeDocument/2006/relationships/image" Target="../media/image56.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60.png"/><Relationship Id="rId5" Type="http://schemas.openxmlformats.org/officeDocument/2006/relationships/image" Target="../media/image55.png"/><Relationship Id="rId10" Type="http://schemas.openxmlformats.org/officeDocument/2006/relationships/image" Target="../media/image59.png"/><Relationship Id="rId4" Type="http://schemas.openxmlformats.org/officeDocument/2006/relationships/image" Target="../media/image39.png"/><Relationship Id="rId9" Type="http://schemas.openxmlformats.org/officeDocument/2006/relationships/image" Target="../media/image58.png"/></Relationships>
</file>

<file path=ppt/slides/_rels/slide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38.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39.png"/><Relationship Id="rId9" Type="http://schemas.openxmlformats.org/officeDocument/2006/relationships/image" Target="../media/image65.png"/></Relationships>
</file>

<file path=ppt/slides/_rels/slide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37.png"/><Relationship Id="rId7" Type="http://schemas.openxmlformats.org/officeDocument/2006/relationships/image" Target="../media/image66.png"/><Relationship Id="rId2" Type="http://schemas.openxmlformats.org/officeDocument/2006/relationships/image" Target="../media/image69.png"/><Relationship Id="rId1" Type="http://schemas.openxmlformats.org/officeDocument/2006/relationships/slideLayout" Target="../slideLayouts/slideLayout105.xml"/><Relationship Id="rId6" Type="http://schemas.openxmlformats.org/officeDocument/2006/relationships/image" Target="../media/image65.png"/><Relationship Id="rId5" Type="http://schemas.openxmlformats.org/officeDocument/2006/relationships/image" Target="../media/image39.png"/><Relationship Id="rId10" Type="http://schemas.openxmlformats.org/officeDocument/2006/relationships/image" Target="../media/image71.png"/><Relationship Id="rId4" Type="http://schemas.openxmlformats.org/officeDocument/2006/relationships/image" Target="../media/image38.png"/><Relationship Id="rId9"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60.png"/><Relationship Id="rId3" Type="http://schemas.openxmlformats.org/officeDocument/2006/relationships/oleObject" Target="../embeddings/oleObject6.bin"/><Relationship Id="rId7" Type="http://schemas.openxmlformats.org/officeDocument/2006/relationships/image" Target="../media/image72.png"/><Relationship Id="rId12" Type="http://schemas.openxmlformats.org/officeDocument/2006/relationships/image" Target="../media/image76.png"/><Relationship Id="rId2" Type="http://schemas.openxmlformats.org/officeDocument/2006/relationships/slideLayout" Target="../slideLayouts/slideLayout311.xml"/><Relationship Id="rId1" Type="http://schemas.openxmlformats.org/officeDocument/2006/relationships/tags" Target="../tags/tag8.xml"/><Relationship Id="rId6" Type="http://schemas.openxmlformats.org/officeDocument/2006/relationships/hyperlink" Target="https://id.atlassian.com/login" TargetMode="External"/><Relationship Id="rId11" Type="http://schemas.openxmlformats.org/officeDocument/2006/relationships/image" Target="../media/image75.png"/><Relationship Id="rId5" Type="http://schemas.openxmlformats.org/officeDocument/2006/relationships/hyperlink" Target="https://transform.atlassian.net/wiki/spaces/NDCDOC/pages/3612180488/Iberia+NDC+Support" TargetMode="External"/><Relationship Id="rId15" Type="http://schemas.openxmlformats.org/officeDocument/2006/relationships/image" Target="../media/image61.png"/><Relationship Id="rId10" Type="http://schemas.openxmlformats.org/officeDocument/2006/relationships/image" Target="../media/image70.png"/><Relationship Id="rId4" Type="http://schemas.openxmlformats.org/officeDocument/2006/relationships/image" Target="../media/image1.emf"/><Relationship Id="rId9" Type="http://schemas.openxmlformats.org/officeDocument/2006/relationships/image" Target="../media/image74.png"/><Relationship Id="rId14" Type="http://schemas.openxmlformats.org/officeDocument/2006/relationships/image" Target="../media/image56.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5.xml"/><Relationship Id="rId7"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37.png"/><Relationship Id="rId5" Type="http://schemas.openxmlformats.org/officeDocument/2006/relationships/image" Target="../media/image1.emf"/><Relationship Id="rId4" Type="http://schemas.openxmlformats.org/officeDocument/2006/relationships/oleObject" Target="../embeddings/oleObject7.bin"/><Relationship Id="rId9"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06BC6C7-F749-4A47-A5C4-E852E1FB1CCA}"/>
              </a:ext>
            </a:extLst>
          </p:cNvPr>
          <p:cNvPicPr>
            <a:picLocks noChangeAspect="1"/>
          </p:cNvPicPr>
          <p:nvPr/>
        </p:nvPicPr>
        <p:blipFill>
          <a:blip r:embed="rId3"/>
          <a:stretch>
            <a:fillRect/>
          </a:stretch>
        </p:blipFill>
        <p:spPr>
          <a:xfrm>
            <a:off x="0" y="0"/>
            <a:ext cx="12192000" cy="6858000"/>
          </a:xfrm>
          <a:prstGeom prst="rect">
            <a:avLst/>
          </a:prstGeom>
        </p:spPr>
      </p:pic>
      <p:grpSp>
        <p:nvGrpSpPr>
          <p:cNvPr id="9" name="Grupo 5">
            <a:extLst>
              <a:ext uri="{FF2B5EF4-FFF2-40B4-BE49-F238E27FC236}">
                <a16:creationId xmlns:a16="http://schemas.microsoft.com/office/drawing/2014/main" id="{A02E77AB-393F-E74E-894C-449D279CB47E}"/>
              </a:ext>
            </a:extLst>
          </p:cNvPr>
          <p:cNvGrpSpPr/>
          <p:nvPr/>
        </p:nvGrpSpPr>
        <p:grpSpPr>
          <a:xfrm>
            <a:off x="6565075" y="686267"/>
            <a:ext cx="571169" cy="532737"/>
            <a:chOff x="247152" y="557502"/>
            <a:chExt cx="571169" cy="532737"/>
          </a:xfrm>
        </p:grpSpPr>
        <p:cxnSp>
          <p:nvCxnSpPr>
            <p:cNvPr id="10" name="Conector recto 6">
              <a:extLst>
                <a:ext uri="{FF2B5EF4-FFF2-40B4-BE49-F238E27FC236}">
                  <a16:creationId xmlns:a16="http://schemas.microsoft.com/office/drawing/2014/main" id="{E480920E-0E90-2345-9709-04C17C3A98B5}"/>
                </a:ext>
              </a:extLst>
            </p:cNvPr>
            <p:cNvCxnSpPr/>
            <p:nvPr/>
          </p:nvCxnSpPr>
          <p:spPr>
            <a:xfrm>
              <a:off x="262392" y="557502"/>
              <a:ext cx="0" cy="532737"/>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cxnSp>
          <p:nvCxnSpPr>
            <p:cNvPr id="11" name="Conector recto 7">
              <a:extLst>
                <a:ext uri="{FF2B5EF4-FFF2-40B4-BE49-F238E27FC236}">
                  <a16:creationId xmlns:a16="http://schemas.microsoft.com/office/drawing/2014/main" id="{206391AF-1FA7-8642-95F2-9BDAB4C28B3D}"/>
                </a:ext>
              </a:extLst>
            </p:cNvPr>
            <p:cNvCxnSpPr/>
            <p:nvPr/>
          </p:nvCxnSpPr>
          <p:spPr>
            <a:xfrm flipH="1">
              <a:off x="247152" y="565453"/>
              <a:ext cx="571169" cy="1325"/>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grpSp>
      <p:grpSp>
        <p:nvGrpSpPr>
          <p:cNvPr id="12" name="Grupo 8">
            <a:extLst>
              <a:ext uri="{FF2B5EF4-FFF2-40B4-BE49-F238E27FC236}">
                <a16:creationId xmlns:a16="http://schemas.microsoft.com/office/drawing/2014/main" id="{F08B9B21-CD22-3140-8444-518466E68579}"/>
              </a:ext>
            </a:extLst>
          </p:cNvPr>
          <p:cNvGrpSpPr/>
          <p:nvPr/>
        </p:nvGrpSpPr>
        <p:grpSpPr>
          <a:xfrm rot="10800000">
            <a:off x="11250944" y="5704544"/>
            <a:ext cx="571169" cy="532737"/>
            <a:chOff x="247152" y="557502"/>
            <a:chExt cx="571169" cy="532737"/>
          </a:xfrm>
        </p:grpSpPr>
        <p:cxnSp>
          <p:nvCxnSpPr>
            <p:cNvPr id="14" name="Conector recto 9">
              <a:extLst>
                <a:ext uri="{FF2B5EF4-FFF2-40B4-BE49-F238E27FC236}">
                  <a16:creationId xmlns:a16="http://schemas.microsoft.com/office/drawing/2014/main" id="{8FBAA874-9D3B-3447-8839-1A2B6F98A48B}"/>
                </a:ext>
              </a:extLst>
            </p:cNvPr>
            <p:cNvCxnSpPr/>
            <p:nvPr/>
          </p:nvCxnSpPr>
          <p:spPr>
            <a:xfrm>
              <a:off x="262392" y="557502"/>
              <a:ext cx="0" cy="532737"/>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cxnSp>
          <p:nvCxnSpPr>
            <p:cNvPr id="15" name="Conector recto 10">
              <a:extLst>
                <a:ext uri="{FF2B5EF4-FFF2-40B4-BE49-F238E27FC236}">
                  <a16:creationId xmlns:a16="http://schemas.microsoft.com/office/drawing/2014/main" id="{F7D6963F-3540-1147-B46C-47573867F247}"/>
                </a:ext>
              </a:extLst>
            </p:cNvPr>
            <p:cNvCxnSpPr/>
            <p:nvPr/>
          </p:nvCxnSpPr>
          <p:spPr>
            <a:xfrm flipH="1">
              <a:off x="247152" y="565453"/>
              <a:ext cx="571169" cy="1325"/>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grpSp>
      <p:sp>
        <p:nvSpPr>
          <p:cNvPr id="16" name="CuadroTexto 15">
            <a:extLst>
              <a:ext uri="{FF2B5EF4-FFF2-40B4-BE49-F238E27FC236}">
                <a16:creationId xmlns:a16="http://schemas.microsoft.com/office/drawing/2014/main" id="{C1890EA8-F738-A94E-8C1F-52A7FE2B09F7}"/>
              </a:ext>
            </a:extLst>
          </p:cNvPr>
          <p:cNvSpPr txBox="1"/>
          <p:nvPr/>
        </p:nvSpPr>
        <p:spPr>
          <a:xfrm>
            <a:off x="6553200" y="4822217"/>
            <a:ext cx="5230813"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s-ES_tradnl" sz="1100" b="0" i="0" u="none" strike="noStrike" kern="1200" cap="none" spc="300" normalizeH="0" baseline="0" noProof="0" dirty="0">
                <a:ln>
                  <a:noFill/>
                </a:ln>
                <a:solidFill>
                  <a:srgbClr val="FFFFFF"/>
                </a:solidFill>
                <a:effectLst/>
                <a:uLnTx/>
                <a:uFillTx/>
                <a:latin typeface="Iberia Text"/>
                <a:ea typeface="+mn-ea"/>
                <a:cs typeface="+mn-cs"/>
                <a:sym typeface="Iberia Text"/>
              </a:rPr>
              <a:t>2023 JUNE</a:t>
            </a:r>
            <a:endParaRPr kumimoji="0" lang="es-ES_tradnl" sz="1100" b="0" i="0" u="none" strike="noStrike" kern="1200" cap="none" spc="300" normalizeH="0" baseline="0" noProof="0" dirty="0">
              <a:ln>
                <a:noFill/>
              </a:ln>
              <a:solidFill>
                <a:srgbClr val="FFFFFF"/>
              </a:solidFill>
              <a:effectLst/>
              <a:uLnTx/>
              <a:uFillTx/>
              <a:latin typeface="Iberia Text"/>
              <a:ea typeface="+mn-ea"/>
              <a:cs typeface="+mn-cs"/>
            </a:endParaRPr>
          </a:p>
        </p:txBody>
      </p:sp>
      <p:sp>
        <p:nvSpPr>
          <p:cNvPr id="22" name="Título 2">
            <a:extLst>
              <a:ext uri="{FF2B5EF4-FFF2-40B4-BE49-F238E27FC236}">
                <a16:creationId xmlns:a16="http://schemas.microsoft.com/office/drawing/2014/main" id="{DF275B9F-33B0-F74A-9746-33D1759C34B5}"/>
              </a:ext>
            </a:extLst>
          </p:cNvPr>
          <p:cNvSpPr txBox="1">
            <a:spLocks/>
          </p:cNvSpPr>
          <p:nvPr/>
        </p:nvSpPr>
        <p:spPr>
          <a:xfrm>
            <a:off x="6565074" y="3205419"/>
            <a:ext cx="5218939" cy="531550"/>
          </a:xfrm>
          <a:prstGeom prst="rect">
            <a:avLst/>
          </a:prstGeom>
        </p:spPr>
        <p:txBody>
          <a:bodyPr lIns="91440" tIns="45720" rIns="91440" bIns="45720" anchor="ctr">
            <a:noAutofit/>
          </a:bodyPr>
          <a:lstStyle>
            <a:lvl1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1pPr>
            <a:lvl2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2pPr>
            <a:lvl3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3pPr>
            <a:lvl4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4pPr>
            <a:lvl5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5pPr>
            <a:lvl6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6pPr>
            <a:lvl7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7pPr>
            <a:lvl8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8pPr>
            <a:lvl9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9pPr>
          </a:lstStyle>
          <a:p>
            <a:pPr algn="ctr" hangingPunct="1"/>
            <a:r>
              <a:rPr lang="es-ES" sz="10000" dirty="0">
                <a:solidFill>
                  <a:schemeClr val="bg1"/>
                </a:solidFill>
              </a:rPr>
              <a:t>Iberia</a:t>
            </a:r>
            <a:endParaRPr lang="en-US" sz="10000" dirty="0">
              <a:solidFill>
                <a:schemeClr val="bg1"/>
              </a:solidFill>
            </a:endParaRPr>
          </a:p>
        </p:txBody>
      </p:sp>
      <p:sp>
        <p:nvSpPr>
          <p:cNvPr id="23" name="Marcador de fecha 3">
            <a:extLst>
              <a:ext uri="{FF2B5EF4-FFF2-40B4-BE49-F238E27FC236}">
                <a16:creationId xmlns:a16="http://schemas.microsoft.com/office/drawing/2014/main" id="{B3011368-ECB1-EC4A-9E2A-4A6A50525584}"/>
              </a:ext>
            </a:extLst>
          </p:cNvPr>
          <p:cNvSpPr txBox="1">
            <a:spLocks/>
          </p:cNvSpPr>
          <p:nvPr/>
        </p:nvSpPr>
        <p:spPr>
          <a:xfrm>
            <a:off x="6553200" y="4056248"/>
            <a:ext cx="5230813" cy="658960"/>
          </a:xfrm>
          <a:prstGeom prst="rect">
            <a:avLst/>
          </a:prstGeom>
        </p:spPr>
        <p:txBody>
          <a:bodyPr lIns="91440" tIns="45720" rIns="91440" bIns="45720"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9pPr>
          </a:lstStyle>
          <a:p>
            <a:pPr algn="ctr"/>
            <a:r>
              <a:rPr lang="en-US" sz="4000" dirty="0">
                <a:solidFill>
                  <a:srgbClr val="FCD100"/>
                </a:solidFill>
                <a:latin typeface="Iberia Headline"/>
              </a:rPr>
              <a:t>NDC Newsletter Trade</a:t>
            </a:r>
            <a:endParaRPr lang="en-US" sz="4000" b="1" dirty="0">
              <a:solidFill>
                <a:srgbClr val="FCD100"/>
              </a:solidFill>
              <a:latin typeface="Iberia Headline" panose="02000506040000020004" pitchFamily="2" charset="77"/>
            </a:endParaRPr>
          </a:p>
        </p:txBody>
      </p:sp>
      <p:pic>
        <p:nvPicPr>
          <p:cNvPr id="24" name="Picture 13">
            <a:extLst>
              <a:ext uri="{FF2B5EF4-FFF2-40B4-BE49-F238E27FC236}">
                <a16:creationId xmlns:a16="http://schemas.microsoft.com/office/drawing/2014/main" id="{D7220A3F-E68B-9244-9CFE-A467FD0739B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32270" y="691787"/>
            <a:ext cx="2000955" cy="476417"/>
          </a:xfrm>
          <a:prstGeom prst="rect">
            <a:avLst/>
          </a:prstGeom>
        </p:spPr>
      </p:pic>
    </p:spTree>
    <p:extLst>
      <p:ext uri="{BB962C8B-B14F-4D97-AF65-F5344CB8AC3E}">
        <p14:creationId xmlns:p14="http://schemas.microsoft.com/office/powerpoint/2010/main" val="111920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3D3C02D8-A523-42A1-84B9-30F8B21EFC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38" imgH="338" progId="TCLayout.ActiveDocument.1">
                  <p:embed/>
                </p:oleObj>
              </mc:Choice>
              <mc:Fallback>
                <p:oleObj name="Diapositiva de think-cell" r:id="rId3" imgW="338" imgH="338" progId="TCLayout.ActiveDocument.1">
                  <p:embed/>
                  <p:pic>
                    <p:nvPicPr>
                      <p:cNvPr id="5" name="Objeto 4" hidden="1">
                        <a:extLst>
                          <a:ext uri="{FF2B5EF4-FFF2-40B4-BE49-F238E27FC236}">
                            <a16:creationId xmlns:a16="http://schemas.microsoft.com/office/drawing/2014/main" id="{3D3C02D8-A523-42A1-84B9-30F8B21EFC9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F9C0D4AF-089D-433F-BBB4-9CC96E3A7E57}"/>
              </a:ext>
            </a:extLst>
          </p:cNvPr>
          <p:cNvSpPr>
            <a:spLocks noGrp="1"/>
          </p:cNvSpPr>
          <p:nvPr>
            <p:ph type="title"/>
          </p:nvPr>
        </p:nvSpPr>
        <p:spPr>
          <a:xfrm>
            <a:off x="417513" y="481013"/>
            <a:ext cx="11366500" cy="726439"/>
          </a:xfrm>
        </p:spPr>
        <p:txBody>
          <a:bodyPr vert="horz"/>
          <a:lstStyle/>
          <a:p>
            <a:r>
              <a:rPr lang="es-ES" dirty="0"/>
              <a:t>Service Providers IB NDC - Appendix I</a:t>
            </a:r>
          </a:p>
        </p:txBody>
      </p:sp>
      <p:grpSp>
        <p:nvGrpSpPr>
          <p:cNvPr id="6" name="Grupo 5">
            <a:extLst>
              <a:ext uri="{FF2B5EF4-FFF2-40B4-BE49-F238E27FC236}">
                <a16:creationId xmlns:a16="http://schemas.microsoft.com/office/drawing/2014/main" id="{7BF77159-2A95-4E59-BBD5-3C3E5B9DD640}"/>
              </a:ext>
            </a:extLst>
          </p:cNvPr>
          <p:cNvGrpSpPr/>
          <p:nvPr/>
        </p:nvGrpSpPr>
        <p:grpSpPr>
          <a:xfrm>
            <a:off x="9848531" y="411814"/>
            <a:ext cx="1986282" cy="713448"/>
            <a:chOff x="11479475" y="162696"/>
            <a:chExt cx="2335354" cy="838830"/>
          </a:xfrm>
        </p:grpSpPr>
        <p:grpSp>
          <p:nvGrpSpPr>
            <p:cNvPr id="7" name="Grupo 6">
              <a:extLst>
                <a:ext uri="{FF2B5EF4-FFF2-40B4-BE49-F238E27FC236}">
                  <a16:creationId xmlns:a16="http://schemas.microsoft.com/office/drawing/2014/main" id="{E00A706D-424A-4EE0-89F0-97F0B1419D6B}"/>
                </a:ext>
              </a:extLst>
            </p:cNvPr>
            <p:cNvGrpSpPr/>
            <p:nvPr/>
          </p:nvGrpSpPr>
          <p:grpSpPr>
            <a:xfrm>
              <a:off x="12291642" y="162696"/>
              <a:ext cx="1523187" cy="838830"/>
              <a:chOff x="12291642" y="162696"/>
              <a:chExt cx="1523187" cy="838830"/>
            </a:xfrm>
          </p:grpSpPr>
          <p:pic>
            <p:nvPicPr>
              <p:cNvPr id="9" name="Imagen 8">
                <a:extLst>
                  <a:ext uri="{FF2B5EF4-FFF2-40B4-BE49-F238E27FC236}">
                    <a16:creationId xmlns:a16="http://schemas.microsoft.com/office/drawing/2014/main" id="{25A28B3C-F8BF-4FF3-BE90-8D075545F04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0" name="Imagen 9">
                <a:extLst>
                  <a:ext uri="{FF2B5EF4-FFF2-40B4-BE49-F238E27FC236}">
                    <a16:creationId xmlns:a16="http://schemas.microsoft.com/office/drawing/2014/main" id="{ECCFAAFC-25E2-4DC2-9F93-7B3C0A7F1889}"/>
                  </a:ext>
                </a:extLst>
              </p:cNvPr>
              <p:cNvPicPr/>
              <p:nvPr/>
            </p:nvPicPr>
            <p:blipFill>
              <a:blip r:embed="rId6"/>
              <a:stretch>
                <a:fillRect/>
              </a:stretch>
            </p:blipFill>
            <p:spPr bwMode="auto">
              <a:xfrm>
                <a:off x="12291642" y="235352"/>
                <a:ext cx="697527" cy="693518"/>
              </a:xfrm>
              <a:prstGeom prst="rect">
                <a:avLst/>
              </a:prstGeom>
              <a:noFill/>
              <a:ln>
                <a:noFill/>
              </a:ln>
            </p:spPr>
          </p:pic>
        </p:grpSp>
        <p:pic>
          <p:nvPicPr>
            <p:cNvPr id="8" name="Picture 2" descr="image004">
              <a:extLst>
                <a:ext uri="{FF2B5EF4-FFF2-40B4-BE49-F238E27FC236}">
                  <a16:creationId xmlns:a16="http://schemas.microsoft.com/office/drawing/2014/main" id="{8C6A44B9-9C2D-4903-91BD-521B019399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Imagen 2">
            <a:extLst>
              <a:ext uri="{FF2B5EF4-FFF2-40B4-BE49-F238E27FC236}">
                <a16:creationId xmlns:a16="http://schemas.microsoft.com/office/drawing/2014/main" id="{9ABC1FF5-FD2F-DEA7-D914-FC8158ABF906}"/>
              </a:ext>
            </a:extLst>
          </p:cNvPr>
          <p:cNvPicPr>
            <a:picLocks noChangeAspect="1"/>
          </p:cNvPicPr>
          <p:nvPr/>
        </p:nvPicPr>
        <p:blipFill>
          <a:blip r:embed="rId8"/>
          <a:stretch>
            <a:fillRect/>
          </a:stretch>
        </p:blipFill>
        <p:spPr>
          <a:xfrm>
            <a:off x="0" y="1350475"/>
            <a:ext cx="12192000" cy="4157050"/>
          </a:xfrm>
          <a:prstGeom prst="rect">
            <a:avLst/>
          </a:prstGeom>
        </p:spPr>
      </p:pic>
    </p:spTree>
    <p:extLst>
      <p:ext uri="{BB962C8B-B14F-4D97-AF65-F5344CB8AC3E}">
        <p14:creationId xmlns:p14="http://schemas.microsoft.com/office/powerpoint/2010/main" val="369843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300C4EDB-C5C0-A34D-918E-3088CA10B9B6}"/>
              </a:ext>
            </a:extLst>
          </p:cNvPr>
          <p:cNvPicPr>
            <a:picLocks noChangeAspect="1"/>
          </p:cNvPicPr>
          <p:nvPr/>
        </p:nvPicPr>
        <p:blipFill>
          <a:blip r:embed="rId3"/>
          <a:stretch>
            <a:fillRect/>
          </a:stretch>
        </p:blipFill>
        <p:spPr>
          <a:xfrm>
            <a:off x="0" y="0"/>
            <a:ext cx="12192000" cy="6858000"/>
          </a:xfrm>
          <a:prstGeom prst="rect">
            <a:avLst/>
          </a:prstGeom>
        </p:spPr>
      </p:pic>
      <p:sp>
        <p:nvSpPr>
          <p:cNvPr id="19" name="Título 1">
            <a:extLst>
              <a:ext uri="{FF2B5EF4-FFF2-40B4-BE49-F238E27FC236}">
                <a16:creationId xmlns:a16="http://schemas.microsoft.com/office/drawing/2014/main" id="{CED63171-A699-D544-9731-5A09FF95DE5B}"/>
              </a:ext>
            </a:extLst>
          </p:cNvPr>
          <p:cNvSpPr txBox="1">
            <a:spLocks/>
          </p:cNvSpPr>
          <p:nvPr/>
        </p:nvSpPr>
        <p:spPr>
          <a:xfrm>
            <a:off x="321522" y="2005429"/>
            <a:ext cx="6967803" cy="194681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marL="0" marR="0" indent="0" algn="l" defTabSz="914400" rtl="0" latinLnBrk="0">
              <a:lnSpc>
                <a:spcPts val="4200"/>
              </a:lnSpc>
              <a:spcBef>
                <a:spcPts val="0"/>
              </a:spcBef>
              <a:spcAft>
                <a:spcPts val="0"/>
              </a:spcAft>
              <a:buClrTx/>
              <a:buSzTx/>
              <a:buFontTx/>
              <a:buNone/>
              <a:tabLst/>
              <a:defRPr sz="4200" b="0" i="0" u="none" strike="noStrike" cap="none" spc="0" baseline="0">
                <a:solidFill>
                  <a:srgbClr val="FFFFFF"/>
                </a:solidFill>
                <a:uFillTx/>
                <a:latin typeface="Iberia Headline"/>
                <a:ea typeface="Iberia Headline"/>
                <a:cs typeface="Iberia Headline"/>
                <a:sym typeface="Iberia Headline"/>
              </a:defRPr>
            </a:lvl1pPr>
            <a:lvl2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2pPr>
            <a:lvl3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3pPr>
            <a:lvl4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4pPr>
            <a:lvl5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5pPr>
            <a:lvl6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6pPr>
            <a:lvl7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7pPr>
            <a:lvl8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8pPr>
            <a:lvl9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9pPr>
          </a:lstStyle>
          <a:p>
            <a:pPr>
              <a:lnSpc>
                <a:spcPct val="100000"/>
              </a:lnSpc>
            </a:pPr>
            <a:r>
              <a:rPr lang="en-GB" sz="10000" dirty="0">
                <a:solidFill>
                  <a:srgbClr val="FFC000"/>
                </a:solidFill>
              </a:rPr>
              <a:t>Thank you!</a:t>
            </a:r>
            <a:endParaRPr lang="en-GB" sz="10000" b="1" dirty="0">
              <a:solidFill>
                <a:srgbClr val="FFC000"/>
              </a:solidFill>
            </a:endParaRPr>
          </a:p>
        </p:txBody>
      </p:sp>
      <p:sp>
        <p:nvSpPr>
          <p:cNvPr id="20" name="Marcador de texto 2">
            <a:extLst>
              <a:ext uri="{FF2B5EF4-FFF2-40B4-BE49-F238E27FC236}">
                <a16:creationId xmlns:a16="http://schemas.microsoft.com/office/drawing/2014/main" id="{9043C9D3-E82C-1541-B3C2-BAC8D1B1B18B}"/>
              </a:ext>
            </a:extLst>
          </p:cNvPr>
          <p:cNvSpPr txBox="1">
            <a:spLocks/>
          </p:cNvSpPr>
          <p:nvPr/>
        </p:nvSpPr>
        <p:spPr>
          <a:xfrm>
            <a:off x="321522" y="3560472"/>
            <a:ext cx="5225838" cy="1153063"/>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Don't think twice. If your agency is not registered yet in the Iberia NDC, now it has the opportunity to do so and offer you all the news, offers and services that you will have available once </a:t>
            </a:r>
            <a:r>
              <a:rPr lang="en-US" sz="1400">
                <a:solidFill>
                  <a:schemeClr val="bg1"/>
                </a:solidFill>
              </a:rPr>
              <a:t>it is registered</a:t>
            </a:r>
            <a:r>
              <a:rPr lang="en-US" sz="1400" dirty="0">
                <a:solidFill>
                  <a:schemeClr val="bg1"/>
                </a:solidFill>
              </a:rPr>
              <a:t>.</a:t>
            </a:r>
            <a:endParaRPr lang="es-ES" sz="1400" dirty="0">
              <a:solidFill>
                <a:schemeClr val="bg1"/>
              </a:solidFill>
            </a:endParaRPr>
          </a:p>
        </p:txBody>
      </p:sp>
      <p:pic>
        <p:nvPicPr>
          <p:cNvPr id="21" name="Imagen 20">
            <a:extLst>
              <a:ext uri="{FF2B5EF4-FFF2-40B4-BE49-F238E27FC236}">
                <a16:creationId xmlns:a16="http://schemas.microsoft.com/office/drawing/2014/main" id="{228051CE-1173-1B4B-B89F-40E84160F9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88" y="5630793"/>
            <a:ext cx="587692" cy="587692"/>
          </a:xfrm>
          <a:prstGeom prst="rect">
            <a:avLst/>
          </a:prstGeom>
        </p:spPr>
      </p:pic>
      <p:pic>
        <p:nvPicPr>
          <p:cNvPr id="22" name="Picture 13">
            <a:extLst>
              <a:ext uri="{FF2B5EF4-FFF2-40B4-BE49-F238E27FC236}">
                <a16:creationId xmlns:a16="http://schemas.microsoft.com/office/drawing/2014/main" id="{F618DB8F-BA9F-6B40-A555-05F22CCB76C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32270" y="5798971"/>
            <a:ext cx="2000955" cy="476417"/>
          </a:xfrm>
          <a:prstGeom prst="rect">
            <a:avLst/>
          </a:prstGeom>
        </p:spPr>
      </p:pic>
    </p:spTree>
    <p:extLst>
      <p:ext uri="{BB962C8B-B14F-4D97-AF65-F5344CB8AC3E}">
        <p14:creationId xmlns:p14="http://schemas.microsoft.com/office/powerpoint/2010/main" val="98393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arcador de texto 2">
            <a:extLst>
              <a:ext uri="{FF2B5EF4-FFF2-40B4-BE49-F238E27FC236}">
                <a16:creationId xmlns:a16="http://schemas.microsoft.com/office/drawing/2014/main" id="{576F125A-F6C5-564D-8674-C21C579A2D46}"/>
              </a:ext>
            </a:extLst>
          </p:cNvPr>
          <p:cNvSpPr txBox="1">
            <a:spLocks/>
          </p:cNvSpPr>
          <p:nvPr/>
        </p:nvSpPr>
        <p:spPr>
          <a:xfrm>
            <a:off x="4888800" y="1512819"/>
            <a:ext cx="6757213" cy="4346821"/>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7000"/>
              </a:lnSpc>
              <a:spcAft>
                <a:spcPts val="800"/>
              </a:spcAft>
            </a:pP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In May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we</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met</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with</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the</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main</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b="1" kern="100" dirty="0">
                <a:effectLst/>
                <a:latin typeface="Iberia Text" panose="02000506040000020004" pitchFamily="50" charset="0"/>
                <a:ea typeface="Calibri" panose="020F0502020204030204" pitchFamily="34" charset="0"/>
                <a:cs typeface="Times New Roman" panose="02020603050405020304" pitchFamily="18" charset="0"/>
              </a:rPr>
              <a:t>Travel </a:t>
            </a:r>
            <a:r>
              <a:rPr lang="es-ES" sz="1400" b="1" kern="100" dirty="0" err="1">
                <a:effectLst/>
                <a:latin typeface="Iberia Text" panose="02000506040000020004" pitchFamily="50" charset="0"/>
                <a:ea typeface="Calibri" panose="020F0502020204030204" pitchFamily="34" charset="0"/>
                <a:cs typeface="Times New Roman" panose="02020603050405020304" pitchFamily="18" charset="0"/>
              </a:rPr>
              <a:t>Associations</a:t>
            </a:r>
            <a:r>
              <a:rPr lang="es-ES" sz="1400" b="1" kern="100" dirty="0">
                <a:effectLst/>
                <a:latin typeface="Iberia Text" panose="02000506040000020004" pitchFamily="50" charset="0"/>
                <a:ea typeface="Calibri" panose="020F0502020204030204" pitchFamily="34" charset="0"/>
                <a:cs typeface="Times New Roman" panose="02020603050405020304" pitchFamily="18" charset="0"/>
              </a:rPr>
              <a:t> in Spain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where</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we</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exchanged</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impressions</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shared</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our</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news</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and future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plans</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to</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continue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growing</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and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improving</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our</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NDC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content</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a:t>
            </a:r>
            <a:endParaRPr lang="es-ES" sz="1400" kern="100" dirty="0">
              <a:latin typeface="Iberia Text" panose="02000506040000020004" pitchFamily="50" charset="0"/>
              <a:ea typeface="Calibri" panose="020F0502020204030204" pitchFamily="34" charset="0"/>
              <a:cs typeface="Times New Roman" panose="02020603050405020304" pitchFamily="18" charset="0"/>
            </a:endParaRPr>
          </a:p>
          <a:p>
            <a:pPr algn="l">
              <a:lnSpc>
                <a:spcPct val="107000"/>
              </a:lnSpc>
              <a:spcAft>
                <a:spcPts val="800"/>
              </a:spcAft>
            </a:pP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In </a:t>
            </a:r>
            <a:r>
              <a:rPr lang="es-ES" sz="1400" b="1" kern="100" dirty="0" err="1">
                <a:effectLst/>
                <a:latin typeface="Iberia Text" panose="02000506040000020004" pitchFamily="50" charset="0"/>
                <a:ea typeface="Calibri" panose="020F0502020204030204" pitchFamily="34" charset="0"/>
                <a:cs typeface="Times New Roman" panose="02020603050405020304" pitchFamily="18" charset="0"/>
              </a:rPr>
              <a:t>Latin</a:t>
            </a:r>
            <a:r>
              <a:rPr lang="es-ES" sz="1400" b="1" kern="100" dirty="0">
                <a:effectLst/>
                <a:latin typeface="Iberia Text" panose="02000506040000020004" pitchFamily="50" charset="0"/>
                <a:ea typeface="Calibri" panose="020F0502020204030204" pitchFamily="34" charset="0"/>
                <a:cs typeface="Times New Roman" panose="02020603050405020304" pitchFamily="18" charset="0"/>
              </a:rPr>
              <a:t> America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we</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travelled</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to</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b="1" kern="100" dirty="0" err="1">
                <a:effectLst/>
                <a:latin typeface="Iberia Text" panose="02000506040000020004" pitchFamily="50" charset="0"/>
                <a:ea typeface="Calibri" panose="020F0502020204030204" pitchFamily="34" charset="0"/>
                <a:cs typeface="Times New Roman" panose="02020603050405020304" pitchFamily="18" charset="0"/>
              </a:rPr>
              <a:t>Brazil</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and </a:t>
            </a:r>
            <a:r>
              <a:rPr lang="es-ES" sz="1400" b="1" kern="100" dirty="0">
                <a:effectLst/>
                <a:latin typeface="Iberia Text" panose="02000506040000020004" pitchFamily="50" charset="0"/>
                <a:ea typeface="Calibri" panose="020F0502020204030204" pitchFamily="34" charset="0"/>
                <a:cs typeface="Times New Roman" panose="02020603050405020304" pitchFamily="18" charset="0"/>
              </a:rPr>
              <a:t>Argentina</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where</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interest</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in NDC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is</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growing</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In </a:t>
            </a:r>
            <a:r>
              <a:rPr lang="es-ES" sz="1400" b="1" kern="100" dirty="0" err="1">
                <a:effectLst/>
                <a:latin typeface="Iberia Text" panose="02000506040000020004" pitchFamily="50" charset="0"/>
                <a:ea typeface="Calibri" panose="020F0502020204030204" pitchFamily="34" charset="0"/>
                <a:cs typeface="Times New Roman" panose="02020603050405020304" pitchFamily="18" charset="0"/>
              </a:rPr>
              <a:t>Brazil</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we</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participated</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in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the</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event</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organised</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by</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Grupo TMG, Travel Manager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Group</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where</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we</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presented</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our</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NDC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proposal</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and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took</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part</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in a panel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together</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with</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other</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airlines</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TMCs</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and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OBTs</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where</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we</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answered</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questions</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from</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the</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attendees</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In </a:t>
            </a:r>
            <a:r>
              <a:rPr lang="es-ES" sz="1400" b="1" kern="100" dirty="0">
                <a:effectLst/>
                <a:latin typeface="Iberia Text" panose="02000506040000020004" pitchFamily="50" charset="0"/>
                <a:ea typeface="Calibri" panose="020F0502020204030204" pitchFamily="34" charset="0"/>
                <a:cs typeface="Times New Roman" panose="02020603050405020304" pitchFamily="18" charset="0"/>
              </a:rPr>
              <a:t>Argentina</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we</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have</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held</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individual meetings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with</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Travel Agencies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that</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are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already</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starting</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to</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change</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their</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distribution</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model</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This</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month</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we</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welcome</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b="1" kern="100" dirty="0" err="1">
                <a:effectLst/>
                <a:latin typeface="Iberia Text" panose="02000506040000020004" pitchFamily="50" charset="0"/>
                <a:ea typeface="Calibri" panose="020F0502020204030204" pitchFamily="34" charset="0"/>
                <a:cs typeface="Times New Roman" panose="02020603050405020304" pitchFamily="18" charset="0"/>
              </a:rPr>
              <a:t>WebSky</a:t>
            </a:r>
            <a:r>
              <a:rPr lang="es-ES" sz="1400" b="1"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b="1" kern="100" dirty="0" err="1">
                <a:effectLst/>
                <a:latin typeface="Iberia Text" panose="02000506040000020004" pitchFamily="50" charset="0"/>
                <a:ea typeface="Calibri" panose="020F0502020204030204" pitchFamily="34" charset="0"/>
                <a:cs typeface="Times New Roman" panose="02020603050405020304" pitchFamily="18" charset="0"/>
              </a:rPr>
              <a:t>Tech</a:t>
            </a:r>
            <a:r>
              <a:rPr lang="es-ES" sz="1400" b="1"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as a new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Service</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Provider</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Together</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we</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will</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be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offering</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NDC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content</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to</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Travel Agencies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with</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all</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the</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benefits</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and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advantages</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available</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through</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NDC in more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than</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 30 </a:t>
            </a:r>
            <a:r>
              <a:rPr lang="es-ES" sz="1400" kern="100" dirty="0" err="1">
                <a:effectLst/>
                <a:latin typeface="Iberia Text" panose="02000506040000020004" pitchFamily="50" charset="0"/>
                <a:ea typeface="Calibri" panose="020F0502020204030204" pitchFamily="34" charset="0"/>
                <a:cs typeface="Times New Roman" panose="02020603050405020304" pitchFamily="18" charset="0"/>
              </a:rPr>
              <a:t>countries</a:t>
            </a:r>
            <a:r>
              <a:rPr lang="es-ES" sz="1400" kern="100" dirty="0">
                <a:effectLst/>
                <a:latin typeface="Iberia Text" panose="02000506040000020004" pitchFamily="50" charset="0"/>
                <a:ea typeface="Calibri" panose="020F0502020204030204" pitchFamily="34" charset="0"/>
                <a:cs typeface="Times New Roman" panose="02020603050405020304" pitchFamily="18" charset="0"/>
              </a:rPr>
              <a:t>.</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400" dirty="0"/>
              <a:t> </a:t>
            </a:r>
          </a:p>
          <a:p>
            <a:r>
              <a:rPr lang="es-ES" sz="1400" dirty="0"/>
              <a:t> </a:t>
            </a:r>
          </a:p>
          <a:p>
            <a:r>
              <a:rPr lang="es-ES" sz="1400" dirty="0"/>
              <a:t> </a:t>
            </a:r>
          </a:p>
          <a:p>
            <a:pPr lvl="0" algn="l"/>
            <a:endParaRPr lang="es-ES" sz="1400" dirty="0"/>
          </a:p>
          <a:p>
            <a:pPr algn="l"/>
            <a:endParaRPr lang="es-ES" sz="1396" dirty="0">
              <a:solidFill>
                <a:schemeClr val="bg1">
                  <a:lumMod val="50000"/>
                </a:schemeClr>
              </a:solidFill>
              <a:latin typeface="Iberia Text" panose="02000506040000020004" pitchFamily="2" charset="0"/>
            </a:endParaRPr>
          </a:p>
        </p:txBody>
      </p:sp>
      <p:sp>
        <p:nvSpPr>
          <p:cNvPr id="30" name="Título 6">
            <a:extLst>
              <a:ext uri="{FF2B5EF4-FFF2-40B4-BE49-F238E27FC236}">
                <a16:creationId xmlns:a16="http://schemas.microsoft.com/office/drawing/2014/main" id="{A6A986E0-386C-3043-92A8-68D247B5F13F}"/>
              </a:ext>
            </a:extLst>
          </p:cNvPr>
          <p:cNvSpPr txBox="1">
            <a:spLocks/>
          </p:cNvSpPr>
          <p:nvPr/>
        </p:nvSpPr>
        <p:spPr>
          <a:xfrm>
            <a:off x="432499" y="376150"/>
            <a:ext cx="5326612" cy="1220309"/>
          </a:xfrm>
          <a:prstGeom prst="rect">
            <a:avLst/>
          </a:prstGeom>
        </p:spPr>
        <p:txBody>
          <a:bodyPr anchor="b"/>
          <a:lstStyle>
            <a:lvl1pPr algn="ctr" defTabSz="738781" rtl="0" eaLnBrk="1" latinLnBrk="0" hangingPunct="1">
              <a:lnSpc>
                <a:spcPct val="100000"/>
              </a:lnSpc>
              <a:spcBef>
                <a:spcPct val="0"/>
              </a:spcBef>
              <a:buNone/>
              <a:defRPr sz="4847" kern="1200">
                <a:solidFill>
                  <a:schemeClr val="tx1"/>
                </a:solidFill>
                <a:latin typeface="+mj-lt"/>
                <a:ea typeface="+mj-ea"/>
                <a:cs typeface="+mj-cs"/>
              </a:defRPr>
            </a:lvl1pPr>
          </a:lstStyle>
          <a:p>
            <a:pPr algn="l"/>
            <a:r>
              <a:rPr lang="es-ES" sz="10000" dirty="0">
                <a:solidFill>
                  <a:schemeClr val="tx2"/>
                </a:solidFill>
              </a:rPr>
              <a:t>¡Hola!</a:t>
            </a:r>
          </a:p>
        </p:txBody>
      </p:sp>
      <p:pic>
        <p:nvPicPr>
          <p:cNvPr id="34" name="Imagen 33">
            <a:extLst>
              <a:ext uri="{FF2B5EF4-FFF2-40B4-BE49-F238E27FC236}">
                <a16:creationId xmlns:a16="http://schemas.microsoft.com/office/drawing/2014/main" id="{9E38C42C-7BA5-104D-B7A4-3106743FD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8084" y="1596459"/>
            <a:ext cx="144100" cy="102929"/>
          </a:xfrm>
          <a:prstGeom prst="rect">
            <a:avLst/>
          </a:prstGeom>
        </p:spPr>
      </p:pic>
      <p:grpSp>
        <p:nvGrpSpPr>
          <p:cNvPr id="37" name="Grupo 36">
            <a:extLst>
              <a:ext uri="{FF2B5EF4-FFF2-40B4-BE49-F238E27FC236}">
                <a16:creationId xmlns:a16="http://schemas.microsoft.com/office/drawing/2014/main" id="{0CC88859-4704-2840-9725-058520199F18}"/>
              </a:ext>
            </a:extLst>
          </p:cNvPr>
          <p:cNvGrpSpPr/>
          <p:nvPr/>
        </p:nvGrpSpPr>
        <p:grpSpPr>
          <a:xfrm>
            <a:off x="4938872" y="5879721"/>
            <a:ext cx="1986282" cy="713448"/>
            <a:chOff x="11479475" y="162696"/>
            <a:chExt cx="2335354" cy="838830"/>
          </a:xfrm>
        </p:grpSpPr>
        <p:grpSp>
          <p:nvGrpSpPr>
            <p:cNvPr id="38" name="Grupo 37">
              <a:extLst>
                <a:ext uri="{FF2B5EF4-FFF2-40B4-BE49-F238E27FC236}">
                  <a16:creationId xmlns:a16="http://schemas.microsoft.com/office/drawing/2014/main" id="{C80D536B-561A-804E-8DB8-92147A284152}"/>
                </a:ext>
              </a:extLst>
            </p:cNvPr>
            <p:cNvGrpSpPr/>
            <p:nvPr/>
          </p:nvGrpSpPr>
          <p:grpSpPr>
            <a:xfrm>
              <a:off x="12291642" y="162696"/>
              <a:ext cx="1523187" cy="838830"/>
              <a:chOff x="12291642" y="162696"/>
              <a:chExt cx="1523187" cy="838830"/>
            </a:xfrm>
          </p:grpSpPr>
          <p:pic>
            <p:nvPicPr>
              <p:cNvPr id="40" name="Imagen 39">
                <a:extLst>
                  <a:ext uri="{FF2B5EF4-FFF2-40B4-BE49-F238E27FC236}">
                    <a16:creationId xmlns:a16="http://schemas.microsoft.com/office/drawing/2014/main" id="{A9AF6868-7BAB-544F-BCBC-484C215D25F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41" name="Imagen 40">
                <a:extLst>
                  <a:ext uri="{FF2B5EF4-FFF2-40B4-BE49-F238E27FC236}">
                    <a16:creationId xmlns:a16="http://schemas.microsoft.com/office/drawing/2014/main" id="{97CDE6C5-C333-9E4C-9907-6EA3282139F6}"/>
                  </a:ext>
                </a:extLst>
              </p:cNvPr>
              <p:cNvPicPr/>
              <p:nvPr/>
            </p:nvPicPr>
            <p:blipFill>
              <a:blip r:embed="rId5"/>
              <a:stretch>
                <a:fillRect/>
              </a:stretch>
            </p:blipFill>
            <p:spPr bwMode="auto">
              <a:xfrm>
                <a:off x="12291642" y="235352"/>
                <a:ext cx="697527" cy="693518"/>
              </a:xfrm>
              <a:prstGeom prst="rect">
                <a:avLst/>
              </a:prstGeom>
              <a:noFill/>
              <a:ln>
                <a:noFill/>
              </a:ln>
            </p:spPr>
          </p:pic>
        </p:grpSp>
        <p:pic>
          <p:nvPicPr>
            <p:cNvPr id="39" name="Picture 2" descr="image004">
              <a:extLst>
                <a:ext uri="{FF2B5EF4-FFF2-40B4-BE49-F238E27FC236}">
                  <a16:creationId xmlns:a16="http://schemas.microsoft.com/office/drawing/2014/main" id="{8F5F438B-9D8A-DC40-B554-6836F9CF4C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CuadroTexto 12">
            <a:extLst>
              <a:ext uri="{FF2B5EF4-FFF2-40B4-BE49-F238E27FC236}">
                <a16:creationId xmlns:a16="http://schemas.microsoft.com/office/drawing/2014/main" id="{9FEC9B03-ED7A-4885-AF39-8B0FDCC6C69D}"/>
              </a:ext>
            </a:extLst>
          </p:cNvPr>
          <p:cNvSpPr txBox="1"/>
          <p:nvPr/>
        </p:nvSpPr>
        <p:spPr>
          <a:xfrm>
            <a:off x="4898981" y="1062658"/>
            <a:ext cx="523081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defTabSz="914400" rtl="0" eaLnBrk="1" fontAlgn="auto" latinLnBrk="0" hangingPunct="0">
              <a:lnSpc>
                <a:spcPct val="100000"/>
              </a:lnSpc>
              <a:spcBef>
                <a:spcPts val="0"/>
              </a:spcBef>
              <a:spcAft>
                <a:spcPts val="0"/>
              </a:spcAft>
              <a:buClrTx/>
              <a:buSzTx/>
              <a:buFontTx/>
              <a:buNone/>
              <a:tabLst/>
              <a:defRPr/>
            </a:pPr>
            <a:r>
              <a:rPr lang="es-ES_tradnl" sz="1600" spc="300" dirty="0">
                <a:solidFill>
                  <a:srgbClr val="C00000"/>
                </a:solidFill>
                <a:latin typeface="Iberia Text"/>
                <a:sym typeface="Iberia Text"/>
              </a:rPr>
              <a:t>JUNE 2023</a:t>
            </a:r>
            <a:endParaRPr kumimoji="0" lang="es-ES_tradnl" sz="1600" b="0" i="0" u="none" strike="noStrike" kern="1200" cap="none" spc="300" normalizeH="0" baseline="0" noProof="0" dirty="0">
              <a:ln>
                <a:noFill/>
              </a:ln>
              <a:solidFill>
                <a:srgbClr val="C00000"/>
              </a:solidFill>
              <a:effectLst/>
              <a:uLnTx/>
              <a:uFillTx/>
              <a:latin typeface="Iberia Text"/>
              <a:ea typeface="+mn-ea"/>
              <a:cs typeface="+mn-cs"/>
            </a:endParaRPr>
          </a:p>
        </p:txBody>
      </p:sp>
      <p:pic>
        <p:nvPicPr>
          <p:cNvPr id="12" name="Imagen 11">
            <a:extLst>
              <a:ext uri="{FF2B5EF4-FFF2-40B4-BE49-F238E27FC236}">
                <a16:creationId xmlns:a16="http://schemas.microsoft.com/office/drawing/2014/main" id="{9E38C42C-7BA5-104D-B7A4-3106743FD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92" y="2163333"/>
            <a:ext cx="144100" cy="102929"/>
          </a:xfrm>
          <a:prstGeom prst="rect">
            <a:avLst/>
          </a:prstGeom>
        </p:spPr>
      </p:pic>
      <p:pic>
        <p:nvPicPr>
          <p:cNvPr id="15" name="Imagen 14">
            <a:extLst>
              <a:ext uri="{FF2B5EF4-FFF2-40B4-BE49-F238E27FC236}">
                <a16:creationId xmlns:a16="http://schemas.microsoft.com/office/drawing/2014/main" id="{9E38C42C-7BA5-104D-B7A4-3106743FD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161" y="3186289"/>
            <a:ext cx="149146" cy="106533"/>
          </a:xfrm>
          <a:prstGeom prst="rect">
            <a:avLst/>
          </a:prstGeom>
        </p:spPr>
      </p:pic>
      <p:pic>
        <p:nvPicPr>
          <p:cNvPr id="4" name="Imagen 3">
            <a:extLst>
              <a:ext uri="{FF2B5EF4-FFF2-40B4-BE49-F238E27FC236}">
                <a16:creationId xmlns:a16="http://schemas.microsoft.com/office/drawing/2014/main" id="{2B947F43-F3D8-471F-C8E5-00890054B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415" y="3749559"/>
            <a:ext cx="149146" cy="106533"/>
          </a:xfrm>
          <a:prstGeom prst="rect">
            <a:avLst/>
          </a:prstGeom>
        </p:spPr>
      </p:pic>
      <p:pic>
        <p:nvPicPr>
          <p:cNvPr id="6" name="Imagen 5" descr="Un grupo de personas con traje formal&#10;&#10;Descripción generada automáticamente">
            <a:extLst>
              <a:ext uri="{FF2B5EF4-FFF2-40B4-BE49-F238E27FC236}">
                <a16:creationId xmlns:a16="http://schemas.microsoft.com/office/drawing/2014/main" id="{87F84705-19FB-13A7-1C96-F3BB33DB9D44}"/>
              </a:ext>
            </a:extLst>
          </p:cNvPr>
          <p:cNvPicPr>
            <a:picLocks noChangeAspect="1"/>
          </p:cNvPicPr>
          <p:nvPr/>
        </p:nvPicPr>
        <p:blipFill>
          <a:blip r:embed="rId7"/>
          <a:stretch>
            <a:fillRect/>
          </a:stretch>
        </p:blipFill>
        <p:spPr>
          <a:xfrm>
            <a:off x="717370" y="1596459"/>
            <a:ext cx="2968366" cy="2968366"/>
          </a:xfrm>
          <a:prstGeom prst="rect">
            <a:avLst/>
          </a:prstGeom>
        </p:spPr>
      </p:pic>
    </p:spTree>
    <p:extLst>
      <p:ext uri="{BB962C8B-B14F-4D97-AF65-F5344CB8AC3E}">
        <p14:creationId xmlns:p14="http://schemas.microsoft.com/office/powerpoint/2010/main" val="177436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ángulo 69">
            <a:extLst>
              <a:ext uri="{FF2B5EF4-FFF2-40B4-BE49-F238E27FC236}">
                <a16:creationId xmlns:a16="http://schemas.microsoft.com/office/drawing/2014/main" id="{865C3DAE-9666-D44F-9B20-CC103A313293}"/>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1" name="Título 6">
            <a:extLst>
              <a:ext uri="{FF2B5EF4-FFF2-40B4-BE49-F238E27FC236}">
                <a16:creationId xmlns:a16="http://schemas.microsoft.com/office/drawing/2014/main" id="{67619FA8-D6AB-7943-A55D-043B202EFF13}"/>
              </a:ext>
            </a:extLst>
          </p:cNvPr>
          <p:cNvSpPr txBox="1">
            <a:spLocks/>
          </p:cNvSpPr>
          <p:nvPr/>
        </p:nvSpPr>
        <p:spPr>
          <a:xfrm>
            <a:off x="380170" y="430759"/>
            <a:ext cx="6473391"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r>
              <a:rPr lang="es-ES" sz="5000" dirty="0"/>
              <a:t>Connecting Options</a:t>
            </a:r>
          </a:p>
        </p:txBody>
      </p:sp>
      <p:sp>
        <p:nvSpPr>
          <p:cNvPr id="72" name="Marcador de texto 2">
            <a:extLst>
              <a:ext uri="{FF2B5EF4-FFF2-40B4-BE49-F238E27FC236}">
                <a16:creationId xmlns:a16="http://schemas.microsoft.com/office/drawing/2014/main" id="{2ED390ED-4C9B-A34A-9EBE-501D8F870958}"/>
              </a:ext>
            </a:extLst>
          </p:cNvPr>
          <p:cNvSpPr txBox="1">
            <a:spLocks/>
          </p:cNvSpPr>
          <p:nvPr/>
        </p:nvSpPr>
        <p:spPr>
          <a:xfrm>
            <a:off x="8342947" y="2776252"/>
            <a:ext cx="3098800" cy="2994228"/>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IAG offers a free alternative to access NDC content through a Travel Agency Web Portal. To do so: </a:t>
            </a:r>
          </a:p>
          <a:p>
            <a:pPr algn="l"/>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Complete the </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hlinkClick r:id="rId3"/>
              </a:rPr>
              <a:t>NDC Login Registration </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submit your registration form by selecting </a:t>
            </a:r>
            <a:r>
              <a:rPr lang="en-US" sz="1100" b="1"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JRTechnologies.</a:t>
            </a:r>
          </a:p>
          <a:p>
            <a:pPr marL="179388" indent="-171450" algn="l">
              <a:buClr>
                <a:schemeClr val="tx2"/>
              </a:buClr>
              <a:buFont typeface="Arial" panose="020B0604020202020204" pitchFamily="34" charset="0"/>
              <a:buChar char="•"/>
            </a:pPr>
            <a:endParaRPr lang="es-ES" sz="1100" b="1"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If you already have an NDC connection and want to access the Portal, register here.</a:t>
            </a: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a:t>
            </a:r>
            <a:r>
              <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hlinkClick r:id="rId4"/>
              </a:rPr>
              <a:t>IAG Portal Registration</a:t>
            </a:r>
            <a:endPar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Check with your Iberia or British Airways account manager to find out if the IAG portal is available in your market.</a:t>
            </a:r>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p:txBody>
      </p:sp>
      <p:sp>
        <p:nvSpPr>
          <p:cNvPr id="73" name="Marcador de texto 2">
            <a:extLst>
              <a:ext uri="{FF2B5EF4-FFF2-40B4-BE49-F238E27FC236}">
                <a16:creationId xmlns:a16="http://schemas.microsoft.com/office/drawing/2014/main" id="{5554F5B4-AED7-F042-9825-73ACEF4D039D}"/>
              </a:ext>
            </a:extLst>
          </p:cNvPr>
          <p:cNvSpPr txBox="1">
            <a:spLocks/>
          </p:cNvSpPr>
          <p:nvPr/>
        </p:nvSpPr>
        <p:spPr>
          <a:xfrm>
            <a:off x="4541864" y="2776252"/>
            <a:ext cx="3109117" cy="2698122"/>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connect through the services of an Aggregator / Technology Provider that is already certified with Iberia, please visit:</a:t>
            </a:r>
          </a:p>
          <a:p>
            <a:pPr algn="l"/>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rgbClr val="FF0000"/>
                </a:solidFill>
                <a:latin typeface="Iberia Text" panose="02000506040000020004" pitchFamily="2" charset="77"/>
                <a:ea typeface="Verdana" panose="020B0604030504040204" pitchFamily="34" charset="0"/>
                <a:hlinkClick r:id="rId5">
                  <a:extLst>
                    <a:ext uri="{A12FA001-AC4F-418D-AE19-62706E023703}">
                      <ahyp:hlinkClr xmlns:ahyp="http://schemas.microsoft.com/office/drawing/2018/hyperlinkcolor" val="tx"/>
                    </a:ext>
                  </a:extLst>
                </a:hlinkClick>
              </a:rPr>
              <a:t>NDC Registration via Third Party</a:t>
            </a:r>
            <a:r>
              <a:rPr lang="en-US" sz="1100" dirty="0">
                <a:solidFill>
                  <a:srgbClr val="FF0000"/>
                </a:solidFill>
                <a:latin typeface="Iberia Text" panose="02000506040000020004" pitchFamily="2" charset="77"/>
                <a:ea typeface="Verdana" panose="020B0604030504040204" pitchFamily="34" charset="0"/>
              </a:rPr>
              <a:t> </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submit your registration form.</a:t>
            </a:r>
          </a:p>
          <a:p>
            <a:pPr marL="179388" indent="-171450" algn="l">
              <a:buClr>
                <a:schemeClr val="tx2"/>
              </a:buClr>
              <a:buFont typeface="Arial" panose="020B0604020202020204" pitchFamily="34" charset="0"/>
              <a:buChar char="•"/>
            </a:pPr>
            <a:endPar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check Aggregators/technology providers already certified with Iberia, please see Appendix I at</a:t>
            </a:r>
          </a:p>
          <a:p>
            <a:pPr marL="179388" indent="-171450" algn="l">
              <a:buClr>
                <a:schemeClr val="tx2"/>
              </a:buClr>
              <a:buFont typeface="Arial" panose="020B0604020202020204" pitchFamily="34" charset="0"/>
              <a:buChar char="•"/>
            </a:pPr>
            <a:endPar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For information on technology providers connecting to British Airways, please visit: </a:t>
            </a: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a:t>
            </a:r>
            <a:r>
              <a:rPr lang="en-GB" sz="1100" dirty="0">
                <a:solidFill>
                  <a:schemeClr val="tx2"/>
                </a:solidFill>
                <a:latin typeface="Iberia Text" panose="02000506040000020004" pitchFamily="2" charset="77"/>
                <a:ea typeface="Verdana" panose="020B0604030504040204" pitchFamily="34" charset="0"/>
                <a:cs typeface="Verdana" panose="020B0604030504040204" pitchFamily="34" charset="0"/>
                <a:hlinkClick r:id="rId6"/>
              </a:rPr>
              <a:t>ndc.ba.com</a:t>
            </a:r>
            <a:endPar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endParaRPr>
          </a:p>
        </p:txBody>
      </p:sp>
      <p:sp>
        <p:nvSpPr>
          <p:cNvPr id="74" name="Marcador de texto 2">
            <a:extLst>
              <a:ext uri="{FF2B5EF4-FFF2-40B4-BE49-F238E27FC236}">
                <a16:creationId xmlns:a16="http://schemas.microsoft.com/office/drawing/2014/main" id="{9A89EB2F-10C2-704B-B057-36B9999578AE}"/>
              </a:ext>
            </a:extLst>
          </p:cNvPr>
          <p:cNvSpPr txBox="1">
            <a:spLocks/>
          </p:cNvSpPr>
          <p:nvPr/>
        </p:nvSpPr>
        <p:spPr>
          <a:xfrm>
            <a:off x="734783" y="2776251"/>
            <a:ext cx="3098800" cy="279891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develop your own connection directly to our Iberia API</a:t>
            </a: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follow this steps:</a:t>
            </a:r>
          </a:p>
          <a:p>
            <a:pPr algn="l"/>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lvl="1" indent="-171450">
              <a:buClr>
                <a:schemeClr val="tx2"/>
              </a:buClr>
              <a:buFont typeface="Arial" panose="020B0604020202020204" pitchFamily="34" charset="0"/>
              <a:buChar char="•"/>
            </a:pP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Visit </a:t>
            </a:r>
            <a:r>
              <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hlinkClick r:id="rId7">
                  <a:extLst>
                    <a:ext uri="{A12FA001-AC4F-418D-AE19-62706E023703}">
                      <ahyp:hlinkClr xmlns:ahyp="http://schemas.microsoft.com/office/drawing/2018/hyperlinkcolor" val="tx"/>
                    </a:ext>
                  </a:extLst>
                </a:hlinkClick>
              </a:rPr>
              <a:t>developer.iairgroup.com/...</a:t>
            </a: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create your Mashery User ID. </a:t>
            </a:r>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lvl="1" indent="-171450">
              <a:buClr>
                <a:schemeClr val="tx2"/>
              </a:buClr>
              <a:buFont typeface="Arial" panose="020B0604020202020204" pitchFamily="34" charset="0"/>
              <a:buChar char="•"/>
            </a:pPr>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lvl="1" indent="-171450">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Submit your </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hlinkClick r:id="rId8"/>
              </a:rPr>
              <a:t>Registration Form</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selecting “Pre-Live Plan” to access our Sandbox. </a:t>
            </a:r>
          </a:p>
          <a:p>
            <a:pPr marL="7938" lvl="1">
              <a:buClr>
                <a:schemeClr val="tx2"/>
              </a:buClr>
            </a:pPr>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lvl="1" indent="-171450">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develop a direct connection to British Airways API, go to:</a:t>
            </a:r>
            <a:r>
              <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hlinkClick r:id="rId6"/>
              </a:rPr>
              <a:t>ndc.ba.com</a:t>
            </a:r>
            <a:endPar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endParaRPr>
          </a:p>
        </p:txBody>
      </p:sp>
      <p:cxnSp>
        <p:nvCxnSpPr>
          <p:cNvPr id="77" name="Conector recto 76">
            <a:extLst>
              <a:ext uri="{FF2B5EF4-FFF2-40B4-BE49-F238E27FC236}">
                <a16:creationId xmlns:a16="http://schemas.microsoft.com/office/drawing/2014/main" id="{FAB45EEE-0FE0-1D4D-A73B-AB51F838A54E}"/>
              </a:ext>
            </a:extLst>
          </p:cNvPr>
          <p:cNvCxnSpPr>
            <a:cxnSpLocks/>
          </p:cNvCxnSpPr>
          <p:nvPr/>
        </p:nvCxnSpPr>
        <p:spPr>
          <a:xfrm flipH="1">
            <a:off x="1427462" y="2422761"/>
            <a:ext cx="2406121"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78" name="Elipse 77">
            <a:extLst>
              <a:ext uri="{FF2B5EF4-FFF2-40B4-BE49-F238E27FC236}">
                <a16:creationId xmlns:a16="http://schemas.microsoft.com/office/drawing/2014/main" id="{D059C59A-57C3-2048-9442-D22EFAE94605}"/>
              </a:ext>
            </a:extLst>
          </p:cNvPr>
          <p:cNvSpPr/>
          <p:nvPr/>
        </p:nvSpPr>
        <p:spPr>
          <a:xfrm>
            <a:off x="724466"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80" name="Conector recto 79">
            <a:extLst>
              <a:ext uri="{FF2B5EF4-FFF2-40B4-BE49-F238E27FC236}">
                <a16:creationId xmlns:a16="http://schemas.microsoft.com/office/drawing/2014/main" id="{E3E9F602-EA0E-544B-B4BB-92664C4F0FFD}"/>
              </a:ext>
            </a:extLst>
          </p:cNvPr>
          <p:cNvCxnSpPr>
            <a:cxnSpLocks/>
          </p:cNvCxnSpPr>
          <p:nvPr/>
        </p:nvCxnSpPr>
        <p:spPr>
          <a:xfrm flipH="1">
            <a:off x="6640945" y="2537522"/>
            <a:ext cx="1009090"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1" name="Elipse 80">
            <a:extLst>
              <a:ext uri="{FF2B5EF4-FFF2-40B4-BE49-F238E27FC236}">
                <a16:creationId xmlns:a16="http://schemas.microsoft.com/office/drawing/2014/main" id="{6432031E-02C3-1943-A8E1-49BF8ED43BD2}"/>
              </a:ext>
            </a:extLst>
          </p:cNvPr>
          <p:cNvSpPr/>
          <p:nvPr/>
        </p:nvSpPr>
        <p:spPr>
          <a:xfrm>
            <a:off x="4541864"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83" name="Conector recto 82">
            <a:extLst>
              <a:ext uri="{FF2B5EF4-FFF2-40B4-BE49-F238E27FC236}">
                <a16:creationId xmlns:a16="http://schemas.microsoft.com/office/drawing/2014/main" id="{5A9CA625-4392-8D43-9816-2493F4600D63}"/>
              </a:ext>
            </a:extLst>
          </p:cNvPr>
          <p:cNvCxnSpPr>
            <a:cxnSpLocks/>
          </p:cNvCxnSpPr>
          <p:nvPr/>
        </p:nvCxnSpPr>
        <p:spPr>
          <a:xfrm flipH="1">
            <a:off x="9055222" y="2422761"/>
            <a:ext cx="2359890"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4" name="Elipse 83">
            <a:extLst>
              <a:ext uri="{FF2B5EF4-FFF2-40B4-BE49-F238E27FC236}">
                <a16:creationId xmlns:a16="http://schemas.microsoft.com/office/drawing/2014/main" id="{7A6E43D0-13D0-124E-BF0B-F73B3FE80C43}"/>
              </a:ext>
            </a:extLst>
          </p:cNvPr>
          <p:cNvSpPr/>
          <p:nvPr/>
        </p:nvSpPr>
        <p:spPr>
          <a:xfrm>
            <a:off x="8332629"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6" name="Marcador de texto 2">
            <a:extLst>
              <a:ext uri="{FF2B5EF4-FFF2-40B4-BE49-F238E27FC236}">
                <a16:creationId xmlns:a16="http://schemas.microsoft.com/office/drawing/2014/main" id="{E236E080-0334-4B4C-88A1-B9257807DD0C}"/>
              </a:ext>
            </a:extLst>
          </p:cNvPr>
          <p:cNvSpPr txBox="1">
            <a:spLocks/>
          </p:cNvSpPr>
          <p:nvPr/>
        </p:nvSpPr>
        <p:spPr>
          <a:xfrm>
            <a:off x="1368195" y="2054153"/>
            <a:ext cx="2182873"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1400" b="1" dirty="0">
                <a:solidFill>
                  <a:srgbClr val="D7192C"/>
                </a:solidFill>
                <a:latin typeface="Iberia Text" panose="02000506040000020004" pitchFamily="2" charset="77"/>
              </a:rPr>
              <a:t>Direct Connections</a:t>
            </a:r>
          </a:p>
        </p:txBody>
      </p:sp>
      <p:sp>
        <p:nvSpPr>
          <p:cNvPr id="87" name="Marcador de texto 2">
            <a:extLst>
              <a:ext uri="{FF2B5EF4-FFF2-40B4-BE49-F238E27FC236}">
                <a16:creationId xmlns:a16="http://schemas.microsoft.com/office/drawing/2014/main" id="{D856B9E1-285E-EF47-885E-A2240D0FF5D8}"/>
              </a:ext>
            </a:extLst>
          </p:cNvPr>
          <p:cNvSpPr txBox="1">
            <a:spLocks/>
          </p:cNvSpPr>
          <p:nvPr/>
        </p:nvSpPr>
        <p:spPr>
          <a:xfrm>
            <a:off x="5212227" y="2164979"/>
            <a:ext cx="2280526"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96" b="1" dirty="0">
                <a:solidFill>
                  <a:srgbClr val="D7192C"/>
                </a:solidFill>
                <a:latin typeface="Iberia Text" panose="02000506040000020004" pitchFamily="2" charset="77"/>
              </a:rPr>
              <a:t>Through an aggregator or service provider</a:t>
            </a:r>
            <a:endParaRPr lang="es-ES" sz="1396" b="1" dirty="0">
              <a:solidFill>
                <a:srgbClr val="D7192C"/>
              </a:solidFill>
              <a:latin typeface="Iberia Text" panose="02000506040000020004" pitchFamily="2" charset="77"/>
            </a:endParaRPr>
          </a:p>
        </p:txBody>
      </p:sp>
      <p:sp>
        <p:nvSpPr>
          <p:cNvPr id="88" name="Marcador de texto 2">
            <a:extLst>
              <a:ext uri="{FF2B5EF4-FFF2-40B4-BE49-F238E27FC236}">
                <a16:creationId xmlns:a16="http://schemas.microsoft.com/office/drawing/2014/main" id="{F81075F6-AA6F-1A46-9D64-811862240509}"/>
              </a:ext>
            </a:extLst>
          </p:cNvPr>
          <p:cNvSpPr txBox="1">
            <a:spLocks/>
          </p:cNvSpPr>
          <p:nvPr/>
        </p:nvSpPr>
        <p:spPr>
          <a:xfrm>
            <a:off x="8976358" y="2054153"/>
            <a:ext cx="2333793"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1396" b="1" dirty="0">
                <a:solidFill>
                  <a:srgbClr val="D7192C"/>
                </a:solidFill>
                <a:latin typeface="Iberia Text" panose="02000506040000020004" pitchFamily="2" charset="77"/>
              </a:rPr>
              <a:t>Through IAG Portals</a:t>
            </a:r>
          </a:p>
        </p:txBody>
      </p:sp>
      <p:sp>
        <p:nvSpPr>
          <p:cNvPr id="89" name="Rectángulo 88">
            <a:extLst>
              <a:ext uri="{FF2B5EF4-FFF2-40B4-BE49-F238E27FC236}">
                <a16:creationId xmlns:a16="http://schemas.microsoft.com/office/drawing/2014/main" id="{4796AC0C-8E42-5642-8294-CA6615FE7624}"/>
              </a:ext>
            </a:extLst>
          </p:cNvPr>
          <p:cNvSpPr/>
          <p:nvPr/>
        </p:nvSpPr>
        <p:spPr>
          <a:xfrm>
            <a:off x="8328293" y="669925"/>
            <a:ext cx="3492232" cy="10445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71" dirty="0"/>
          </a:p>
        </p:txBody>
      </p:sp>
      <p:sp>
        <p:nvSpPr>
          <p:cNvPr id="90" name="Marcador de texto 2">
            <a:extLst>
              <a:ext uri="{FF2B5EF4-FFF2-40B4-BE49-F238E27FC236}">
                <a16:creationId xmlns:a16="http://schemas.microsoft.com/office/drawing/2014/main" id="{9E04941C-CB19-CC4C-BD38-0394290D2AEF}"/>
              </a:ext>
            </a:extLst>
          </p:cNvPr>
          <p:cNvSpPr txBox="1">
            <a:spLocks/>
          </p:cNvSpPr>
          <p:nvPr/>
        </p:nvSpPr>
        <p:spPr>
          <a:xfrm>
            <a:off x="8342947" y="840740"/>
            <a:ext cx="3477578" cy="72367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22" b="1" dirty="0">
                <a:solidFill>
                  <a:srgbClr val="D7192C"/>
                </a:solidFill>
                <a:latin typeface="Iberia Text" panose="02000506040000020004" pitchFamily="2" charset="77"/>
                <a:ea typeface="Verdana" panose="020B0604030504040204" pitchFamily="34" charset="0"/>
                <a:cs typeface="Verdana" panose="020B0604030504040204" pitchFamily="34" charset="0"/>
              </a:rPr>
              <a:t>Freedom of choice is important</a:t>
            </a:r>
            <a:r>
              <a:rPr lang="en-US" sz="1222" dirty="0">
                <a:solidFill>
                  <a:srgbClr val="D7192C"/>
                </a:solidFill>
                <a:latin typeface="Iberia Text" panose="02000506040000020004" pitchFamily="2" charset="77"/>
                <a:ea typeface="Verdana" panose="020B0604030504040204" pitchFamily="34" charset="0"/>
                <a:cs typeface="Verdana" panose="020B0604030504040204" pitchFamily="34" charset="0"/>
              </a:rPr>
              <a:t>, </a:t>
            </a:r>
          </a:p>
          <a:p>
            <a:pPr algn="ctr"/>
            <a:r>
              <a:rPr lang="en-US" sz="1222" dirty="0">
                <a:solidFill>
                  <a:srgbClr val="D7192C"/>
                </a:solidFill>
                <a:latin typeface="Iberia Text" panose="02000506040000020004" pitchFamily="2" charset="77"/>
                <a:ea typeface="Verdana" panose="020B0604030504040204" pitchFamily="34" charset="0"/>
                <a:cs typeface="Verdana" panose="020B0604030504040204" pitchFamily="34" charset="0"/>
              </a:rPr>
              <a:t>so you choose how to connect to either </a:t>
            </a:r>
          </a:p>
          <a:p>
            <a:pPr algn="ctr"/>
            <a:r>
              <a:rPr lang="en-US" sz="1222" b="1" dirty="0">
                <a:solidFill>
                  <a:srgbClr val="D7192C"/>
                </a:solidFill>
                <a:latin typeface="Iberia Text" panose="02000506040000020004" pitchFamily="2" charset="77"/>
                <a:ea typeface="Verdana" panose="020B0604030504040204" pitchFamily="34" charset="0"/>
                <a:cs typeface="Verdana" panose="020B0604030504040204" pitchFamily="34" charset="0"/>
              </a:rPr>
              <a:t>Iberia or BA NDC Services</a:t>
            </a:r>
            <a:r>
              <a:rPr lang="en-US" sz="1222" dirty="0">
                <a:solidFill>
                  <a:srgbClr val="D7192C"/>
                </a:solidFill>
                <a:latin typeface="Iberia Text" panose="02000506040000020004" pitchFamily="2" charset="77"/>
                <a:ea typeface="Verdana" panose="020B0604030504040204" pitchFamily="34" charset="0"/>
                <a:cs typeface="Verdana" panose="020B0604030504040204" pitchFamily="34" charset="0"/>
              </a:rPr>
              <a:t>.</a:t>
            </a:r>
          </a:p>
        </p:txBody>
      </p:sp>
      <p:grpSp>
        <p:nvGrpSpPr>
          <p:cNvPr id="91" name="Grupo 90">
            <a:extLst>
              <a:ext uri="{FF2B5EF4-FFF2-40B4-BE49-F238E27FC236}">
                <a16:creationId xmlns:a16="http://schemas.microsoft.com/office/drawing/2014/main" id="{61DC39C7-EE85-9542-90D6-16C7716DCA21}"/>
              </a:ext>
            </a:extLst>
          </p:cNvPr>
          <p:cNvGrpSpPr/>
          <p:nvPr/>
        </p:nvGrpSpPr>
        <p:grpSpPr>
          <a:xfrm>
            <a:off x="8116402" y="407868"/>
            <a:ext cx="453090" cy="453090"/>
            <a:chOff x="7438457" y="-1067642"/>
            <a:chExt cx="587950" cy="587950"/>
          </a:xfrm>
        </p:grpSpPr>
        <p:sp>
          <p:nvSpPr>
            <p:cNvPr id="92" name="Elipse 91">
              <a:extLst>
                <a:ext uri="{FF2B5EF4-FFF2-40B4-BE49-F238E27FC236}">
                  <a16:creationId xmlns:a16="http://schemas.microsoft.com/office/drawing/2014/main" id="{53010123-E252-FE48-9F80-2DB34571A3E2}"/>
                </a:ext>
              </a:extLst>
            </p:cNvPr>
            <p:cNvSpPr/>
            <p:nvPr/>
          </p:nvSpPr>
          <p:spPr>
            <a:xfrm>
              <a:off x="7467258" y="-1038455"/>
              <a:ext cx="530348" cy="5303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3" name="Imagen 92">
              <a:extLst>
                <a:ext uri="{FF2B5EF4-FFF2-40B4-BE49-F238E27FC236}">
                  <a16:creationId xmlns:a16="http://schemas.microsoft.com/office/drawing/2014/main" id="{EDCDF04E-C159-E14B-8DC6-C2787BB769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38457" y="-1067642"/>
              <a:ext cx="587950" cy="587950"/>
            </a:xfrm>
            <a:prstGeom prst="rect">
              <a:avLst/>
            </a:prstGeom>
          </p:spPr>
        </p:pic>
      </p:grpSp>
      <p:grpSp>
        <p:nvGrpSpPr>
          <p:cNvPr id="94" name="Grupo 93">
            <a:extLst>
              <a:ext uri="{FF2B5EF4-FFF2-40B4-BE49-F238E27FC236}">
                <a16:creationId xmlns:a16="http://schemas.microsoft.com/office/drawing/2014/main" id="{EBCDB2B3-9CCC-CC4C-919E-9B16D5C161ED}"/>
              </a:ext>
            </a:extLst>
          </p:cNvPr>
          <p:cNvGrpSpPr/>
          <p:nvPr/>
        </p:nvGrpSpPr>
        <p:grpSpPr>
          <a:xfrm>
            <a:off x="5102497" y="5879721"/>
            <a:ext cx="1986282" cy="713448"/>
            <a:chOff x="11479475" y="162696"/>
            <a:chExt cx="2335354" cy="838830"/>
          </a:xfrm>
        </p:grpSpPr>
        <p:grpSp>
          <p:nvGrpSpPr>
            <p:cNvPr id="95" name="Grupo 94">
              <a:extLst>
                <a:ext uri="{FF2B5EF4-FFF2-40B4-BE49-F238E27FC236}">
                  <a16:creationId xmlns:a16="http://schemas.microsoft.com/office/drawing/2014/main" id="{53A49CDF-4E65-014A-BCC6-F1A485DF277A}"/>
                </a:ext>
              </a:extLst>
            </p:cNvPr>
            <p:cNvGrpSpPr/>
            <p:nvPr/>
          </p:nvGrpSpPr>
          <p:grpSpPr>
            <a:xfrm>
              <a:off x="12291642" y="162696"/>
              <a:ext cx="1523187" cy="838830"/>
              <a:chOff x="12291642" y="162696"/>
              <a:chExt cx="1523187" cy="838830"/>
            </a:xfrm>
          </p:grpSpPr>
          <p:pic>
            <p:nvPicPr>
              <p:cNvPr id="97" name="Imagen 96">
                <a:extLst>
                  <a:ext uri="{FF2B5EF4-FFF2-40B4-BE49-F238E27FC236}">
                    <a16:creationId xmlns:a16="http://schemas.microsoft.com/office/drawing/2014/main" id="{20D25502-E025-A942-AA90-ECAB5B094861}"/>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98" name="Imagen 97">
                <a:extLst>
                  <a:ext uri="{FF2B5EF4-FFF2-40B4-BE49-F238E27FC236}">
                    <a16:creationId xmlns:a16="http://schemas.microsoft.com/office/drawing/2014/main" id="{7E46A6A0-DB10-1947-952F-8234A3E5CD90}"/>
                  </a:ext>
                </a:extLst>
              </p:cNvPr>
              <p:cNvPicPr/>
              <p:nvPr/>
            </p:nvPicPr>
            <p:blipFill>
              <a:blip r:embed="rId11"/>
              <a:stretch>
                <a:fillRect/>
              </a:stretch>
            </p:blipFill>
            <p:spPr bwMode="auto">
              <a:xfrm>
                <a:off x="12291642" y="235352"/>
                <a:ext cx="697527" cy="693518"/>
              </a:xfrm>
              <a:prstGeom prst="rect">
                <a:avLst/>
              </a:prstGeom>
              <a:noFill/>
              <a:ln>
                <a:noFill/>
              </a:ln>
            </p:spPr>
          </p:pic>
        </p:grpSp>
        <p:pic>
          <p:nvPicPr>
            <p:cNvPr id="96" name="Picture 2" descr="image004">
              <a:extLst>
                <a:ext uri="{FF2B5EF4-FFF2-40B4-BE49-F238E27FC236}">
                  <a16:creationId xmlns:a16="http://schemas.microsoft.com/office/drawing/2014/main" id="{3BC0E583-6CDF-464C-9B28-36C17563C11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 name="Título 6">
            <a:extLst>
              <a:ext uri="{FF2B5EF4-FFF2-40B4-BE49-F238E27FC236}">
                <a16:creationId xmlns:a16="http://schemas.microsoft.com/office/drawing/2014/main" id="{733DB5BB-BEAE-A846-91D3-7F240BFC965A}"/>
              </a:ext>
            </a:extLst>
          </p:cNvPr>
          <p:cNvSpPr txBox="1">
            <a:spLocks/>
          </p:cNvSpPr>
          <p:nvPr/>
        </p:nvSpPr>
        <p:spPr>
          <a:xfrm>
            <a:off x="654881" y="2012953"/>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algn="ctr"/>
            <a:r>
              <a:rPr lang="es-ES" sz="4000" b="1" dirty="0">
                <a:solidFill>
                  <a:schemeClr val="accent5"/>
                </a:solidFill>
              </a:rPr>
              <a:t>A</a:t>
            </a:r>
          </a:p>
        </p:txBody>
      </p:sp>
      <p:sp>
        <p:nvSpPr>
          <p:cNvPr id="31" name="Título 6">
            <a:extLst>
              <a:ext uri="{FF2B5EF4-FFF2-40B4-BE49-F238E27FC236}">
                <a16:creationId xmlns:a16="http://schemas.microsoft.com/office/drawing/2014/main" id="{D7B14F42-90E4-9E46-9077-C8FA9B34EB1D}"/>
              </a:ext>
            </a:extLst>
          </p:cNvPr>
          <p:cNvSpPr txBox="1">
            <a:spLocks/>
          </p:cNvSpPr>
          <p:nvPr/>
        </p:nvSpPr>
        <p:spPr>
          <a:xfrm>
            <a:off x="4472279" y="2021831"/>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algn="ctr"/>
            <a:r>
              <a:rPr lang="es-ES" sz="4000" b="1" dirty="0">
                <a:solidFill>
                  <a:schemeClr val="accent5"/>
                </a:solidFill>
              </a:rPr>
              <a:t>B</a:t>
            </a:r>
          </a:p>
        </p:txBody>
      </p:sp>
      <p:sp>
        <p:nvSpPr>
          <p:cNvPr id="32" name="Título 6">
            <a:extLst>
              <a:ext uri="{FF2B5EF4-FFF2-40B4-BE49-F238E27FC236}">
                <a16:creationId xmlns:a16="http://schemas.microsoft.com/office/drawing/2014/main" id="{6F5F8B1D-007C-E74F-98FD-13E6ED8F1A61}"/>
              </a:ext>
            </a:extLst>
          </p:cNvPr>
          <p:cNvSpPr txBox="1">
            <a:spLocks/>
          </p:cNvSpPr>
          <p:nvPr/>
        </p:nvSpPr>
        <p:spPr>
          <a:xfrm>
            <a:off x="8236410" y="2021831"/>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algn="ctr"/>
            <a:r>
              <a:rPr lang="es-ES" sz="4000" b="1" dirty="0">
                <a:solidFill>
                  <a:schemeClr val="accent5"/>
                </a:solidFill>
              </a:rPr>
              <a:t>C</a:t>
            </a:r>
          </a:p>
        </p:txBody>
      </p:sp>
    </p:spTree>
    <p:extLst>
      <p:ext uri="{BB962C8B-B14F-4D97-AF65-F5344CB8AC3E}">
        <p14:creationId xmlns:p14="http://schemas.microsoft.com/office/powerpoint/2010/main" val="1556616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270" imgH="270" progId="TCLayout.ActiveDocument.1">
                  <p:embed/>
                </p:oleObj>
              </mc:Choice>
              <mc:Fallback>
                <p:oleObj name="Diapositiva de think-cell" r:id="rId5" imgW="270" imgH="270" progId="TCLayout.ActiveDocument.1">
                  <p:embed/>
                  <p:pic>
                    <p:nvPicPr>
                      <p:cNvPr id="5" name="Objeto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ángulo 3" hidden="1"/>
          <p:cNvSpPr/>
          <p:nvPr>
            <p:custDataLst>
              <p:tags r:id="rId2"/>
            </p:custDataLst>
          </p:nvPr>
        </p:nvSpPr>
        <p:spPr>
          <a:xfrm>
            <a:off x="79342" y="-59124"/>
            <a:ext cx="65" cy="276999"/>
          </a:xfrm>
          <a:prstGeom prst="rect">
            <a:avLst/>
          </a:prstGeom>
          <a:solidFill>
            <a:schemeClr val="tx2"/>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srgbClr val="D7192C"/>
              </a:solidFill>
              <a:effectLst/>
              <a:uLnTx/>
              <a:uFillTx/>
              <a:latin typeface="Iberia Headline" panose="020B0506040904020804" pitchFamily="34" charset="0"/>
              <a:ea typeface="+mn-ea"/>
              <a:cs typeface="Verdana" panose="020B0604030504040204" pitchFamily="34" charset="0"/>
              <a:sym typeface="Iberia Headline" panose="020B0506040904020804" pitchFamily="34" charset="0"/>
            </a:endParaRPr>
          </a:p>
        </p:txBody>
      </p:sp>
      <p:sp>
        <p:nvSpPr>
          <p:cNvPr id="78" name="Rectángulo 77">
            <a:extLst>
              <a:ext uri="{FF2B5EF4-FFF2-40B4-BE49-F238E27FC236}">
                <a16:creationId xmlns:a16="http://schemas.microsoft.com/office/drawing/2014/main" id="{35EAFDC7-DF5D-3000-9789-57B9811AED64}"/>
              </a:ext>
            </a:extLst>
          </p:cNvPr>
          <p:cNvSpPr/>
          <p:nvPr/>
        </p:nvSpPr>
        <p:spPr>
          <a:xfrm>
            <a:off x="177421" y="142915"/>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79" name="Marcador de contenido 3">
            <a:extLst>
              <a:ext uri="{FF2B5EF4-FFF2-40B4-BE49-F238E27FC236}">
                <a16:creationId xmlns:a16="http://schemas.microsoft.com/office/drawing/2014/main" id="{F71A477A-F665-5A09-4726-C81F5EC60310}"/>
              </a:ext>
            </a:extLst>
          </p:cNvPr>
          <p:cNvSpPr txBox="1">
            <a:spLocks/>
          </p:cNvSpPr>
          <p:nvPr/>
        </p:nvSpPr>
        <p:spPr>
          <a:xfrm>
            <a:off x="9067800" y="2652760"/>
            <a:ext cx="2634851" cy="1068364"/>
          </a:xfr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ctr"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lumMod val="50000"/>
                  </a:srgbClr>
                </a:solidFill>
                <a:effectLst/>
                <a:uLnTx/>
                <a:uFillTx/>
                <a:latin typeface="Iberia Text"/>
                <a:ea typeface="+mn-ea"/>
                <a:cs typeface="+mn-cs"/>
              </a:rPr>
              <a:t>9 bag pieces</a:t>
            </a:r>
          </a:p>
          <a:p>
            <a:pPr marL="171450" marR="0" lvl="0" indent="-171450" algn="ctr"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lumMod val="50000"/>
                  </a:srgbClr>
                </a:solidFill>
                <a:effectLst/>
                <a:uLnTx/>
                <a:uFillTx/>
                <a:latin typeface="Iberia Text"/>
                <a:ea typeface="+mn-ea"/>
                <a:cs typeface="+mn-cs"/>
              </a:rPr>
              <a:t>15, 23 and 32 kg </a:t>
            </a:r>
            <a:r>
              <a:rPr kumimoji="0" lang="en-US" sz="1400" b="0" i="0" u="none" strike="noStrike" kern="1200" cap="none" spc="0" normalizeH="0" baseline="0" noProof="0" dirty="0" err="1">
                <a:ln>
                  <a:noFill/>
                </a:ln>
                <a:solidFill>
                  <a:srgbClr val="FFFFFF">
                    <a:lumMod val="50000"/>
                  </a:srgbClr>
                </a:solidFill>
                <a:effectLst/>
                <a:uLnTx/>
                <a:uFillTx/>
                <a:latin typeface="Iberia Text"/>
                <a:ea typeface="+mn-ea"/>
                <a:cs typeface="+mn-cs"/>
              </a:rPr>
              <a:t>Baggs</a:t>
            </a:r>
            <a:endParaRPr kumimoji="0" lang="en-US" sz="14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0" indent="-171450" algn="ctr"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lumMod val="50000"/>
                  </a:srgbClr>
                </a:solidFill>
                <a:effectLst/>
                <a:uLnTx/>
                <a:uFillTx/>
                <a:latin typeface="Iberia Text"/>
                <a:ea typeface="+mn-ea"/>
                <a:cs typeface="+mn-cs"/>
              </a:rPr>
              <a:t>Priority Boarding</a:t>
            </a: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 </a:t>
            </a:r>
          </a:p>
        </p:txBody>
      </p:sp>
      <p:sp>
        <p:nvSpPr>
          <p:cNvPr id="80" name="Título 6">
            <a:extLst>
              <a:ext uri="{FF2B5EF4-FFF2-40B4-BE49-F238E27FC236}">
                <a16:creationId xmlns:a16="http://schemas.microsoft.com/office/drawing/2014/main" id="{070EE825-C118-697C-66B5-78E807D29AD2}"/>
              </a:ext>
            </a:extLst>
          </p:cNvPr>
          <p:cNvSpPr txBox="1">
            <a:spLocks/>
          </p:cNvSpPr>
          <p:nvPr/>
        </p:nvSpPr>
        <p:spPr>
          <a:xfrm>
            <a:off x="380169" y="430760"/>
            <a:ext cx="6296859" cy="788916"/>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a:ln>
                  <a:noFill/>
                </a:ln>
                <a:solidFill>
                  <a:srgbClr val="D7192C"/>
                </a:solidFill>
                <a:effectLst/>
                <a:uLnTx/>
                <a:uFillTx/>
                <a:latin typeface="Iberia Headline"/>
                <a:ea typeface="+mj-ea"/>
                <a:cs typeface="+mj-cs"/>
              </a:rPr>
              <a:t>Content differentiation</a:t>
            </a:r>
          </a:p>
        </p:txBody>
      </p:sp>
      <p:sp>
        <p:nvSpPr>
          <p:cNvPr id="81" name="Rectángulo 80">
            <a:extLst>
              <a:ext uri="{FF2B5EF4-FFF2-40B4-BE49-F238E27FC236}">
                <a16:creationId xmlns:a16="http://schemas.microsoft.com/office/drawing/2014/main" id="{66859B9A-65D6-4107-5431-44A8683EAEDA}"/>
              </a:ext>
            </a:extLst>
          </p:cNvPr>
          <p:cNvSpPr/>
          <p:nvPr/>
        </p:nvSpPr>
        <p:spPr>
          <a:xfrm>
            <a:off x="590711" y="1964505"/>
            <a:ext cx="5361230" cy="270974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2" name="Rectángulo 81">
            <a:extLst>
              <a:ext uri="{FF2B5EF4-FFF2-40B4-BE49-F238E27FC236}">
                <a16:creationId xmlns:a16="http://schemas.microsoft.com/office/drawing/2014/main" id="{1CC71B75-E315-DA26-CC73-D3823A6AB2C3}"/>
              </a:ext>
            </a:extLst>
          </p:cNvPr>
          <p:cNvSpPr/>
          <p:nvPr/>
        </p:nvSpPr>
        <p:spPr>
          <a:xfrm>
            <a:off x="9067800" y="1964506"/>
            <a:ext cx="2634851" cy="175661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3" name="Rectángulo 82">
            <a:extLst>
              <a:ext uri="{FF2B5EF4-FFF2-40B4-BE49-F238E27FC236}">
                <a16:creationId xmlns:a16="http://schemas.microsoft.com/office/drawing/2014/main" id="{8AC8ECFE-9709-894C-0BDE-27979F7D7342}"/>
              </a:ext>
            </a:extLst>
          </p:cNvPr>
          <p:cNvSpPr/>
          <p:nvPr/>
        </p:nvSpPr>
        <p:spPr>
          <a:xfrm>
            <a:off x="6192445" y="1964505"/>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5" name="Marcador de texto 2">
            <a:extLst>
              <a:ext uri="{FF2B5EF4-FFF2-40B4-BE49-F238E27FC236}">
                <a16:creationId xmlns:a16="http://schemas.microsoft.com/office/drawing/2014/main" id="{2621FFD5-005E-3246-83CA-5A4E4EC2DE43}"/>
              </a:ext>
            </a:extLst>
          </p:cNvPr>
          <p:cNvSpPr txBox="1">
            <a:spLocks/>
          </p:cNvSpPr>
          <p:nvPr/>
        </p:nvSpPr>
        <p:spPr>
          <a:xfrm>
            <a:off x="1393700" y="2223867"/>
            <a:ext cx="2258102"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err="1">
                <a:ln>
                  <a:noFill/>
                </a:ln>
                <a:solidFill>
                  <a:srgbClr val="D7192C"/>
                </a:solidFill>
                <a:effectLst/>
                <a:uLnTx/>
                <a:uFillTx/>
                <a:latin typeface="Iberia Text"/>
                <a:ea typeface="+mn-ea"/>
                <a:cs typeface="+mn-cs"/>
              </a:rPr>
              <a:t>Additional</a:t>
            </a:r>
            <a:r>
              <a:rPr kumimoji="0" lang="es-ES" sz="1600" b="0" i="0" u="none" strike="noStrike" kern="1200" cap="none" spc="0" normalizeH="0" baseline="0" noProof="0" dirty="0">
                <a:ln>
                  <a:noFill/>
                </a:ln>
                <a:solidFill>
                  <a:srgbClr val="D7192C"/>
                </a:solidFill>
                <a:effectLst/>
                <a:uLnTx/>
                <a:uFillTx/>
                <a:latin typeface="Iberia Text"/>
                <a:ea typeface="+mn-ea"/>
                <a:cs typeface="+mn-cs"/>
              </a:rPr>
              <a:t> Price </a:t>
            </a:r>
            <a:r>
              <a:rPr kumimoji="0" lang="es-ES" sz="1600" b="0" i="0" u="none" strike="noStrike" kern="1200" cap="none" spc="0" normalizeH="0" baseline="0" noProof="0" dirty="0" err="1">
                <a:ln>
                  <a:noFill/>
                </a:ln>
                <a:solidFill>
                  <a:srgbClr val="D7192C"/>
                </a:solidFill>
                <a:effectLst/>
                <a:uLnTx/>
                <a:uFillTx/>
                <a:latin typeface="Iberia Text"/>
                <a:ea typeface="+mn-ea"/>
                <a:cs typeface="+mn-cs"/>
              </a:rPr>
              <a:t>Points</a:t>
            </a:r>
            <a:endParaRPr kumimoji="0" lang="es-ES" sz="1600" b="0" i="0" u="none" strike="noStrike" kern="1200" cap="none" spc="0" normalizeH="0" baseline="0" noProof="0" dirty="0">
              <a:ln>
                <a:noFill/>
              </a:ln>
              <a:solidFill>
                <a:srgbClr val="D7192C"/>
              </a:solidFill>
              <a:effectLst/>
              <a:uLnTx/>
              <a:uFillTx/>
              <a:latin typeface="Iberia Text"/>
              <a:ea typeface="+mn-ea"/>
              <a:cs typeface="+mn-cs"/>
            </a:endParaRPr>
          </a:p>
        </p:txBody>
      </p:sp>
      <p:pic>
        <p:nvPicPr>
          <p:cNvPr id="86" name="Imagen 85">
            <a:extLst>
              <a:ext uri="{FF2B5EF4-FFF2-40B4-BE49-F238E27FC236}">
                <a16:creationId xmlns:a16="http://schemas.microsoft.com/office/drawing/2014/main" id="{729134DA-B37B-59C2-4FB8-6A70CF7DA7B2}"/>
              </a:ext>
            </a:extLst>
          </p:cNvPr>
          <p:cNvPicPr>
            <a:picLocks noChangeAspect="1"/>
          </p:cNvPicPr>
          <p:nvPr/>
        </p:nvPicPr>
        <p:blipFill>
          <a:blip r:embed="rId7"/>
          <a:srcRect/>
          <a:stretch/>
        </p:blipFill>
        <p:spPr>
          <a:xfrm>
            <a:off x="1121013" y="2621804"/>
            <a:ext cx="4095834" cy="1715431"/>
          </a:xfrm>
          <a:prstGeom prst="rect">
            <a:avLst/>
          </a:prstGeom>
        </p:spPr>
      </p:pic>
      <p:sp>
        <p:nvSpPr>
          <p:cNvPr id="87" name="Marcador de texto 2">
            <a:extLst>
              <a:ext uri="{FF2B5EF4-FFF2-40B4-BE49-F238E27FC236}">
                <a16:creationId xmlns:a16="http://schemas.microsoft.com/office/drawing/2014/main" id="{D4EB865A-310C-F26A-6BD4-608D1C4FA561}"/>
              </a:ext>
            </a:extLst>
          </p:cNvPr>
          <p:cNvSpPr txBox="1">
            <a:spLocks/>
          </p:cNvSpPr>
          <p:nvPr/>
        </p:nvSpPr>
        <p:spPr>
          <a:xfrm>
            <a:off x="1201479"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88" name="Marcador de texto 2">
            <a:extLst>
              <a:ext uri="{FF2B5EF4-FFF2-40B4-BE49-F238E27FC236}">
                <a16:creationId xmlns:a16="http://schemas.microsoft.com/office/drawing/2014/main" id="{71E23131-34DE-6E08-56B8-17B091E2EE63}"/>
              </a:ext>
            </a:extLst>
          </p:cNvPr>
          <p:cNvSpPr txBox="1">
            <a:spLocks/>
          </p:cNvSpPr>
          <p:nvPr/>
        </p:nvSpPr>
        <p:spPr>
          <a:xfrm>
            <a:off x="1828800"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89" name="Marcador de texto 2">
            <a:extLst>
              <a:ext uri="{FF2B5EF4-FFF2-40B4-BE49-F238E27FC236}">
                <a16:creationId xmlns:a16="http://schemas.microsoft.com/office/drawing/2014/main" id="{8128AAAE-91A9-F508-ABBE-C999295F287D}"/>
              </a:ext>
            </a:extLst>
          </p:cNvPr>
          <p:cNvSpPr txBox="1">
            <a:spLocks/>
          </p:cNvSpPr>
          <p:nvPr/>
        </p:nvSpPr>
        <p:spPr>
          <a:xfrm>
            <a:off x="2434856"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1</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0" name="Marcador de texto 2">
            <a:extLst>
              <a:ext uri="{FF2B5EF4-FFF2-40B4-BE49-F238E27FC236}">
                <a16:creationId xmlns:a16="http://schemas.microsoft.com/office/drawing/2014/main" id="{F3427822-2E2B-C580-0369-19CE757A4B3C}"/>
              </a:ext>
            </a:extLst>
          </p:cNvPr>
          <p:cNvSpPr txBox="1">
            <a:spLocks/>
          </p:cNvSpPr>
          <p:nvPr/>
        </p:nvSpPr>
        <p:spPr>
          <a:xfrm>
            <a:off x="3339571" y="4341755"/>
            <a:ext cx="248139"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1" name="Marcador de texto 2">
            <a:extLst>
              <a:ext uri="{FF2B5EF4-FFF2-40B4-BE49-F238E27FC236}">
                <a16:creationId xmlns:a16="http://schemas.microsoft.com/office/drawing/2014/main" id="{A1024BF4-0C37-20FE-EACE-88113D35618D}"/>
              </a:ext>
            </a:extLst>
          </p:cNvPr>
          <p:cNvSpPr txBox="1">
            <a:spLocks/>
          </p:cNvSpPr>
          <p:nvPr/>
        </p:nvSpPr>
        <p:spPr>
          <a:xfrm>
            <a:off x="3495284"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2" name="Marcador de texto 2">
            <a:extLst>
              <a:ext uri="{FF2B5EF4-FFF2-40B4-BE49-F238E27FC236}">
                <a16:creationId xmlns:a16="http://schemas.microsoft.com/office/drawing/2014/main" id="{BC7A90A5-18F2-7DD9-5CBA-3F1AF3F53834}"/>
              </a:ext>
            </a:extLst>
          </p:cNvPr>
          <p:cNvSpPr txBox="1">
            <a:spLocks/>
          </p:cNvSpPr>
          <p:nvPr/>
        </p:nvSpPr>
        <p:spPr>
          <a:xfrm>
            <a:off x="3664186"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3" name="Marcador de texto 2">
            <a:extLst>
              <a:ext uri="{FF2B5EF4-FFF2-40B4-BE49-F238E27FC236}">
                <a16:creationId xmlns:a16="http://schemas.microsoft.com/office/drawing/2014/main" id="{D6CEE452-6874-3D79-8B19-4F4BC2662AD8}"/>
              </a:ext>
            </a:extLst>
          </p:cNvPr>
          <p:cNvSpPr txBox="1">
            <a:spLocks/>
          </p:cNvSpPr>
          <p:nvPr/>
        </p:nvSpPr>
        <p:spPr>
          <a:xfrm>
            <a:off x="3974409" y="4341755"/>
            <a:ext cx="248139"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4" name="Marcador de texto 2">
            <a:extLst>
              <a:ext uri="{FF2B5EF4-FFF2-40B4-BE49-F238E27FC236}">
                <a16:creationId xmlns:a16="http://schemas.microsoft.com/office/drawing/2014/main" id="{A464FDA3-9CC2-2CEC-5939-7DB12E4B0F53}"/>
              </a:ext>
            </a:extLst>
          </p:cNvPr>
          <p:cNvSpPr txBox="1">
            <a:spLocks/>
          </p:cNvSpPr>
          <p:nvPr/>
        </p:nvSpPr>
        <p:spPr>
          <a:xfrm>
            <a:off x="4130122"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5" name="Marcador de texto 2">
            <a:extLst>
              <a:ext uri="{FF2B5EF4-FFF2-40B4-BE49-F238E27FC236}">
                <a16:creationId xmlns:a16="http://schemas.microsoft.com/office/drawing/2014/main" id="{B9E0AFD2-B920-15D1-8A96-1EF2CC5AF5AF}"/>
              </a:ext>
            </a:extLst>
          </p:cNvPr>
          <p:cNvSpPr txBox="1">
            <a:spLocks/>
          </p:cNvSpPr>
          <p:nvPr/>
        </p:nvSpPr>
        <p:spPr>
          <a:xfrm>
            <a:off x="4299024"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6" name="Marcador de texto 2">
            <a:extLst>
              <a:ext uri="{FF2B5EF4-FFF2-40B4-BE49-F238E27FC236}">
                <a16:creationId xmlns:a16="http://schemas.microsoft.com/office/drawing/2014/main" id="{CBBF3992-04B6-9E54-C8BD-BF9ECAE5D120}"/>
              </a:ext>
            </a:extLst>
          </p:cNvPr>
          <p:cNvSpPr txBox="1">
            <a:spLocks/>
          </p:cNvSpPr>
          <p:nvPr/>
        </p:nvSpPr>
        <p:spPr>
          <a:xfrm>
            <a:off x="4601460"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1</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7" name="Marcador de texto 2">
            <a:extLst>
              <a:ext uri="{FF2B5EF4-FFF2-40B4-BE49-F238E27FC236}">
                <a16:creationId xmlns:a16="http://schemas.microsoft.com/office/drawing/2014/main" id="{F82BD9BC-4406-E870-BF64-1C85D2AB116F}"/>
              </a:ext>
            </a:extLst>
          </p:cNvPr>
          <p:cNvSpPr txBox="1">
            <a:spLocks/>
          </p:cNvSpPr>
          <p:nvPr/>
        </p:nvSpPr>
        <p:spPr>
          <a:xfrm>
            <a:off x="2434856" y="3972778"/>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1" i="0" u="none" strike="noStrike" kern="1200" cap="none" spc="0" normalizeH="0" baseline="0" noProof="0" dirty="0">
                <a:ln>
                  <a:noFill/>
                </a:ln>
                <a:solidFill>
                  <a:srgbClr val="FFFFFF"/>
                </a:solidFill>
                <a:effectLst/>
                <a:uLnTx/>
                <a:uFillTx/>
                <a:latin typeface="Iberia Text"/>
                <a:ea typeface="+mn-ea"/>
                <a:cs typeface="+mn-cs"/>
              </a:rPr>
              <a:t>SOLD OUT</a:t>
            </a:r>
            <a:endParaRPr kumimoji="0" lang="es-ES" sz="600" b="1" i="0" u="none" strike="noStrike" kern="1200" cap="none" spc="0" normalizeH="0" baseline="0" noProof="0" dirty="0">
              <a:ln>
                <a:noFill/>
              </a:ln>
              <a:solidFill>
                <a:srgbClr val="FFFFFF"/>
              </a:solidFill>
              <a:effectLst/>
              <a:uLnTx/>
              <a:uFillTx/>
              <a:latin typeface="Iberia Text"/>
              <a:ea typeface="+mn-ea"/>
              <a:cs typeface="+mn-cs"/>
            </a:endParaRPr>
          </a:p>
        </p:txBody>
      </p:sp>
      <p:sp>
        <p:nvSpPr>
          <p:cNvPr id="98" name="Marcador de texto 2">
            <a:extLst>
              <a:ext uri="{FF2B5EF4-FFF2-40B4-BE49-F238E27FC236}">
                <a16:creationId xmlns:a16="http://schemas.microsoft.com/office/drawing/2014/main" id="{30149B03-B41E-3B2F-B7DF-7859D7FD0631}"/>
              </a:ext>
            </a:extLst>
          </p:cNvPr>
          <p:cNvSpPr txBox="1">
            <a:spLocks/>
          </p:cNvSpPr>
          <p:nvPr/>
        </p:nvSpPr>
        <p:spPr>
          <a:xfrm>
            <a:off x="4618933" y="3972778"/>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1" i="0" u="none" strike="noStrike" kern="1200" cap="none" spc="0" normalizeH="0" baseline="0" noProof="0" dirty="0">
                <a:ln>
                  <a:noFill/>
                </a:ln>
                <a:solidFill>
                  <a:srgbClr val="FFFFFF"/>
                </a:solidFill>
                <a:effectLst/>
                <a:uLnTx/>
                <a:uFillTx/>
                <a:latin typeface="Iberia Text"/>
                <a:ea typeface="+mn-ea"/>
                <a:cs typeface="+mn-cs"/>
              </a:rPr>
              <a:t>SOLD OUT</a:t>
            </a:r>
            <a:endParaRPr kumimoji="0" lang="es-ES" sz="600" b="1" i="0" u="none" strike="noStrike" kern="1200" cap="none" spc="0" normalizeH="0" baseline="0" noProof="0" dirty="0">
              <a:ln>
                <a:noFill/>
              </a:ln>
              <a:solidFill>
                <a:srgbClr val="FFFFFF"/>
              </a:solidFill>
              <a:effectLst/>
              <a:uLnTx/>
              <a:uFillTx/>
              <a:latin typeface="Iberia Text"/>
              <a:ea typeface="+mn-ea"/>
              <a:cs typeface="+mn-cs"/>
            </a:endParaRPr>
          </a:p>
        </p:txBody>
      </p:sp>
      <p:sp>
        <p:nvSpPr>
          <p:cNvPr id="99" name="Marcador de texto 2">
            <a:extLst>
              <a:ext uri="{FF2B5EF4-FFF2-40B4-BE49-F238E27FC236}">
                <a16:creationId xmlns:a16="http://schemas.microsoft.com/office/drawing/2014/main" id="{3B876F64-DBE7-CD58-04F7-83F47452F688}"/>
              </a:ext>
            </a:extLst>
          </p:cNvPr>
          <p:cNvSpPr txBox="1">
            <a:spLocks/>
          </p:cNvSpPr>
          <p:nvPr/>
        </p:nvSpPr>
        <p:spPr>
          <a:xfrm>
            <a:off x="2053171" y="2669964"/>
            <a:ext cx="958400"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D7192C"/>
                </a:solidFill>
                <a:effectLst/>
                <a:uLnTx/>
                <a:uFillTx/>
                <a:latin typeface="Iberia Text"/>
                <a:ea typeface="+mn-ea"/>
                <a:cs typeface="+mn-cs"/>
              </a:rPr>
              <a:t>NON NDC</a:t>
            </a:r>
          </a:p>
        </p:txBody>
      </p:sp>
      <p:sp>
        <p:nvSpPr>
          <p:cNvPr id="100" name="Marcador de texto 2">
            <a:extLst>
              <a:ext uri="{FF2B5EF4-FFF2-40B4-BE49-F238E27FC236}">
                <a16:creationId xmlns:a16="http://schemas.microsoft.com/office/drawing/2014/main" id="{AEC7219C-324F-6E8C-B4D5-75291B727529}"/>
              </a:ext>
            </a:extLst>
          </p:cNvPr>
          <p:cNvSpPr txBox="1">
            <a:spLocks/>
          </p:cNvSpPr>
          <p:nvPr/>
        </p:nvSpPr>
        <p:spPr>
          <a:xfrm>
            <a:off x="4078821" y="2669964"/>
            <a:ext cx="595907"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D7192C"/>
                </a:solidFill>
                <a:effectLst/>
                <a:uLnTx/>
                <a:uFillTx/>
                <a:latin typeface="Iberia Text"/>
                <a:ea typeface="+mn-ea"/>
                <a:cs typeface="+mn-cs"/>
              </a:rPr>
              <a:t>NDC</a:t>
            </a:r>
          </a:p>
        </p:txBody>
      </p:sp>
      <p:pic>
        <p:nvPicPr>
          <p:cNvPr id="101" name="Imagen 100">
            <a:extLst>
              <a:ext uri="{FF2B5EF4-FFF2-40B4-BE49-F238E27FC236}">
                <a16:creationId xmlns:a16="http://schemas.microsoft.com/office/drawing/2014/main" id="{6AAC6299-F639-2918-3D65-90D8BB924FC1}"/>
              </a:ext>
            </a:extLst>
          </p:cNvPr>
          <p:cNvPicPr>
            <a:picLocks noChangeAspect="1"/>
          </p:cNvPicPr>
          <p:nvPr/>
        </p:nvPicPr>
        <p:blipFill>
          <a:blip r:embed="rId8"/>
          <a:stretch>
            <a:fillRect/>
          </a:stretch>
        </p:blipFill>
        <p:spPr>
          <a:xfrm>
            <a:off x="6366970" y="2087378"/>
            <a:ext cx="406072" cy="557169"/>
          </a:xfrm>
          <a:prstGeom prst="rect">
            <a:avLst/>
          </a:prstGeom>
        </p:spPr>
      </p:pic>
      <p:sp>
        <p:nvSpPr>
          <p:cNvPr id="102" name="Marcador de texto 2">
            <a:extLst>
              <a:ext uri="{FF2B5EF4-FFF2-40B4-BE49-F238E27FC236}">
                <a16:creationId xmlns:a16="http://schemas.microsoft.com/office/drawing/2014/main" id="{0568698D-0064-64D2-E395-58E0E8D35367}"/>
              </a:ext>
            </a:extLst>
          </p:cNvPr>
          <p:cNvSpPr txBox="1">
            <a:spLocks/>
          </p:cNvSpPr>
          <p:nvPr/>
        </p:nvSpPr>
        <p:spPr>
          <a:xfrm>
            <a:off x="7011113" y="2258371"/>
            <a:ext cx="789609"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D7192C"/>
                </a:solidFill>
                <a:effectLst/>
                <a:uLnTx/>
                <a:uFillTx/>
                <a:latin typeface="Iberia Text"/>
                <a:ea typeface="+mn-ea"/>
                <a:cs typeface="+mn-cs"/>
              </a:rPr>
              <a:t>No DTC</a:t>
            </a:r>
          </a:p>
        </p:txBody>
      </p:sp>
      <p:sp>
        <p:nvSpPr>
          <p:cNvPr id="104" name="Marcador de texto 2">
            <a:extLst>
              <a:ext uri="{FF2B5EF4-FFF2-40B4-BE49-F238E27FC236}">
                <a16:creationId xmlns:a16="http://schemas.microsoft.com/office/drawing/2014/main" id="{F989B858-D02E-02EC-C53B-076DF9E08899}"/>
              </a:ext>
            </a:extLst>
          </p:cNvPr>
          <p:cNvSpPr txBox="1">
            <a:spLocks/>
          </p:cNvSpPr>
          <p:nvPr/>
        </p:nvSpPr>
        <p:spPr>
          <a:xfrm>
            <a:off x="9756499" y="2215238"/>
            <a:ext cx="1255377"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err="1">
                <a:ln>
                  <a:noFill/>
                </a:ln>
                <a:solidFill>
                  <a:srgbClr val="D7192C"/>
                </a:solidFill>
                <a:effectLst/>
                <a:uLnTx/>
                <a:uFillTx/>
                <a:latin typeface="Iberia Text"/>
                <a:ea typeface="+mn-ea"/>
                <a:cs typeface="+mn-cs"/>
              </a:rPr>
              <a:t>Ancillaries</a:t>
            </a:r>
            <a:endParaRPr kumimoji="0" lang="es-ES" sz="1600" b="0" i="0" u="none" strike="noStrike" kern="1200" cap="none" spc="0" normalizeH="0" baseline="0" noProof="0" dirty="0">
              <a:ln>
                <a:noFill/>
              </a:ln>
              <a:solidFill>
                <a:srgbClr val="D7192C"/>
              </a:solidFill>
              <a:effectLst/>
              <a:uLnTx/>
              <a:uFillTx/>
              <a:latin typeface="Iberia Text"/>
              <a:ea typeface="+mn-ea"/>
              <a:cs typeface="+mn-cs"/>
            </a:endParaRPr>
          </a:p>
        </p:txBody>
      </p:sp>
      <p:sp>
        <p:nvSpPr>
          <p:cNvPr id="105" name="Rectángulo 104">
            <a:extLst>
              <a:ext uri="{FF2B5EF4-FFF2-40B4-BE49-F238E27FC236}">
                <a16:creationId xmlns:a16="http://schemas.microsoft.com/office/drawing/2014/main" id="{F1606CBC-36AA-DEFE-66F9-5D9709952C01}"/>
              </a:ext>
            </a:extLst>
          </p:cNvPr>
          <p:cNvSpPr/>
          <p:nvPr/>
        </p:nvSpPr>
        <p:spPr>
          <a:xfrm>
            <a:off x="6192445" y="2904783"/>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06" name="Marcador de texto 2">
            <a:extLst>
              <a:ext uri="{FF2B5EF4-FFF2-40B4-BE49-F238E27FC236}">
                <a16:creationId xmlns:a16="http://schemas.microsoft.com/office/drawing/2014/main" id="{9B79A49B-5377-DD54-9BFC-BFBA2D82DE3D}"/>
              </a:ext>
            </a:extLst>
          </p:cNvPr>
          <p:cNvSpPr txBox="1">
            <a:spLocks/>
          </p:cNvSpPr>
          <p:nvPr/>
        </p:nvSpPr>
        <p:spPr>
          <a:xfrm>
            <a:off x="7011113" y="3054846"/>
            <a:ext cx="1413513" cy="574853"/>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Payment with Voucher IB</a:t>
            </a:r>
          </a:p>
        </p:txBody>
      </p:sp>
      <p:pic>
        <p:nvPicPr>
          <p:cNvPr id="108" name="Imagen 107">
            <a:extLst>
              <a:ext uri="{FF2B5EF4-FFF2-40B4-BE49-F238E27FC236}">
                <a16:creationId xmlns:a16="http://schemas.microsoft.com/office/drawing/2014/main" id="{F03CD5E1-D6E2-E045-2CA5-DE19731F21A6}"/>
              </a:ext>
            </a:extLst>
          </p:cNvPr>
          <p:cNvPicPr>
            <a:picLocks noChangeAspect="1"/>
          </p:cNvPicPr>
          <p:nvPr/>
        </p:nvPicPr>
        <p:blipFill>
          <a:blip r:embed="rId9"/>
          <a:srcRect/>
          <a:stretch/>
        </p:blipFill>
        <p:spPr>
          <a:xfrm>
            <a:off x="863138" y="2097248"/>
            <a:ext cx="525679" cy="525679"/>
          </a:xfrm>
          <a:prstGeom prst="rect">
            <a:avLst/>
          </a:prstGeom>
        </p:spPr>
      </p:pic>
      <p:pic>
        <p:nvPicPr>
          <p:cNvPr id="109" name="Imagen 108">
            <a:extLst>
              <a:ext uri="{FF2B5EF4-FFF2-40B4-BE49-F238E27FC236}">
                <a16:creationId xmlns:a16="http://schemas.microsoft.com/office/drawing/2014/main" id="{88C71227-77DA-C67C-52D9-E1832022C284}"/>
              </a:ext>
            </a:extLst>
          </p:cNvPr>
          <p:cNvPicPr>
            <a:picLocks noChangeAspect="1"/>
          </p:cNvPicPr>
          <p:nvPr/>
        </p:nvPicPr>
        <p:blipFill>
          <a:blip r:embed="rId10"/>
          <a:srcRect/>
          <a:stretch/>
        </p:blipFill>
        <p:spPr>
          <a:xfrm>
            <a:off x="9327113" y="2063959"/>
            <a:ext cx="406072" cy="517741"/>
          </a:xfrm>
          <a:prstGeom prst="rect">
            <a:avLst/>
          </a:prstGeom>
        </p:spPr>
      </p:pic>
      <p:pic>
        <p:nvPicPr>
          <p:cNvPr id="110" name="Imagen 109" descr="Icono&#10;&#10;Descripción generada automáticamente">
            <a:extLst>
              <a:ext uri="{FF2B5EF4-FFF2-40B4-BE49-F238E27FC236}">
                <a16:creationId xmlns:a16="http://schemas.microsoft.com/office/drawing/2014/main" id="{0C51A4F1-ECE3-F052-57AA-C8C69F69524C}"/>
              </a:ext>
            </a:extLst>
          </p:cNvPr>
          <p:cNvPicPr>
            <a:picLocks noChangeAspect="1"/>
          </p:cNvPicPr>
          <p:nvPr/>
        </p:nvPicPr>
        <p:blipFill>
          <a:blip r:embed="rId11"/>
          <a:stretch>
            <a:fillRect/>
          </a:stretch>
        </p:blipFill>
        <p:spPr>
          <a:xfrm>
            <a:off x="6301939" y="3092646"/>
            <a:ext cx="536135" cy="536135"/>
          </a:xfrm>
          <a:prstGeom prst="rect">
            <a:avLst/>
          </a:prstGeom>
        </p:spPr>
      </p:pic>
      <p:sp>
        <p:nvSpPr>
          <p:cNvPr id="111" name="Rectángulo 110">
            <a:extLst>
              <a:ext uri="{FF2B5EF4-FFF2-40B4-BE49-F238E27FC236}">
                <a16:creationId xmlns:a16="http://schemas.microsoft.com/office/drawing/2014/main" id="{3C7D724A-0CDF-620F-F34A-199B61E054B7}"/>
              </a:ext>
            </a:extLst>
          </p:cNvPr>
          <p:cNvSpPr/>
          <p:nvPr/>
        </p:nvSpPr>
        <p:spPr>
          <a:xfrm>
            <a:off x="7306812" y="669925"/>
            <a:ext cx="4513714" cy="10445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571" b="0" i="0" u="none" strike="noStrike" kern="1200" cap="none" spc="0" normalizeH="0" baseline="0" noProof="0">
              <a:ln>
                <a:noFill/>
              </a:ln>
              <a:solidFill>
                <a:srgbClr val="FFFFFF"/>
              </a:solidFill>
              <a:effectLst/>
              <a:uLnTx/>
              <a:uFillTx/>
              <a:latin typeface="Iberia Text"/>
              <a:ea typeface="+mn-ea"/>
              <a:cs typeface="+mn-cs"/>
            </a:endParaRPr>
          </a:p>
        </p:txBody>
      </p:sp>
      <p:grpSp>
        <p:nvGrpSpPr>
          <p:cNvPr id="113" name="Grupo 112">
            <a:extLst>
              <a:ext uri="{FF2B5EF4-FFF2-40B4-BE49-F238E27FC236}">
                <a16:creationId xmlns:a16="http://schemas.microsoft.com/office/drawing/2014/main" id="{75DC2A72-827B-DF6F-A005-3C2C0B18D000}"/>
              </a:ext>
            </a:extLst>
          </p:cNvPr>
          <p:cNvGrpSpPr/>
          <p:nvPr/>
        </p:nvGrpSpPr>
        <p:grpSpPr>
          <a:xfrm>
            <a:off x="7091168" y="407868"/>
            <a:ext cx="453090" cy="453090"/>
            <a:chOff x="7438457" y="-1067642"/>
            <a:chExt cx="587950" cy="587950"/>
          </a:xfrm>
        </p:grpSpPr>
        <p:sp>
          <p:nvSpPr>
            <p:cNvPr id="114" name="Elipse 113">
              <a:extLst>
                <a:ext uri="{FF2B5EF4-FFF2-40B4-BE49-F238E27FC236}">
                  <a16:creationId xmlns:a16="http://schemas.microsoft.com/office/drawing/2014/main" id="{0CB4E98B-7B46-0C0B-2418-D91BE1E533A9}"/>
                </a:ext>
              </a:extLst>
            </p:cNvPr>
            <p:cNvSpPr/>
            <p:nvPr/>
          </p:nvSpPr>
          <p:spPr>
            <a:xfrm>
              <a:off x="7467258" y="-1038455"/>
              <a:ext cx="530348" cy="5303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pic>
          <p:nvPicPr>
            <p:cNvPr id="115" name="Imagen 114">
              <a:extLst>
                <a:ext uri="{FF2B5EF4-FFF2-40B4-BE49-F238E27FC236}">
                  <a16:creationId xmlns:a16="http://schemas.microsoft.com/office/drawing/2014/main" id="{DBB00E26-E863-B1B3-CBB4-298FE259513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38457" y="-1067642"/>
              <a:ext cx="587950" cy="587950"/>
            </a:xfrm>
            <a:prstGeom prst="rect">
              <a:avLst/>
            </a:prstGeom>
          </p:spPr>
        </p:pic>
      </p:grpSp>
      <p:grpSp>
        <p:nvGrpSpPr>
          <p:cNvPr id="116" name="Grupo 115">
            <a:extLst>
              <a:ext uri="{FF2B5EF4-FFF2-40B4-BE49-F238E27FC236}">
                <a16:creationId xmlns:a16="http://schemas.microsoft.com/office/drawing/2014/main" id="{3FB90866-7C30-9912-945F-DC1E87AD5BE8}"/>
              </a:ext>
            </a:extLst>
          </p:cNvPr>
          <p:cNvGrpSpPr/>
          <p:nvPr/>
        </p:nvGrpSpPr>
        <p:grpSpPr>
          <a:xfrm>
            <a:off x="5102497" y="5879721"/>
            <a:ext cx="1986282" cy="713448"/>
            <a:chOff x="11479475" y="162696"/>
            <a:chExt cx="2335354" cy="838830"/>
          </a:xfrm>
        </p:grpSpPr>
        <p:grpSp>
          <p:nvGrpSpPr>
            <p:cNvPr id="117" name="Grupo 116">
              <a:extLst>
                <a:ext uri="{FF2B5EF4-FFF2-40B4-BE49-F238E27FC236}">
                  <a16:creationId xmlns:a16="http://schemas.microsoft.com/office/drawing/2014/main" id="{52423581-56E7-7C40-0FC0-F2E72C65FB18}"/>
                </a:ext>
              </a:extLst>
            </p:cNvPr>
            <p:cNvGrpSpPr/>
            <p:nvPr/>
          </p:nvGrpSpPr>
          <p:grpSpPr>
            <a:xfrm>
              <a:off x="12291642" y="162696"/>
              <a:ext cx="1523187" cy="838830"/>
              <a:chOff x="12291642" y="162696"/>
              <a:chExt cx="1523187" cy="838830"/>
            </a:xfrm>
          </p:grpSpPr>
          <p:pic>
            <p:nvPicPr>
              <p:cNvPr id="119" name="Imagen 118">
                <a:extLst>
                  <a:ext uri="{FF2B5EF4-FFF2-40B4-BE49-F238E27FC236}">
                    <a16:creationId xmlns:a16="http://schemas.microsoft.com/office/drawing/2014/main" id="{FDFE41CF-C266-AAEF-FCFF-534F185218A4}"/>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20" name="Imagen 119">
                <a:extLst>
                  <a:ext uri="{FF2B5EF4-FFF2-40B4-BE49-F238E27FC236}">
                    <a16:creationId xmlns:a16="http://schemas.microsoft.com/office/drawing/2014/main" id="{5B48EE12-AD44-FA6E-C3C9-107864824BC5}"/>
                  </a:ext>
                </a:extLst>
              </p:cNvPr>
              <p:cNvPicPr/>
              <p:nvPr/>
            </p:nvPicPr>
            <p:blipFill>
              <a:blip r:embed="rId14"/>
              <a:stretch>
                <a:fillRect/>
              </a:stretch>
            </p:blipFill>
            <p:spPr bwMode="auto">
              <a:xfrm>
                <a:off x="12291642" y="235352"/>
                <a:ext cx="697527" cy="693518"/>
              </a:xfrm>
              <a:prstGeom prst="rect">
                <a:avLst/>
              </a:prstGeom>
              <a:noFill/>
              <a:ln>
                <a:noFill/>
              </a:ln>
            </p:spPr>
          </p:pic>
        </p:grpSp>
        <p:pic>
          <p:nvPicPr>
            <p:cNvPr id="118" name="Picture 2" descr="image004">
              <a:extLst>
                <a:ext uri="{FF2B5EF4-FFF2-40B4-BE49-F238E27FC236}">
                  <a16:creationId xmlns:a16="http://schemas.microsoft.com/office/drawing/2014/main" id="{698A5FCE-3617-BAD9-86D5-690E3B6AE56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ángulo 48">
            <a:extLst>
              <a:ext uri="{FF2B5EF4-FFF2-40B4-BE49-F238E27FC236}">
                <a16:creationId xmlns:a16="http://schemas.microsoft.com/office/drawing/2014/main" id="{8AC8ECFE-9709-894C-0BDE-27979F7D7342}"/>
              </a:ext>
            </a:extLst>
          </p:cNvPr>
          <p:cNvSpPr/>
          <p:nvPr/>
        </p:nvSpPr>
        <p:spPr>
          <a:xfrm>
            <a:off x="6192445" y="3847219"/>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0" name="Rectángulo 49">
            <a:extLst>
              <a:ext uri="{FF2B5EF4-FFF2-40B4-BE49-F238E27FC236}">
                <a16:creationId xmlns:a16="http://schemas.microsoft.com/office/drawing/2014/main" id="{F1606CBC-36AA-DEFE-66F9-5D9709952C01}"/>
              </a:ext>
            </a:extLst>
          </p:cNvPr>
          <p:cNvSpPr/>
          <p:nvPr/>
        </p:nvSpPr>
        <p:spPr>
          <a:xfrm>
            <a:off x="6192445" y="4813375"/>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1" name="Rectángulo 50">
            <a:extLst>
              <a:ext uri="{FF2B5EF4-FFF2-40B4-BE49-F238E27FC236}">
                <a16:creationId xmlns:a16="http://schemas.microsoft.com/office/drawing/2014/main" id="{8AC8ECFE-9709-894C-0BDE-27979F7D7342}"/>
              </a:ext>
            </a:extLst>
          </p:cNvPr>
          <p:cNvSpPr/>
          <p:nvPr/>
        </p:nvSpPr>
        <p:spPr>
          <a:xfrm>
            <a:off x="9067800" y="3857909"/>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2" name="Rectángulo 51">
            <a:extLst>
              <a:ext uri="{FF2B5EF4-FFF2-40B4-BE49-F238E27FC236}">
                <a16:creationId xmlns:a16="http://schemas.microsoft.com/office/drawing/2014/main" id="{F1606CBC-36AA-DEFE-66F9-5D9709952C01}"/>
              </a:ext>
            </a:extLst>
          </p:cNvPr>
          <p:cNvSpPr/>
          <p:nvPr/>
        </p:nvSpPr>
        <p:spPr>
          <a:xfrm>
            <a:off x="9067800" y="4824065"/>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3" name="Rectángulo 52">
            <a:extLst>
              <a:ext uri="{FF2B5EF4-FFF2-40B4-BE49-F238E27FC236}">
                <a16:creationId xmlns:a16="http://schemas.microsoft.com/office/drawing/2014/main" id="{F1606CBC-36AA-DEFE-66F9-5D9709952C01}"/>
              </a:ext>
            </a:extLst>
          </p:cNvPr>
          <p:cNvSpPr/>
          <p:nvPr/>
        </p:nvSpPr>
        <p:spPr>
          <a:xfrm>
            <a:off x="576833" y="4811294"/>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4" name="Rectángulo 53">
            <a:extLst>
              <a:ext uri="{FF2B5EF4-FFF2-40B4-BE49-F238E27FC236}">
                <a16:creationId xmlns:a16="http://schemas.microsoft.com/office/drawing/2014/main" id="{F1606CBC-36AA-DEFE-66F9-5D9709952C01}"/>
              </a:ext>
            </a:extLst>
          </p:cNvPr>
          <p:cNvSpPr/>
          <p:nvPr/>
        </p:nvSpPr>
        <p:spPr>
          <a:xfrm>
            <a:off x="3322798" y="4821984"/>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5" name="Marcador de texto 4">
            <a:extLst>
              <a:ext uri="{FF2B5EF4-FFF2-40B4-BE49-F238E27FC236}">
                <a16:creationId xmlns:a16="http://schemas.microsoft.com/office/drawing/2014/main" id="{A7CEEF9E-384D-17ED-E5AC-3CD7BD71A602}"/>
              </a:ext>
            </a:extLst>
          </p:cNvPr>
          <p:cNvSpPr txBox="1">
            <a:spLocks/>
          </p:cNvSpPr>
          <p:nvPr/>
        </p:nvSpPr>
        <p:spPr>
          <a:xfrm>
            <a:off x="7011113" y="4067575"/>
            <a:ext cx="1892401"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s-ES" sz="1600" b="0" i="0" u="none" strike="noStrike" kern="1200" cap="none" spc="0" normalizeH="0" baseline="0" noProof="0" dirty="0">
                <a:ln>
                  <a:noFill/>
                </a:ln>
                <a:solidFill>
                  <a:srgbClr val="D7192C"/>
                </a:solidFill>
                <a:effectLst/>
                <a:uLnTx/>
                <a:uFillTx/>
                <a:latin typeface="Iberia Text"/>
                <a:ea typeface="+mn-ea"/>
                <a:cs typeface="+mn-cs"/>
              </a:rPr>
              <a:t>TKTL</a:t>
            </a:r>
          </a:p>
        </p:txBody>
      </p:sp>
      <p:pic>
        <p:nvPicPr>
          <p:cNvPr id="56" name="Imagen 55">
            <a:extLst>
              <a:ext uri="{FF2B5EF4-FFF2-40B4-BE49-F238E27FC236}">
                <a16:creationId xmlns:a16="http://schemas.microsoft.com/office/drawing/2014/main" id="{F43B5A05-D81F-10B7-1661-8C6A6D8132EC}"/>
              </a:ext>
            </a:extLst>
          </p:cNvPr>
          <p:cNvPicPr>
            <a:picLocks noChangeAspect="1"/>
          </p:cNvPicPr>
          <p:nvPr/>
        </p:nvPicPr>
        <p:blipFill>
          <a:blip r:embed="rId16"/>
          <a:srcRect/>
          <a:stretch/>
        </p:blipFill>
        <p:spPr>
          <a:xfrm>
            <a:off x="6229643" y="3897654"/>
            <a:ext cx="680727" cy="680727"/>
          </a:xfrm>
          <a:prstGeom prst="rect">
            <a:avLst/>
          </a:prstGeom>
        </p:spPr>
      </p:pic>
      <p:pic>
        <p:nvPicPr>
          <p:cNvPr id="57" name="Imagen 56" descr="Icono&#10;&#10;Descripción generada automáticamente">
            <a:extLst>
              <a:ext uri="{FF2B5EF4-FFF2-40B4-BE49-F238E27FC236}">
                <a16:creationId xmlns:a16="http://schemas.microsoft.com/office/drawing/2014/main" id="{647BDB4F-95B8-E1C3-E80A-E88636E68A00}"/>
              </a:ext>
            </a:extLst>
          </p:cNvPr>
          <p:cNvPicPr>
            <a:picLocks noChangeAspect="1"/>
          </p:cNvPicPr>
          <p:nvPr/>
        </p:nvPicPr>
        <p:blipFill>
          <a:blip r:embed="rId17"/>
          <a:stretch>
            <a:fillRect/>
          </a:stretch>
        </p:blipFill>
        <p:spPr>
          <a:xfrm>
            <a:off x="9058550" y="3986023"/>
            <a:ext cx="560111" cy="560111"/>
          </a:xfrm>
          <a:prstGeom prst="rect">
            <a:avLst/>
          </a:prstGeom>
        </p:spPr>
      </p:pic>
      <p:sp>
        <p:nvSpPr>
          <p:cNvPr id="58" name="Marcador de texto 4">
            <a:extLst>
              <a:ext uri="{FF2B5EF4-FFF2-40B4-BE49-F238E27FC236}">
                <a16:creationId xmlns:a16="http://schemas.microsoft.com/office/drawing/2014/main" id="{28A52AD4-E4E6-B459-07BC-7CEE5D32A909}"/>
              </a:ext>
            </a:extLst>
          </p:cNvPr>
          <p:cNvSpPr txBox="1">
            <a:spLocks/>
          </p:cNvSpPr>
          <p:nvPr/>
        </p:nvSpPr>
        <p:spPr>
          <a:xfrm>
            <a:off x="9521057" y="4074772"/>
            <a:ext cx="2246034" cy="43634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D7192C"/>
                </a:solidFill>
                <a:effectLst/>
                <a:uLnTx/>
                <a:uFillTx/>
                <a:latin typeface="Iberia Text"/>
                <a:ea typeface="+mn-ea"/>
                <a:cs typeface="+mn-cs"/>
              </a:rPr>
              <a:t>Final Price commitment</a:t>
            </a:r>
          </a:p>
        </p:txBody>
      </p:sp>
      <p:pic>
        <p:nvPicPr>
          <p:cNvPr id="59" name="Imagen 58" descr="Icono&#10;&#10;Descripción generada automáticamente">
            <a:extLst>
              <a:ext uri="{FF2B5EF4-FFF2-40B4-BE49-F238E27FC236}">
                <a16:creationId xmlns:a16="http://schemas.microsoft.com/office/drawing/2014/main" id="{D446F8EA-D86C-EA69-1A1B-77777F283B05}"/>
              </a:ext>
            </a:extLst>
          </p:cNvPr>
          <p:cNvPicPr>
            <a:picLocks noChangeAspect="1"/>
          </p:cNvPicPr>
          <p:nvPr/>
        </p:nvPicPr>
        <p:blipFill>
          <a:blip r:embed="rId18"/>
          <a:stretch>
            <a:fillRect/>
          </a:stretch>
        </p:blipFill>
        <p:spPr>
          <a:xfrm>
            <a:off x="9405052" y="4981762"/>
            <a:ext cx="458857" cy="458857"/>
          </a:xfrm>
          <a:prstGeom prst="rect">
            <a:avLst/>
          </a:prstGeom>
        </p:spPr>
      </p:pic>
      <p:sp>
        <p:nvSpPr>
          <p:cNvPr id="60" name="Marcador de texto 4">
            <a:extLst>
              <a:ext uri="{FF2B5EF4-FFF2-40B4-BE49-F238E27FC236}">
                <a16:creationId xmlns:a16="http://schemas.microsoft.com/office/drawing/2014/main" id="{2B700B66-8AAE-9DCE-D96A-D6DE01803AA9}"/>
              </a:ext>
            </a:extLst>
          </p:cNvPr>
          <p:cNvSpPr txBox="1">
            <a:spLocks/>
          </p:cNvSpPr>
          <p:nvPr/>
        </p:nvSpPr>
        <p:spPr>
          <a:xfrm>
            <a:off x="6878607" y="5030711"/>
            <a:ext cx="1800981"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Cool-off period</a:t>
            </a:r>
          </a:p>
        </p:txBody>
      </p:sp>
      <p:sp>
        <p:nvSpPr>
          <p:cNvPr id="61" name="Marcador de texto 4">
            <a:extLst>
              <a:ext uri="{FF2B5EF4-FFF2-40B4-BE49-F238E27FC236}">
                <a16:creationId xmlns:a16="http://schemas.microsoft.com/office/drawing/2014/main" id="{8DA371CE-3809-97D4-5797-6538BA867754}"/>
              </a:ext>
            </a:extLst>
          </p:cNvPr>
          <p:cNvSpPr txBox="1">
            <a:spLocks/>
          </p:cNvSpPr>
          <p:nvPr/>
        </p:nvSpPr>
        <p:spPr>
          <a:xfrm>
            <a:off x="9937663" y="5030711"/>
            <a:ext cx="1074214"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No ADMs</a:t>
            </a:r>
          </a:p>
        </p:txBody>
      </p:sp>
      <p:pic>
        <p:nvPicPr>
          <p:cNvPr id="62" name="Imagen 61" descr="Icono&#10;&#10;Descripción generada automáticamente">
            <a:extLst>
              <a:ext uri="{FF2B5EF4-FFF2-40B4-BE49-F238E27FC236}">
                <a16:creationId xmlns:a16="http://schemas.microsoft.com/office/drawing/2014/main" id="{E18230ED-D565-90A4-5909-FDA520932A09}"/>
              </a:ext>
            </a:extLst>
          </p:cNvPr>
          <p:cNvPicPr>
            <a:picLocks noChangeAspect="1"/>
          </p:cNvPicPr>
          <p:nvPr/>
        </p:nvPicPr>
        <p:blipFill>
          <a:blip r:embed="rId19"/>
          <a:stretch>
            <a:fillRect/>
          </a:stretch>
        </p:blipFill>
        <p:spPr>
          <a:xfrm>
            <a:off x="6335159" y="4957372"/>
            <a:ext cx="469695" cy="469695"/>
          </a:xfrm>
          <a:prstGeom prst="rect">
            <a:avLst/>
          </a:prstGeom>
        </p:spPr>
      </p:pic>
      <p:sp>
        <p:nvSpPr>
          <p:cNvPr id="63" name="Marcador de texto 4">
            <a:extLst>
              <a:ext uri="{FF2B5EF4-FFF2-40B4-BE49-F238E27FC236}">
                <a16:creationId xmlns:a16="http://schemas.microsoft.com/office/drawing/2014/main" id="{E8697C8E-2124-18EB-D4E3-B041D0CD1CF0}"/>
              </a:ext>
            </a:extLst>
          </p:cNvPr>
          <p:cNvSpPr txBox="1">
            <a:spLocks/>
          </p:cNvSpPr>
          <p:nvPr/>
        </p:nvSpPr>
        <p:spPr>
          <a:xfrm>
            <a:off x="1297754" y="4967791"/>
            <a:ext cx="1898631"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D7192C"/>
                </a:solidFill>
                <a:effectLst/>
                <a:uLnTx/>
                <a:uFillTx/>
                <a:latin typeface="Iberia Text"/>
                <a:ea typeface="+mn-ea"/>
                <a:cs typeface="+mn-cs"/>
              </a:rPr>
              <a:t>NDC-Only Net Fare Products</a:t>
            </a:r>
          </a:p>
        </p:txBody>
      </p:sp>
      <p:pic>
        <p:nvPicPr>
          <p:cNvPr id="64" name="Imagen 63" descr="Pantalla de video juego&#10;&#10;Descripción generada automáticamente con confianza media">
            <a:extLst>
              <a:ext uri="{FF2B5EF4-FFF2-40B4-BE49-F238E27FC236}">
                <a16:creationId xmlns:a16="http://schemas.microsoft.com/office/drawing/2014/main" id="{0D5C6BF4-CE4A-C2FD-3E48-F2FEDE907271}"/>
              </a:ext>
            </a:extLst>
          </p:cNvPr>
          <p:cNvPicPr>
            <a:picLocks noChangeAspect="1"/>
          </p:cNvPicPr>
          <p:nvPr/>
        </p:nvPicPr>
        <p:blipFill>
          <a:blip r:embed="rId20"/>
          <a:stretch>
            <a:fillRect/>
          </a:stretch>
        </p:blipFill>
        <p:spPr>
          <a:xfrm>
            <a:off x="707112" y="4987337"/>
            <a:ext cx="469695" cy="439195"/>
          </a:xfrm>
          <a:prstGeom prst="rect">
            <a:avLst/>
          </a:prstGeom>
        </p:spPr>
      </p:pic>
      <p:pic>
        <p:nvPicPr>
          <p:cNvPr id="65" name="Imagen 64" descr="Icono&#10;&#10;Descripción generada automáticamente">
            <a:extLst>
              <a:ext uri="{FF2B5EF4-FFF2-40B4-BE49-F238E27FC236}">
                <a16:creationId xmlns:a16="http://schemas.microsoft.com/office/drawing/2014/main" id="{919A7DDE-38C7-3CD4-69ED-7425CEA0AE96}"/>
              </a:ext>
            </a:extLst>
          </p:cNvPr>
          <p:cNvPicPr>
            <a:picLocks noChangeAspect="1"/>
          </p:cNvPicPr>
          <p:nvPr/>
        </p:nvPicPr>
        <p:blipFill>
          <a:blip r:embed="rId21"/>
          <a:stretch>
            <a:fillRect/>
          </a:stretch>
        </p:blipFill>
        <p:spPr>
          <a:xfrm>
            <a:off x="3398923" y="4973198"/>
            <a:ext cx="508463" cy="521335"/>
          </a:xfrm>
          <a:prstGeom prst="rect">
            <a:avLst/>
          </a:prstGeom>
        </p:spPr>
      </p:pic>
      <p:sp>
        <p:nvSpPr>
          <p:cNvPr id="66" name="Marcador de texto 4">
            <a:extLst>
              <a:ext uri="{FF2B5EF4-FFF2-40B4-BE49-F238E27FC236}">
                <a16:creationId xmlns:a16="http://schemas.microsoft.com/office/drawing/2014/main" id="{7E038550-5C7A-C091-5E3F-A42059755359}"/>
              </a:ext>
            </a:extLst>
          </p:cNvPr>
          <p:cNvSpPr txBox="1">
            <a:spLocks/>
          </p:cNvSpPr>
          <p:nvPr/>
        </p:nvSpPr>
        <p:spPr>
          <a:xfrm>
            <a:off x="4012864" y="4991645"/>
            <a:ext cx="1915266"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NDC exclusive offers</a:t>
            </a:r>
          </a:p>
        </p:txBody>
      </p:sp>
      <p:sp>
        <p:nvSpPr>
          <p:cNvPr id="2" name="Marcador de texto 2">
            <a:extLst>
              <a:ext uri="{FF2B5EF4-FFF2-40B4-BE49-F238E27FC236}">
                <a16:creationId xmlns:a16="http://schemas.microsoft.com/office/drawing/2014/main" id="{B5AD46E4-D81D-BD66-A4CA-31C63AA7B977}"/>
              </a:ext>
            </a:extLst>
          </p:cNvPr>
          <p:cNvSpPr txBox="1">
            <a:spLocks/>
          </p:cNvSpPr>
          <p:nvPr/>
        </p:nvSpPr>
        <p:spPr>
          <a:xfrm>
            <a:off x="7395572" y="733469"/>
            <a:ext cx="4357841" cy="830941"/>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7192C"/>
                </a:solidFill>
                <a:effectLst/>
                <a:uLnTx/>
                <a:uFillTx/>
                <a:latin typeface="Iberia Text"/>
                <a:ea typeface="+mn-ea"/>
                <a:cs typeface="+mn-cs"/>
              </a:rPr>
              <a:t>Using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Iberia NDC</a:t>
            </a:r>
            <a:r>
              <a:rPr kumimoji="0" lang="en-US" sz="1100" b="0" i="0" u="none" strike="noStrike" kern="1200" cap="none" spc="0" normalizeH="0" baseline="0" noProof="0" dirty="0">
                <a:ln>
                  <a:noFill/>
                </a:ln>
                <a:solidFill>
                  <a:srgbClr val="D7192C"/>
                </a:solidFill>
                <a:effectLst/>
                <a:uLnTx/>
                <a:uFillTx/>
                <a:latin typeface="Iberia Text"/>
                <a:ea typeface="+mn-ea"/>
                <a:cs typeface="+mn-cs"/>
              </a:rPr>
              <a:t>, Travel Agencies may have access to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differential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prices and content. It is thanks to the power of this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new distribution channel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that we can provide more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flexibility and capabilities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to our clients and adapt our products to match our common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customers’ needs.</a:t>
            </a:r>
          </a:p>
        </p:txBody>
      </p:sp>
    </p:spTree>
    <p:extLst>
      <p:ext uri="{BB962C8B-B14F-4D97-AF65-F5344CB8AC3E}">
        <p14:creationId xmlns:p14="http://schemas.microsoft.com/office/powerpoint/2010/main" val="3534746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889534AA-9A8B-5643-A850-A23111DAABC7}"/>
              </a:ext>
            </a:extLst>
          </p:cNvPr>
          <p:cNvGrpSpPr/>
          <p:nvPr/>
        </p:nvGrpSpPr>
        <p:grpSpPr>
          <a:xfrm>
            <a:off x="5102858" y="6004920"/>
            <a:ext cx="1986282" cy="713448"/>
            <a:chOff x="11479475" y="162696"/>
            <a:chExt cx="2335354" cy="838830"/>
          </a:xfrm>
        </p:grpSpPr>
        <p:grpSp>
          <p:nvGrpSpPr>
            <p:cNvPr id="41" name="Grupo 40">
              <a:extLst>
                <a:ext uri="{FF2B5EF4-FFF2-40B4-BE49-F238E27FC236}">
                  <a16:creationId xmlns:a16="http://schemas.microsoft.com/office/drawing/2014/main" id="{9AF780D3-D165-DE47-92A1-D0AE3C10E6EE}"/>
                </a:ext>
              </a:extLst>
            </p:cNvPr>
            <p:cNvGrpSpPr/>
            <p:nvPr/>
          </p:nvGrpSpPr>
          <p:grpSpPr>
            <a:xfrm>
              <a:off x="12291642" y="162696"/>
              <a:ext cx="1523187" cy="838830"/>
              <a:chOff x="12291642" y="162696"/>
              <a:chExt cx="1523187" cy="838830"/>
            </a:xfrm>
          </p:grpSpPr>
          <p:pic>
            <p:nvPicPr>
              <p:cNvPr id="43" name="Imagen 42">
                <a:extLst>
                  <a:ext uri="{FF2B5EF4-FFF2-40B4-BE49-F238E27FC236}">
                    <a16:creationId xmlns:a16="http://schemas.microsoft.com/office/drawing/2014/main" id="{FF5D8F07-61C4-724C-A577-ECCABD15C7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44" name="Imagen 43">
                <a:extLst>
                  <a:ext uri="{FF2B5EF4-FFF2-40B4-BE49-F238E27FC236}">
                    <a16:creationId xmlns:a16="http://schemas.microsoft.com/office/drawing/2014/main" id="{985498A9-0536-7648-AFD4-4B9038F9BBCF}"/>
                  </a:ext>
                </a:extLst>
              </p:cNvPr>
              <p:cNvPicPr/>
              <p:nvPr/>
            </p:nvPicPr>
            <p:blipFill>
              <a:blip r:embed="rId3"/>
              <a:stretch>
                <a:fillRect/>
              </a:stretch>
            </p:blipFill>
            <p:spPr bwMode="auto">
              <a:xfrm>
                <a:off x="12291642" y="235352"/>
                <a:ext cx="697527" cy="693518"/>
              </a:xfrm>
              <a:prstGeom prst="rect">
                <a:avLst/>
              </a:prstGeom>
              <a:noFill/>
              <a:ln>
                <a:noFill/>
              </a:ln>
            </p:spPr>
          </p:pic>
        </p:grpSp>
        <p:pic>
          <p:nvPicPr>
            <p:cNvPr id="42" name="Picture 2" descr="image004">
              <a:extLst>
                <a:ext uri="{FF2B5EF4-FFF2-40B4-BE49-F238E27FC236}">
                  <a16:creationId xmlns:a16="http://schemas.microsoft.com/office/drawing/2014/main" id="{1D932DA1-FE2C-3E40-AFF9-5F219973B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Rectángulo 61">
            <a:extLst>
              <a:ext uri="{FF2B5EF4-FFF2-40B4-BE49-F238E27FC236}">
                <a16:creationId xmlns:a16="http://schemas.microsoft.com/office/drawing/2014/main" id="{AECC4381-2FA0-0840-B500-4A77DF1A77B2}"/>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67" name="Marcador de texto 2">
            <a:extLst>
              <a:ext uri="{FF2B5EF4-FFF2-40B4-BE49-F238E27FC236}">
                <a16:creationId xmlns:a16="http://schemas.microsoft.com/office/drawing/2014/main" id="{DB659D53-395D-9447-B7BA-3EE8C9C4D74A}"/>
              </a:ext>
            </a:extLst>
          </p:cNvPr>
          <p:cNvSpPr txBox="1">
            <a:spLocks/>
          </p:cNvSpPr>
          <p:nvPr/>
        </p:nvSpPr>
        <p:spPr>
          <a:xfrm>
            <a:off x="7126810" y="5017086"/>
            <a:ext cx="4840157" cy="682793"/>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endPar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68" name="Marcador de texto 2">
            <a:extLst>
              <a:ext uri="{FF2B5EF4-FFF2-40B4-BE49-F238E27FC236}">
                <a16:creationId xmlns:a16="http://schemas.microsoft.com/office/drawing/2014/main" id="{B7973A53-DCD1-394F-9A4F-B974A9CEF7A6}"/>
              </a:ext>
            </a:extLst>
          </p:cNvPr>
          <p:cNvSpPr txBox="1">
            <a:spLocks/>
          </p:cNvSpPr>
          <p:nvPr/>
        </p:nvSpPr>
        <p:spPr>
          <a:xfrm>
            <a:off x="446440" y="5559349"/>
            <a:ext cx="6503634" cy="29050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endPar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74" name="Pentágono 73">
            <a:extLst>
              <a:ext uri="{FF2B5EF4-FFF2-40B4-BE49-F238E27FC236}">
                <a16:creationId xmlns:a16="http://schemas.microsoft.com/office/drawing/2014/main" id="{25274CC9-F27F-8842-8A44-22F1BAAF103D}"/>
              </a:ext>
            </a:extLst>
          </p:cNvPr>
          <p:cNvSpPr/>
          <p:nvPr/>
        </p:nvSpPr>
        <p:spPr>
          <a:xfrm>
            <a:off x="-1" y="1268413"/>
            <a:ext cx="1731147" cy="446087"/>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75" name="Marcador de texto 2">
            <a:extLst>
              <a:ext uri="{FF2B5EF4-FFF2-40B4-BE49-F238E27FC236}">
                <a16:creationId xmlns:a16="http://schemas.microsoft.com/office/drawing/2014/main" id="{87528521-ECCB-934A-90C9-73F62E5D970C}"/>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Shopping</a:t>
            </a:r>
          </a:p>
        </p:txBody>
      </p:sp>
      <p:sp>
        <p:nvSpPr>
          <p:cNvPr id="80" name="Marcador de texto 2">
            <a:extLst>
              <a:ext uri="{FF2B5EF4-FFF2-40B4-BE49-F238E27FC236}">
                <a16:creationId xmlns:a16="http://schemas.microsoft.com/office/drawing/2014/main" id="{3145B641-A61D-0847-B72B-D97B1B29F1A8}"/>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Search for Iberia fares and offers </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sp>
        <p:nvSpPr>
          <p:cNvPr id="81" name="Rectángulo 80">
            <a:extLst>
              <a:ext uri="{FF2B5EF4-FFF2-40B4-BE49-F238E27FC236}">
                <a16:creationId xmlns:a16="http://schemas.microsoft.com/office/drawing/2014/main" id="{A90D02CB-5BB5-5941-A3C4-9D37E3E9956D}"/>
              </a:ext>
            </a:extLst>
          </p:cNvPr>
          <p:cNvSpPr/>
          <p:nvPr/>
        </p:nvSpPr>
        <p:spPr>
          <a:xfrm>
            <a:off x="590711" y="1964505"/>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2" name="Rectángulo 81">
            <a:extLst>
              <a:ext uri="{FF2B5EF4-FFF2-40B4-BE49-F238E27FC236}">
                <a16:creationId xmlns:a16="http://schemas.microsoft.com/office/drawing/2014/main" id="{5FA07BCA-E303-0240-9B6F-D2B78C4E9A3A}"/>
              </a:ext>
            </a:extLst>
          </p:cNvPr>
          <p:cNvSpPr/>
          <p:nvPr/>
        </p:nvSpPr>
        <p:spPr>
          <a:xfrm>
            <a:off x="590711" y="3771798"/>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3" name="Rectángulo 82">
            <a:extLst>
              <a:ext uri="{FF2B5EF4-FFF2-40B4-BE49-F238E27FC236}">
                <a16:creationId xmlns:a16="http://schemas.microsoft.com/office/drawing/2014/main" id="{A59E3B77-2F9D-B142-922C-97B0ACE53114}"/>
              </a:ext>
            </a:extLst>
          </p:cNvPr>
          <p:cNvSpPr/>
          <p:nvPr/>
        </p:nvSpPr>
        <p:spPr>
          <a:xfrm>
            <a:off x="8029433" y="1964505"/>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4" name="Rectángulo 83">
            <a:extLst>
              <a:ext uri="{FF2B5EF4-FFF2-40B4-BE49-F238E27FC236}">
                <a16:creationId xmlns:a16="http://schemas.microsoft.com/office/drawing/2014/main" id="{DFFBB042-9420-E74D-B12A-0429BDE84424}"/>
              </a:ext>
            </a:extLst>
          </p:cNvPr>
          <p:cNvSpPr/>
          <p:nvPr/>
        </p:nvSpPr>
        <p:spPr>
          <a:xfrm>
            <a:off x="8029433" y="3771798"/>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5" name="Rectángulo 84">
            <a:extLst>
              <a:ext uri="{FF2B5EF4-FFF2-40B4-BE49-F238E27FC236}">
                <a16:creationId xmlns:a16="http://schemas.microsoft.com/office/drawing/2014/main" id="{079E00EB-151D-4A4E-AE91-77004D55F5E7}"/>
              </a:ext>
            </a:extLst>
          </p:cNvPr>
          <p:cNvSpPr/>
          <p:nvPr/>
        </p:nvSpPr>
        <p:spPr>
          <a:xfrm>
            <a:off x="4310072" y="1964505"/>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6" name="Rectángulo 85">
            <a:extLst>
              <a:ext uri="{FF2B5EF4-FFF2-40B4-BE49-F238E27FC236}">
                <a16:creationId xmlns:a16="http://schemas.microsoft.com/office/drawing/2014/main" id="{D1709EF1-4931-574C-AB6B-8E19CCBAA49A}"/>
              </a:ext>
            </a:extLst>
          </p:cNvPr>
          <p:cNvSpPr/>
          <p:nvPr/>
        </p:nvSpPr>
        <p:spPr>
          <a:xfrm>
            <a:off x="4310072" y="3771798"/>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7" name="Marcador de texto 2">
            <a:extLst>
              <a:ext uri="{FF2B5EF4-FFF2-40B4-BE49-F238E27FC236}">
                <a16:creationId xmlns:a16="http://schemas.microsoft.com/office/drawing/2014/main" id="{5D6BF693-8DAE-E743-91D1-F52A350C128E}"/>
              </a:ext>
            </a:extLst>
          </p:cNvPr>
          <p:cNvSpPr txBox="1">
            <a:spLocks/>
          </p:cNvSpPr>
          <p:nvPr/>
        </p:nvSpPr>
        <p:spPr>
          <a:xfrm>
            <a:off x="8384000" y="2840525"/>
            <a:ext cx="308119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Includes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multiple passengers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and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multiple passenger types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(adult, child, infant) on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journeys </a:t>
            </a: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OW, RT, Multicity and Open Jaw</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88" name="Marcador de texto 2">
            <a:extLst>
              <a:ext uri="{FF2B5EF4-FFF2-40B4-BE49-F238E27FC236}">
                <a16:creationId xmlns:a16="http://schemas.microsoft.com/office/drawing/2014/main" id="{FC65A671-C264-3D45-BCF1-B2FA1FB2DD3E}"/>
              </a:ext>
            </a:extLst>
          </p:cNvPr>
          <p:cNvSpPr txBox="1">
            <a:spLocks/>
          </p:cNvSpPr>
          <p:nvPr/>
        </p:nvSpPr>
        <p:spPr>
          <a:xfrm>
            <a:off x="8257309" y="4657098"/>
            <a:ext cx="3160778"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Enter the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FFs of </a:t>
            </a:r>
            <a:r>
              <a:rPr kumimoji="0" lang="en-US" sz="1100" b="1"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one</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world</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carriers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and </a:t>
            </a:r>
            <a:r>
              <a:rPr kumimoji="0" lang="en-US" sz="1100" b="1"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OnBusines</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US" sz="1100" b="1"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programme</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only for earning points.</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89" name="Marcador de texto 2">
            <a:extLst>
              <a:ext uri="{FF2B5EF4-FFF2-40B4-BE49-F238E27FC236}">
                <a16:creationId xmlns:a16="http://schemas.microsoft.com/office/drawing/2014/main" id="{26DD3963-C7AC-754D-94B5-23298A70DE66}"/>
              </a:ext>
            </a:extLst>
          </p:cNvPr>
          <p:cNvSpPr txBox="1">
            <a:spLocks/>
          </p:cNvSpPr>
          <p:nvPr/>
        </p:nvSpPr>
        <p:spPr>
          <a:xfrm>
            <a:off x="4812143" y="4657098"/>
            <a:ext cx="2706257"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Use your </a:t>
            </a: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Iberia Plus frequent flyer </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number to receive the benefits associated with your tier level and earn AVIOS.</a:t>
            </a:r>
            <a:endParaRPr kumimoji="0" lang="es-E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0" name="Marcador de texto 2">
            <a:extLst>
              <a:ext uri="{FF2B5EF4-FFF2-40B4-BE49-F238E27FC236}">
                <a16:creationId xmlns:a16="http://schemas.microsoft.com/office/drawing/2014/main" id="{837F93B1-F250-4248-B4FC-A442F5165019}"/>
              </a:ext>
            </a:extLst>
          </p:cNvPr>
          <p:cNvSpPr txBox="1">
            <a:spLocks/>
          </p:cNvSpPr>
          <p:nvPr/>
        </p:nvSpPr>
        <p:spPr>
          <a:xfrm>
            <a:off x="1659517" y="4837096"/>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Large families </a:t>
            </a:r>
          </a:p>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(available only for the Spanish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1" name="Marcador de texto 2">
            <a:extLst>
              <a:ext uri="{FF2B5EF4-FFF2-40B4-BE49-F238E27FC236}">
                <a16:creationId xmlns:a16="http://schemas.microsoft.com/office/drawing/2014/main" id="{421E25A5-21C2-B344-9993-4881CB160841}"/>
              </a:ext>
            </a:extLst>
          </p:cNvPr>
          <p:cNvSpPr txBox="1">
            <a:spLocks/>
          </p:cNvSpPr>
          <p:nvPr/>
        </p:nvSpPr>
        <p:spPr>
          <a:xfrm>
            <a:off x="590831" y="3796272"/>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Apply</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for</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discounts</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for</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sp>
        <p:nvSpPr>
          <p:cNvPr id="92" name="Marcador de texto 2">
            <a:extLst>
              <a:ext uri="{FF2B5EF4-FFF2-40B4-BE49-F238E27FC236}">
                <a16:creationId xmlns:a16="http://schemas.microsoft.com/office/drawing/2014/main" id="{3D973341-5938-884D-B278-73F5877BE246}"/>
              </a:ext>
            </a:extLst>
          </p:cNvPr>
          <p:cNvSpPr txBox="1">
            <a:spLocks/>
          </p:cNvSpPr>
          <p:nvPr/>
        </p:nvSpPr>
        <p:spPr>
          <a:xfrm>
            <a:off x="1659517" y="4298398"/>
            <a:ext cx="2503050" cy="44637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Residents</a:t>
            </a:r>
          </a:p>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(available only for the Spanish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3" name="Marcador de texto 2">
            <a:extLst>
              <a:ext uri="{FF2B5EF4-FFF2-40B4-BE49-F238E27FC236}">
                <a16:creationId xmlns:a16="http://schemas.microsoft.com/office/drawing/2014/main" id="{B2DAA49B-FD6A-6E49-98D0-D21465E1CE83}"/>
              </a:ext>
            </a:extLst>
          </p:cNvPr>
          <p:cNvSpPr txBox="1">
            <a:spLocks/>
          </p:cNvSpPr>
          <p:nvPr/>
        </p:nvSpPr>
        <p:spPr>
          <a:xfrm>
            <a:off x="4672708" y="2632848"/>
            <a:ext cx="2851610" cy="747202"/>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Upselling</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offers combining all fare families.</a:t>
            </a:r>
          </a:p>
          <a:p>
            <a:pPr marL="0" marR="0" lvl="0" indent="0" algn="ctr" defTabSz="69625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 addition, ask for the </a:t>
            </a:r>
            <a:r>
              <a:rPr lang="en-US" sz="1100" dirty="0">
                <a:solidFill>
                  <a:srgbClr val="000000">
                    <a:lumMod val="50000"/>
                    <a:lumOff val="50000"/>
                  </a:srgbClr>
                </a:solidFill>
                <a:latin typeface="Iberia Text" panose="02000506040000020004" pitchFamily="2" charset="77"/>
                <a:ea typeface="Verdana" panose="020B0604030504040204" pitchFamily="34" charset="0"/>
              </a:rPr>
              <a:t>cheapest fare result of </a:t>
            </a: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combining</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different families.</a:t>
            </a:r>
          </a:p>
        </p:txBody>
      </p:sp>
      <p:sp>
        <p:nvSpPr>
          <p:cNvPr id="94" name="Marcador de texto 2">
            <a:extLst>
              <a:ext uri="{FF2B5EF4-FFF2-40B4-BE49-F238E27FC236}">
                <a16:creationId xmlns:a16="http://schemas.microsoft.com/office/drawing/2014/main" id="{12D7C928-9CC9-2347-9CCA-C9A88A7631D5}"/>
              </a:ext>
            </a:extLst>
          </p:cNvPr>
          <p:cNvSpPr txBox="1">
            <a:spLocks/>
          </p:cNvSpPr>
          <p:nvPr/>
        </p:nvSpPr>
        <p:spPr>
          <a:xfrm>
            <a:off x="952296" y="2211411"/>
            <a:ext cx="3200745" cy="1023405"/>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Public fares,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including APPs (additional fares)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Private holiday fares such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as VFR or Tour Operation.</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Private corporate fares</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including APPs (except JBA routes).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Seat Only fares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authorized agencies</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sp>
        <p:nvSpPr>
          <p:cNvPr id="95" name="Marcador de texto 2">
            <a:extLst>
              <a:ext uri="{FF2B5EF4-FFF2-40B4-BE49-F238E27FC236}">
                <a16:creationId xmlns:a16="http://schemas.microsoft.com/office/drawing/2014/main" id="{8E0B124E-8D25-0144-BA9C-883BC42ED9CB}"/>
              </a:ext>
            </a:extLst>
          </p:cNvPr>
          <p:cNvSpPr txBox="1">
            <a:spLocks/>
          </p:cNvSpPr>
          <p:nvPr/>
        </p:nvSpPr>
        <p:spPr>
          <a:xfrm>
            <a:off x="656024" y="1981119"/>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Search</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pic>
        <p:nvPicPr>
          <p:cNvPr id="96" name="Imagen 95">
            <a:extLst>
              <a:ext uri="{FF2B5EF4-FFF2-40B4-BE49-F238E27FC236}">
                <a16:creationId xmlns:a16="http://schemas.microsoft.com/office/drawing/2014/main" id="{3BA15780-2990-5D49-9453-8648CAC4040D}"/>
              </a:ext>
            </a:extLst>
          </p:cNvPr>
          <p:cNvPicPr>
            <a:picLocks noChangeAspect="1"/>
          </p:cNvPicPr>
          <p:nvPr/>
        </p:nvPicPr>
        <p:blipFill>
          <a:blip r:embed="rId5"/>
          <a:stretch>
            <a:fillRect/>
          </a:stretch>
        </p:blipFill>
        <p:spPr>
          <a:xfrm>
            <a:off x="9483828" y="2173805"/>
            <a:ext cx="557169" cy="557169"/>
          </a:xfrm>
          <a:prstGeom prst="rect">
            <a:avLst/>
          </a:prstGeom>
        </p:spPr>
      </p:pic>
      <p:pic>
        <p:nvPicPr>
          <p:cNvPr id="97" name="Imagen 96">
            <a:extLst>
              <a:ext uri="{FF2B5EF4-FFF2-40B4-BE49-F238E27FC236}">
                <a16:creationId xmlns:a16="http://schemas.microsoft.com/office/drawing/2014/main" id="{F211F217-CDBF-784D-8693-C678EAB20A81}"/>
              </a:ext>
            </a:extLst>
          </p:cNvPr>
          <p:cNvPicPr>
            <a:picLocks noChangeAspect="1"/>
          </p:cNvPicPr>
          <p:nvPr/>
        </p:nvPicPr>
        <p:blipFill>
          <a:blip r:embed="rId6"/>
          <a:stretch>
            <a:fillRect/>
          </a:stretch>
        </p:blipFill>
        <p:spPr>
          <a:xfrm>
            <a:off x="5881557" y="1969613"/>
            <a:ext cx="406072" cy="557169"/>
          </a:xfrm>
          <a:prstGeom prst="rect">
            <a:avLst/>
          </a:prstGeom>
        </p:spPr>
      </p:pic>
      <p:pic>
        <p:nvPicPr>
          <p:cNvPr id="98" name="Imagen 97">
            <a:extLst>
              <a:ext uri="{FF2B5EF4-FFF2-40B4-BE49-F238E27FC236}">
                <a16:creationId xmlns:a16="http://schemas.microsoft.com/office/drawing/2014/main" id="{3EB452E0-BDF4-B842-8590-7A6A6536682C}"/>
              </a:ext>
            </a:extLst>
          </p:cNvPr>
          <p:cNvPicPr>
            <a:picLocks noChangeAspect="1"/>
          </p:cNvPicPr>
          <p:nvPr/>
        </p:nvPicPr>
        <p:blipFill>
          <a:blip r:embed="rId7"/>
          <a:stretch>
            <a:fillRect/>
          </a:stretch>
        </p:blipFill>
        <p:spPr>
          <a:xfrm>
            <a:off x="9451791" y="3888325"/>
            <a:ext cx="727137" cy="727137"/>
          </a:xfrm>
          <a:prstGeom prst="rect">
            <a:avLst/>
          </a:prstGeom>
        </p:spPr>
      </p:pic>
      <p:pic>
        <p:nvPicPr>
          <p:cNvPr id="99" name="Imagen 98">
            <a:extLst>
              <a:ext uri="{FF2B5EF4-FFF2-40B4-BE49-F238E27FC236}">
                <a16:creationId xmlns:a16="http://schemas.microsoft.com/office/drawing/2014/main" id="{12771E09-25D6-3546-928B-A88D7D6F43F0}"/>
              </a:ext>
            </a:extLst>
          </p:cNvPr>
          <p:cNvPicPr>
            <a:picLocks noChangeAspect="1"/>
          </p:cNvPicPr>
          <p:nvPr/>
        </p:nvPicPr>
        <p:blipFill>
          <a:blip r:embed="rId8"/>
          <a:stretch>
            <a:fillRect/>
          </a:stretch>
        </p:blipFill>
        <p:spPr>
          <a:xfrm>
            <a:off x="5821452" y="3961661"/>
            <a:ext cx="536533" cy="557169"/>
          </a:xfrm>
          <a:prstGeom prst="rect">
            <a:avLst/>
          </a:prstGeom>
        </p:spPr>
      </p:pic>
      <p:pic>
        <p:nvPicPr>
          <p:cNvPr id="100" name="Imagen 99">
            <a:extLst>
              <a:ext uri="{FF2B5EF4-FFF2-40B4-BE49-F238E27FC236}">
                <a16:creationId xmlns:a16="http://schemas.microsoft.com/office/drawing/2014/main" id="{BE1B0E1B-A2FE-844A-BF47-7392BADADD3A}"/>
              </a:ext>
            </a:extLst>
          </p:cNvPr>
          <p:cNvPicPr>
            <a:picLocks noChangeAspect="1"/>
          </p:cNvPicPr>
          <p:nvPr/>
        </p:nvPicPr>
        <p:blipFill>
          <a:blip r:embed="rId9"/>
          <a:stretch>
            <a:fillRect/>
          </a:stretch>
        </p:blipFill>
        <p:spPr>
          <a:xfrm>
            <a:off x="773913" y="4744770"/>
            <a:ext cx="825500" cy="457200"/>
          </a:xfrm>
          <a:prstGeom prst="rect">
            <a:avLst/>
          </a:prstGeom>
        </p:spPr>
      </p:pic>
      <p:pic>
        <p:nvPicPr>
          <p:cNvPr id="101" name="Imagen 100">
            <a:extLst>
              <a:ext uri="{FF2B5EF4-FFF2-40B4-BE49-F238E27FC236}">
                <a16:creationId xmlns:a16="http://schemas.microsoft.com/office/drawing/2014/main" id="{EBF35E82-0F86-5F4E-8793-9759B453763D}"/>
              </a:ext>
            </a:extLst>
          </p:cNvPr>
          <p:cNvPicPr>
            <a:picLocks noChangeAspect="1"/>
          </p:cNvPicPr>
          <p:nvPr/>
        </p:nvPicPr>
        <p:blipFill>
          <a:blip r:embed="rId10"/>
          <a:stretch>
            <a:fillRect/>
          </a:stretch>
        </p:blipFill>
        <p:spPr>
          <a:xfrm>
            <a:off x="1083865" y="4260016"/>
            <a:ext cx="501900" cy="317870"/>
          </a:xfrm>
          <a:prstGeom prst="rect">
            <a:avLst/>
          </a:prstGeom>
        </p:spPr>
      </p:pic>
      <p:pic>
        <p:nvPicPr>
          <p:cNvPr id="102" name="Imagen 101">
            <a:extLst>
              <a:ext uri="{FF2B5EF4-FFF2-40B4-BE49-F238E27FC236}">
                <a16:creationId xmlns:a16="http://schemas.microsoft.com/office/drawing/2014/main" id="{237CE0A6-3B39-9342-8967-66ABACF4CA59}"/>
              </a:ext>
            </a:extLst>
          </p:cNvPr>
          <p:cNvPicPr>
            <a:picLocks noChangeAspect="1"/>
          </p:cNvPicPr>
          <p:nvPr/>
        </p:nvPicPr>
        <p:blipFill>
          <a:blip r:embed="rId11"/>
          <a:stretch>
            <a:fillRect/>
          </a:stretch>
        </p:blipFill>
        <p:spPr>
          <a:xfrm>
            <a:off x="705335" y="2181539"/>
            <a:ext cx="303468" cy="303468"/>
          </a:xfrm>
          <a:prstGeom prst="rect">
            <a:avLst/>
          </a:prstGeom>
        </p:spPr>
      </p:pic>
      <p:pic>
        <p:nvPicPr>
          <p:cNvPr id="103" name="Imagen 102">
            <a:extLst>
              <a:ext uri="{FF2B5EF4-FFF2-40B4-BE49-F238E27FC236}">
                <a16:creationId xmlns:a16="http://schemas.microsoft.com/office/drawing/2014/main" id="{664F655F-28C2-114E-A41F-D3BF472E059E}"/>
              </a:ext>
            </a:extLst>
          </p:cNvPr>
          <p:cNvPicPr>
            <a:picLocks noChangeAspect="1"/>
          </p:cNvPicPr>
          <p:nvPr/>
        </p:nvPicPr>
        <p:blipFill>
          <a:blip r:embed="rId11"/>
          <a:stretch>
            <a:fillRect/>
          </a:stretch>
        </p:blipFill>
        <p:spPr>
          <a:xfrm>
            <a:off x="687819" y="2856820"/>
            <a:ext cx="303468" cy="303468"/>
          </a:xfrm>
          <a:prstGeom prst="rect">
            <a:avLst/>
          </a:prstGeom>
        </p:spPr>
      </p:pic>
      <p:pic>
        <p:nvPicPr>
          <p:cNvPr id="104" name="Imagen 103">
            <a:extLst>
              <a:ext uri="{FF2B5EF4-FFF2-40B4-BE49-F238E27FC236}">
                <a16:creationId xmlns:a16="http://schemas.microsoft.com/office/drawing/2014/main" id="{C05AE583-AA23-3444-9C54-71C4ABBBE567}"/>
              </a:ext>
            </a:extLst>
          </p:cNvPr>
          <p:cNvPicPr>
            <a:picLocks noChangeAspect="1"/>
          </p:cNvPicPr>
          <p:nvPr/>
        </p:nvPicPr>
        <p:blipFill>
          <a:blip r:embed="rId11"/>
          <a:stretch>
            <a:fillRect/>
          </a:stretch>
        </p:blipFill>
        <p:spPr>
          <a:xfrm>
            <a:off x="687819" y="2555982"/>
            <a:ext cx="303468" cy="303468"/>
          </a:xfrm>
          <a:prstGeom prst="rect">
            <a:avLst/>
          </a:prstGeom>
        </p:spPr>
      </p:pic>
      <p:pic>
        <p:nvPicPr>
          <p:cNvPr id="105" name="Imagen 104">
            <a:extLst>
              <a:ext uri="{FF2B5EF4-FFF2-40B4-BE49-F238E27FC236}">
                <a16:creationId xmlns:a16="http://schemas.microsoft.com/office/drawing/2014/main" id="{462ABFD0-366A-284C-A0E6-12F8058AE2EB}"/>
              </a:ext>
            </a:extLst>
          </p:cNvPr>
          <p:cNvPicPr>
            <a:picLocks noChangeAspect="1"/>
          </p:cNvPicPr>
          <p:nvPr/>
        </p:nvPicPr>
        <p:blipFill>
          <a:blip r:embed="rId11"/>
          <a:stretch>
            <a:fillRect/>
          </a:stretch>
        </p:blipFill>
        <p:spPr>
          <a:xfrm>
            <a:off x="686076" y="3186070"/>
            <a:ext cx="303468" cy="303468"/>
          </a:xfrm>
          <a:prstGeom prst="rect">
            <a:avLst/>
          </a:prstGeom>
        </p:spPr>
      </p:pic>
      <p:sp>
        <p:nvSpPr>
          <p:cNvPr id="39" name="Título 6">
            <a:extLst>
              <a:ext uri="{FF2B5EF4-FFF2-40B4-BE49-F238E27FC236}">
                <a16:creationId xmlns:a16="http://schemas.microsoft.com/office/drawing/2014/main" id="{B8A1E747-F69A-462E-849F-3EFFDCC43164}"/>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a:t>
            </a:r>
            <a:r>
              <a:rPr kumimoji="0" lang="es-ES" sz="5000" b="0" i="0" u="none" strike="noStrike" kern="1200" cap="none" spc="0" normalizeH="0" baseline="0" noProof="0" dirty="0" err="1">
                <a:ln>
                  <a:noFill/>
                </a:ln>
                <a:solidFill>
                  <a:srgbClr val="D7192C"/>
                </a:solidFill>
                <a:effectLst/>
                <a:uLnTx/>
                <a:uFillTx/>
                <a:latin typeface="Iberia Headline"/>
                <a:ea typeface="+mj-ea"/>
                <a:cs typeface="+mj-cs"/>
              </a:rPr>
              <a:t>Functionalities</a:t>
            </a:r>
            <a:endParaRPr kumimoji="0" lang="es-ES" sz="5000" b="0" i="0" u="none" strike="noStrike" kern="1200" cap="none" spc="0" normalizeH="0" baseline="0" noProof="0" dirty="0">
              <a:ln>
                <a:noFill/>
              </a:ln>
              <a:solidFill>
                <a:srgbClr val="D7192C"/>
              </a:solidFill>
              <a:effectLst/>
              <a:uLnTx/>
              <a:uFillTx/>
              <a:latin typeface="Iberia Headline"/>
              <a:ea typeface="+mj-ea"/>
              <a:cs typeface="+mj-cs"/>
            </a:endParaRPr>
          </a:p>
        </p:txBody>
      </p:sp>
    </p:spTree>
    <p:extLst>
      <p:ext uri="{BB962C8B-B14F-4D97-AF65-F5344CB8AC3E}">
        <p14:creationId xmlns:p14="http://schemas.microsoft.com/office/powerpoint/2010/main" val="3813550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C79EB812-3255-5943-A413-3F0ED4444D2A}"/>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22" name="Pentágono 21">
            <a:extLst>
              <a:ext uri="{FF2B5EF4-FFF2-40B4-BE49-F238E27FC236}">
                <a16:creationId xmlns:a16="http://schemas.microsoft.com/office/drawing/2014/main" id="{B3634285-8ED7-024C-9C8A-99513886816B}"/>
              </a:ext>
            </a:extLst>
          </p:cNvPr>
          <p:cNvSpPr/>
          <p:nvPr/>
        </p:nvSpPr>
        <p:spPr>
          <a:xfrm>
            <a:off x="-1" y="1268413"/>
            <a:ext cx="1731147" cy="446087"/>
          </a:xfrm>
          <a:prstGeom prst="homePlate">
            <a:avLst/>
          </a:prstGeom>
          <a:solidFill>
            <a:srgbClr val="F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23" name="Marcador de texto 2">
            <a:extLst>
              <a:ext uri="{FF2B5EF4-FFF2-40B4-BE49-F238E27FC236}">
                <a16:creationId xmlns:a16="http://schemas.microsoft.com/office/drawing/2014/main" id="{66F7254D-93B5-8644-A0A0-DE4EB1C73E0B}"/>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Ordering</a:t>
            </a:r>
          </a:p>
        </p:txBody>
      </p:sp>
      <p:sp>
        <p:nvSpPr>
          <p:cNvPr id="25" name="Marcador de texto 2">
            <a:extLst>
              <a:ext uri="{FF2B5EF4-FFF2-40B4-BE49-F238E27FC236}">
                <a16:creationId xmlns:a16="http://schemas.microsoft.com/office/drawing/2014/main" id="{29BD56BF-9D1C-2A48-9ADD-09C2DF28BF21}"/>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Create your booking and issue tickets</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grpSp>
        <p:nvGrpSpPr>
          <p:cNvPr id="26" name="Grupo 25">
            <a:extLst>
              <a:ext uri="{FF2B5EF4-FFF2-40B4-BE49-F238E27FC236}">
                <a16:creationId xmlns:a16="http://schemas.microsoft.com/office/drawing/2014/main" id="{13CCAD4E-079E-A640-8735-29F3C2C2185C}"/>
              </a:ext>
            </a:extLst>
          </p:cNvPr>
          <p:cNvGrpSpPr/>
          <p:nvPr/>
        </p:nvGrpSpPr>
        <p:grpSpPr>
          <a:xfrm>
            <a:off x="5102497" y="5879721"/>
            <a:ext cx="1986282" cy="713448"/>
            <a:chOff x="11479475" y="162696"/>
            <a:chExt cx="2335354" cy="838830"/>
          </a:xfrm>
        </p:grpSpPr>
        <p:grpSp>
          <p:nvGrpSpPr>
            <p:cNvPr id="27" name="Grupo 26">
              <a:extLst>
                <a:ext uri="{FF2B5EF4-FFF2-40B4-BE49-F238E27FC236}">
                  <a16:creationId xmlns:a16="http://schemas.microsoft.com/office/drawing/2014/main" id="{64C8A952-2D7C-BE47-8393-DF5C663FFC73}"/>
                </a:ext>
              </a:extLst>
            </p:cNvPr>
            <p:cNvGrpSpPr/>
            <p:nvPr/>
          </p:nvGrpSpPr>
          <p:grpSpPr>
            <a:xfrm>
              <a:off x="12291642" y="162696"/>
              <a:ext cx="1523187" cy="838830"/>
              <a:chOff x="12291642" y="162696"/>
              <a:chExt cx="1523187" cy="838830"/>
            </a:xfrm>
          </p:grpSpPr>
          <p:pic>
            <p:nvPicPr>
              <p:cNvPr id="29" name="Imagen 28">
                <a:extLst>
                  <a:ext uri="{FF2B5EF4-FFF2-40B4-BE49-F238E27FC236}">
                    <a16:creationId xmlns:a16="http://schemas.microsoft.com/office/drawing/2014/main" id="{932AB97C-FBB8-3543-988B-A81413782B8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30" name="Imagen 29">
                <a:extLst>
                  <a:ext uri="{FF2B5EF4-FFF2-40B4-BE49-F238E27FC236}">
                    <a16:creationId xmlns:a16="http://schemas.microsoft.com/office/drawing/2014/main" id="{2B7D6B42-295F-2D48-821C-4336F43A388A}"/>
                  </a:ext>
                </a:extLst>
              </p:cNvPr>
              <p:cNvPicPr/>
              <p:nvPr/>
            </p:nvPicPr>
            <p:blipFill>
              <a:blip r:embed="rId3"/>
              <a:stretch>
                <a:fillRect/>
              </a:stretch>
            </p:blipFill>
            <p:spPr bwMode="auto">
              <a:xfrm>
                <a:off x="12291642" y="235352"/>
                <a:ext cx="697527" cy="693518"/>
              </a:xfrm>
              <a:prstGeom prst="rect">
                <a:avLst/>
              </a:prstGeom>
              <a:noFill/>
              <a:ln>
                <a:noFill/>
              </a:ln>
            </p:spPr>
          </p:pic>
        </p:grpSp>
        <p:pic>
          <p:nvPicPr>
            <p:cNvPr id="28" name="Picture 2" descr="image004">
              <a:extLst>
                <a:ext uri="{FF2B5EF4-FFF2-40B4-BE49-F238E27FC236}">
                  <a16:creationId xmlns:a16="http://schemas.microsoft.com/office/drawing/2014/main" id="{1D7FAF95-4748-8241-A9FA-F91F8F16A8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ángulo 13">
            <a:extLst>
              <a:ext uri="{FF2B5EF4-FFF2-40B4-BE49-F238E27FC236}">
                <a16:creationId xmlns:a16="http://schemas.microsoft.com/office/drawing/2014/main" id="{32709ECC-D361-1642-877A-DDB547E086C3}"/>
              </a:ext>
            </a:extLst>
          </p:cNvPr>
          <p:cNvSpPr/>
          <p:nvPr/>
        </p:nvSpPr>
        <p:spPr>
          <a:xfrm>
            <a:off x="590711" y="1964505"/>
            <a:ext cx="2533489"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32" name="Rectángulo 31">
            <a:extLst>
              <a:ext uri="{FF2B5EF4-FFF2-40B4-BE49-F238E27FC236}">
                <a16:creationId xmlns:a16="http://schemas.microsoft.com/office/drawing/2014/main" id="{7E6C358A-5096-9641-B752-3B4ACAC9DDE1}"/>
              </a:ext>
            </a:extLst>
          </p:cNvPr>
          <p:cNvSpPr/>
          <p:nvPr/>
        </p:nvSpPr>
        <p:spPr>
          <a:xfrm>
            <a:off x="9067800" y="1964505"/>
            <a:ext cx="2533489"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34" name="Rectángulo 33">
            <a:extLst>
              <a:ext uri="{FF2B5EF4-FFF2-40B4-BE49-F238E27FC236}">
                <a16:creationId xmlns:a16="http://schemas.microsoft.com/office/drawing/2014/main" id="{D2540BE3-45E2-284F-B9AA-8F19D3443590}"/>
              </a:ext>
            </a:extLst>
          </p:cNvPr>
          <p:cNvSpPr/>
          <p:nvPr/>
        </p:nvSpPr>
        <p:spPr>
          <a:xfrm>
            <a:off x="3364704" y="1964505"/>
            <a:ext cx="2587237"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35" name="Rectángulo 34">
            <a:extLst>
              <a:ext uri="{FF2B5EF4-FFF2-40B4-BE49-F238E27FC236}">
                <a16:creationId xmlns:a16="http://schemas.microsoft.com/office/drawing/2014/main" id="{9B4C3AAA-2BC2-204E-AC74-54E385E393AF}"/>
              </a:ext>
            </a:extLst>
          </p:cNvPr>
          <p:cNvSpPr/>
          <p:nvPr/>
        </p:nvSpPr>
        <p:spPr>
          <a:xfrm>
            <a:off x="6192445" y="1964505"/>
            <a:ext cx="2634851"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36" name="Marcador de texto 2">
            <a:extLst>
              <a:ext uri="{FF2B5EF4-FFF2-40B4-BE49-F238E27FC236}">
                <a16:creationId xmlns:a16="http://schemas.microsoft.com/office/drawing/2014/main" id="{0542F1DA-506F-BB4B-A3BF-7AEA28E15264}"/>
              </a:ext>
            </a:extLst>
          </p:cNvPr>
          <p:cNvSpPr txBox="1">
            <a:spLocks/>
          </p:cNvSpPr>
          <p:nvPr/>
        </p:nvSpPr>
        <p:spPr>
          <a:xfrm>
            <a:off x="1551819" y="2222058"/>
            <a:ext cx="1563213" cy="59378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Creation of reservations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with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instant purchase and issuance.</a:t>
            </a:r>
            <a:endPar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37" name="Marcador de texto 2">
            <a:extLst>
              <a:ext uri="{FF2B5EF4-FFF2-40B4-BE49-F238E27FC236}">
                <a16:creationId xmlns:a16="http://schemas.microsoft.com/office/drawing/2014/main" id="{D0C6D1B4-7DF4-B847-A417-0F6F86EE5876}"/>
              </a:ext>
            </a:extLst>
          </p:cNvPr>
          <p:cNvSpPr txBox="1">
            <a:spLocks/>
          </p:cNvSpPr>
          <p:nvPr/>
        </p:nvSpPr>
        <p:spPr>
          <a:xfrm>
            <a:off x="4284012" y="2260781"/>
            <a:ext cx="1531412" cy="58917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Creation of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on-hold reservations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to be issued later.</a:t>
            </a:r>
            <a:endParaRPr kumimoji="0" lang="es-E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38" name="Marcador de texto 2">
            <a:extLst>
              <a:ext uri="{FF2B5EF4-FFF2-40B4-BE49-F238E27FC236}">
                <a16:creationId xmlns:a16="http://schemas.microsoft.com/office/drawing/2014/main" id="{04B3F37E-A264-8D49-9210-90722C9D56EC}"/>
              </a:ext>
            </a:extLst>
          </p:cNvPr>
          <p:cNvSpPr txBox="1">
            <a:spLocks/>
          </p:cNvSpPr>
          <p:nvPr/>
        </p:nvSpPr>
        <p:spPr>
          <a:xfrm>
            <a:off x="6293806" y="2466992"/>
            <a:ext cx="2533490" cy="59378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Purchase of luggage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(up to 9 pieces for 15, 23 and/or 32Kgs) and/or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selection of paid seats</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 (for instant payment only).</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9" name="Marcador de texto 2">
            <a:extLst>
              <a:ext uri="{FF2B5EF4-FFF2-40B4-BE49-F238E27FC236}">
                <a16:creationId xmlns:a16="http://schemas.microsoft.com/office/drawing/2014/main" id="{5FA041B4-7664-A54E-952C-4779F6A21700}"/>
              </a:ext>
            </a:extLst>
          </p:cNvPr>
          <p:cNvSpPr txBox="1">
            <a:spLocks/>
          </p:cNvSpPr>
          <p:nvPr/>
        </p:nvSpPr>
        <p:spPr>
          <a:xfrm>
            <a:off x="9220200" y="2851723"/>
            <a:ext cx="2375696" cy="277279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Accepted forms of 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BSP/ARC Cash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(with BSP reporting and settlement, including basic commissions).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Credit card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(Visa, Mastercard, Amex, Dinners, UATP and ELO in Brazil). Reported to BSP/ARC for information.</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Installment payments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in Latin American markets.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Iberia Voucher and </a:t>
            </a:r>
            <a:r>
              <a:rPr kumimoji="0" lang="en-US" sz="1100" b="1" i="0" u="none" strike="noStrike" kern="1200" cap="none" spc="0" normalizeH="0" baseline="0" noProof="0" dirty="0" err="1">
                <a:ln>
                  <a:noFill/>
                </a:ln>
                <a:solidFill>
                  <a:srgbClr val="000000">
                    <a:tint val="75000"/>
                  </a:srgbClr>
                </a:solidFill>
                <a:effectLst/>
                <a:uLnTx/>
                <a:uFillTx/>
                <a:latin typeface="Iberia Text"/>
                <a:ea typeface="+mn-ea"/>
                <a:cs typeface="+mn-cs"/>
              </a:rPr>
              <a:t>Voucher+Cash</a:t>
            </a: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l" defTabSz="914400"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C00000"/>
                </a:solidFill>
                <a:effectLst/>
                <a:uLnTx/>
                <a:uFillTx/>
                <a:latin typeface="Iberia Text"/>
                <a:ea typeface="+mn-ea"/>
                <a:cs typeface="+mn-cs"/>
              </a:rPr>
              <a:t>(*except US and PR markets).</a:t>
            </a:r>
            <a:endParaRPr kumimoji="0" lang="es-ES" sz="1100" b="0" i="0" u="none" strike="noStrike" kern="1200" cap="none" spc="0" normalizeH="0" baseline="0" noProof="0" dirty="0">
              <a:ln>
                <a:noFill/>
              </a:ln>
              <a:solidFill>
                <a:srgbClr val="C00000"/>
              </a:solidFill>
              <a:effectLst/>
              <a:uLnTx/>
              <a:uFillTx/>
              <a:latin typeface="Iberia Text"/>
              <a:ea typeface="+mn-ea"/>
              <a:cs typeface="+mn-cs"/>
            </a:endParaRPr>
          </a:p>
        </p:txBody>
      </p:sp>
      <p:sp>
        <p:nvSpPr>
          <p:cNvPr id="44" name="Rectángulo 43">
            <a:extLst>
              <a:ext uri="{FF2B5EF4-FFF2-40B4-BE49-F238E27FC236}">
                <a16:creationId xmlns:a16="http://schemas.microsoft.com/office/drawing/2014/main" id="{C7FA270D-1EAA-E34C-A272-83F327C79123}"/>
              </a:ext>
            </a:extLst>
          </p:cNvPr>
          <p:cNvSpPr/>
          <p:nvPr/>
        </p:nvSpPr>
        <p:spPr>
          <a:xfrm>
            <a:off x="590711" y="3310705"/>
            <a:ext cx="2533489" cy="1007247"/>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46" name="Rectángulo 45">
            <a:extLst>
              <a:ext uri="{FF2B5EF4-FFF2-40B4-BE49-F238E27FC236}">
                <a16:creationId xmlns:a16="http://schemas.microsoft.com/office/drawing/2014/main" id="{2B399D38-117C-BD45-8796-16874001C5EC}"/>
              </a:ext>
            </a:extLst>
          </p:cNvPr>
          <p:cNvSpPr/>
          <p:nvPr/>
        </p:nvSpPr>
        <p:spPr>
          <a:xfrm>
            <a:off x="3391577" y="3310705"/>
            <a:ext cx="5435719" cy="23138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47" name="Marcador de texto 2">
            <a:extLst>
              <a:ext uri="{FF2B5EF4-FFF2-40B4-BE49-F238E27FC236}">
                <a16:creationId xmlns:a16="http://schemas.microsoft.com/office/drawing/2014/main" id="{11208976-9274-7A4E-8320-0C845B8A3CAA}"/>
              </a:ext>
            </a:extLst>
          </p:cNvPr>
          <p:cNvSpPr txBox="1">
            <a:spLocks/>
          </p:cNvSpPr>
          <p:nvPr/>
        </p:nvSpPr>
        <p:spPr>
          <a:xfrm>
            <a:off x="3651790" y="4175617"/>
            <a:ext cx="4568574" cy="1268133"/>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Passenger email and telephone number: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for operational notifications and emergency contact.</a:t>
            </a: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Agency email for involuntary change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notifications.</a:t>
            </a: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You are allowed to choose who receives the e-mails -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the agency, the customer, or both,</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 and whether to send only the itinerary or itinerary plus price.</a:t>
            </a:r>
            <a:endParaRPr kumimoji="0" lang="es-E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48" name="Rectángulo 47">
            <a:extLst>
              <a:ext uri="{FF2B5EF4-FFF2-40B4-BE49-F238E27FC236}">
                <a16:creationId xmlns:a16="http://schemas.microsoft.com/office/drawing/2014/main" id="{46BFC832-82D3-F143-8C88-3329EBEA1D33}"/>
              </a:ext>
            </a:extLst>
          </p:cNvPr>
          <p:cNvSpPr/>
          <p:nvPr/>
        </p:nvSpPr>
        <p:spPr>
          <a:xfrm>
            <a:off x="590711" y="4564481"/>
            <a:ext cx="2533489" cy="1060033"/>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49" name="Marcador de texto 2">
            <a:extLst>
              <a:ext uri="{FF2B5EF4-FFF2-40B4-BE49-F238E27FC236}">
                <a16:creationId xmlns:a16="http://schemas.microsoft.com/office/drawing/2014/main" id="{F01B6C25-93B3-604B-911F-9B25DD00FD7E}"/>
              </a:ext>
            </a:extLst>
          </p:cNvPr>
          <p:cNvSpPr txBox="1">
            <a:spLocks/>
          </p:cNvSpPr>
          <p:nvPr/>
        </p:nvSpPr>
        <p:spPr>
          <a:xfrm>
            <a:off x="590711" y="5003800"/>
            <a:ext cx="2533489" cy="60839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Use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up to 30 characters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to add a comment in the reservation for internal use and for cross-reference purposes.</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pic>
        <p:nvPicPr>
          <p:cNvPr id="50" name="Imagen 49">
            <a:extLst>
              <a:ext uri="{FF2B5EF4-FFF2-40B4-BE49-F238E27FC236}">
                <a16:creationId xmlns:a16="http://schemas.microsoft.com/office/drawing/2014/main" id="{40EB79A4-98AC-EA47-9372-5CE3AC7F1CF9}"/>
              </a:ext>
            </a:extLst>
          </p:cNvPr>
          <p:cNvPicPr>
            <a:picLocks noChangeAspect="1"/>
          </p:cNvPicPr>
          <p:nvPr/>
        </p:nvPicPr>
        <p:blipFill>
          <a:blip r:embed="rId5"/>
          <a:stretch>
            <a:fillRect/>
          </a:stretch>
        </p:blipFill>
        <p:spPr>
          <a:xfrm>
            <a:off x="3709312" y="2311581"/>
            <a:ext cx="477705" cy="477705"/>
          </a:xfrm>
          <a:prstGeom prst="rect">
            <a:avLst/>
          </a:prstGeom>
        </p:spPr>
      </p:pic>
      <p:pic>
        <p:nvPicPr>
          <p:cNvPr id="51" name="Imagen 50">
            <a:extLst>
              <a:ext uri="{FF2B5EF4-FFF2-40B4-BE49-F238E27FC236}">
                <a16:creationId xmlns:a16="http://schemas.microsoft.com/office/drawing/2014/main" id="{47944E2C-E891-D247-96C0-4B2176FCABE2}"/>
              </a:ext>
            </a:extLst>
          </p:cNvPr>
          <p:cNvPicPr>
            <a:picLocks noChangeAspect="1"/>
          </p:cNvPicPr>
          <p:nvPr/>
        </p:nvPicPr>
        <p:blipFill>
          <a:blip r:embed="rId6"/>
          <a:stretch>
            <a:fillRect/>
          </a:stretch>
        </p:blipFill>
        <p:spPr>
          <a:xfrm>
            <a:off x="833500" y="2362382"/>
            <a:ext cx="627234" cy="357818"/>
          </a:xfrm>
          <a:prstGeom prst="rect">
            <a:avLst/>
          </a:prstGeom>
        </p:spPr>
      </p:pic>
      <p:pic>
        <p:nvPicPr>
          <p:cNvPr id="52" name="Imagen 51">
            <a:extLst>
              <a:ext uri="{FF2B5EF4-FFF2-40B4-BE49-F238E27FC236}">
                <a16:creationId xmlns:a16="http://schemas.microsoft.com/office/drawing/2014/main" id="{FA97EE73-639A-FB41-B0CD-2E96FF02160F}"/>
              </a:ext>
            </a:extLst>
          </p:cNvPr>
          <p:cNvPicPr>
            <a:picLocks noChangeAspect="1"/>
          </p:cNvPicPr>
          <p:nvPr/>
        </p:nvPicPr>
        <p:blipFill>
          <a:blip r:embed="rId7"/>
          <a:stretch>
            <a:fillRect/>
          </a:stretch>
        </p:blipFill>
        <p:spPr>
          <a:xfrm>
            <a:off x="924875" y="3636032"/>
            <a:ext cx="420069" cy="448548"/>
          </a:xfrm>
          <a:prstGeom prst="rect">
            <a:avLst/>
          </a:prstGeom>
        </p:spPr>
      </p:pic>
      <p:pic>
        <p:nvPicPr>
          <p:cNvPr id="55" name="Imagen 54">
            <a:extLst>
              <a:ext uri="{FF2B5EF4-FFF2-40B4-BE49-F238E27FC236}">
                <a16:creationId xmlns:a16="http://schemas.microsoft.com/office/drawing/2014/main" id="{87665D5C-29C8-2C4D-A655-A3601C5BCF2C}"/>
              </a:ext>
            </a:extLst>
          </p:cNvPr>
          <p:cNvPicPr>
            <a:picLocks noChangeAspect="1"/>
          </p:cNvPicPr>
          <p:nvPr/>
        </p:nvPicPr>
        <p:blipFill>
          <a:blip r:embed="rId8"/>
          <a:stretch>
            <a:fillRect/>
          </a:stretch>
        </p:blipFill>
        <p:spPr>
          <a:xfrm>
            <a:off x="9980549" y="2094693"/>
            <a:ext cx="642176" cy="642176"/>
          </a:xfrm>
          <a:prstGeom prst="rect">
            <a:avLst/>
          </a:prstGeom>
        </p:spPr>
      </p:pic>
      <p:grpSp>
        <p:nvGrpSpPr>
          <p:cNvPr id="7" name="Grupo 6">
            <a:extLst>
              <a:ext uri="{FF2B5EF4-FFF2-40B4-BE49-F238E27FC236}">
                <a16:creationId xmlns:a16="http://schemas.microsoft.com/office/drawing/2014/main" id="{DC532229-F770-9243-8D6C-517A8CCBB950}"/>
              </a:ext>
            </a:extLst>
          </p:cNvPr>
          <p:cNvGrpSpPr/>
          <p:nvPr/>
        </p:nvGrpSpPr>
        <p:grpSpPr>
          <a:xfrm>
            <a:off x="7054025" y="2015311"/>
            <a:ext cx="871941" cy="516341"/>
            <a:chOff x="7117525" y="2015311"/>
            <a:chExt cx="871941" cy="516341"/>
          </a:xfrm>
        </p:grpSpPr>
        <p:pic>
          <p:nvPicPr>
            <p:cNvPr id="6" name="Imagen 5">
              <a:extLst>
                <a:ext uri="{FF2B5EF4-FFF2-40B4-BE49-F238E27FC236}">
                  <a16:creationId xmlns:a16="http://schemas.microsoft.com/office/drawing/2014/main" id="{7495F398-6002-BB44-92CC-D42F52CF63A3}"/>
                </a:ext>
              </a:extLst>
            </p:cNvPr>
            <p:cNvPicPr>
              <a:picLocks noChangeAspect="1"/>
            </p:cNvPicPr>
            <p:nvPr/>
          </p:nvPicPr>
          <p:blipFill>
            <a:blip r:embed="rId9"/>
            <a:stretch>
              <a:fillRect/>
            </a:stretch>
          </p:blipFill>
          <p:spPr>
            <a:xfrm>
              <a:off x="7117525" y="2040711"/>
              <a:ext cx="490941" cy="490941"/>
            </a:xfrm>
            <a:prstGeom prst="rect">
              <a:avLst/>
            </a:prstGeom>
          </p:spPr>
        </p:pic>
        <p:pic>
          <p:nvPicPr>
            <p:cNvPr id="56" name="Imagen 55">
              <a:extLst>
                <a:ext uri="{FF2B5EF4-FFF2-40B4-BE49-F238E27FC236}">
                  <a16:creationId xmlns:a16="http://schemas.microsoft.com/office/drawing/2014/main" id="{9A5C9CAB-DA9C-2748-B33B-8EEE432AFD9A}"/>
                </a:ext>
              </a:extLst>
            </p:cNvPr>
            <p:cNvPicPr>
              <a:picLocks noChangeAspect="1"/>
            </p:cNvPicPr>
            <p:nvPr/>
          </p:nvPicPr>
          <p:blipFill>
            <a:blip r:embed="rId10"/>
            <a:stretch>
              <a:fillRect/>
            </a:stretch>
          </p:blipFill>
          <p:spPr>
            <a:xfrm>
              <a:off x="7498525" y="2015311"/>
              <a:ext cx="490941" cy="490941"/>
            </a:xfrm>
            <a:prstGeom prst="rect">
              <a:avLst/>
            </a:prstGeom>
          </p:spPr>
        </p:pic>
      </p:grpSp>
      <p:sp>
        <p:nvSpPr>
          <p:cNvPr id="57" name="Marcador de texto 2">
            <a:extLst>
              <a:ext uri="{FF2B5EF4-FFF2-40B4-BE49-F238E27FC236}">
                <a16:creationId xmlns:a16="http://schemas.microsoft.com/office/drawing/2014/main" id="{C2952BE0-304D-3042-8790-048015DFC28A}"/>
              </a:ext>
            </a:extLst>
          </p:cNvPr>
          <p:cNvSpPr txBox="1">
            <a:spLocks/>
          </p:cNvSpPr>
          <p:nvPr/>
        </p:nvSpPr>
        <p:spPr>
          <a:xfrm>
            <a:off x="1551819" y="3460956"/>
            <a:ext cx="1563213" cy="856996"/>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Inclusion of mandatory special services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(SSR) as WCHR.</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grpSp>
        <p:nvGrpSpPr>
          <p:cNvPr id="8" name="Grupo 7">
            <a:extLst>
              <a:ext uri="{FF2B5EF4-FFF2-40B4-BE49-F238E27FC236}">
                <a16:creationId xmlns:a16="http://schemas.microsoft.com/office/drawing/2014/main" id="{E73B9191-2A2F-CC4A-91D2-781934B26D5D}"/>
              </a:ext>
            </a:extLst>
          </p:cNvPr>
          <p:cNvGrpSpPr/>
          <p:nvPr/>
        </p:nvGrpSpPr>
        <p:grpSpPr>
          <a:xfrm>
            <a:off x="1366479" y="4670228"/>
            <a:ext cx="1031079" cy="321250"/>
            <a:chOff x="1366479" y="4682928"/>
            <a:chExt cx="1031079" cy="321250"/>
          </a:xfrm>
        </p:grpSpPr>
        <p:pic>
          <p:nvPicPr>
            <p:cNvPr id="58" name="Imagen 57">
              <a:extLst>
                <a:ext uri="{FF2B5EF4-FFF2-40B4-BE49-F238E27FC236}">
                  <a16:creationId xmlns:a16="http://schemas.microsoft.com/office/drawing/2014/main" id="{DAEA1307-C0CE-FB49-9030-B95628C43B36}"/>
                </a:ext>
              </a:extLst>
            </p:cNvPr>
            <p:cNvPicPr>
              <a:picLocks noChangeAspect="1"/>
            </p:cNvPicPr>
            <p:nvPr/>
          </p:nvPicPr>
          <p:blipFill>
            <a:blip r:embed="rId11"/>
            <a:stretch>
              <a:fillRect/>
            </a:stretch>
          </p:blipFill>
          <p:spPr>
            <a:xfrm>
              <a:off x="1366479" y="4682928"/>
              <a:ext cx="294479" cy="321250"/>
            </a:xfrm>
            <a:prstGeom prst="rect">
              <a:avLst/>
            </a:prstGeom>
          </p:spPr>
        </p:pic>
        <p:pic>
          <p:nvPicPr>
            <p:cNvPr id="59" name="Imagen 58">
              <a:extLst>
                <a:ext uri="{FF2B5EF4-FFF2-40B4-BE49-F238E27FC236}">
                  <a16:creationId xmlns:a16="http://schemas.microsoft.com/office/drawing/2014/main" id="{23D4EFED-E55C-034B-B01E-C6729EAF814B}"/>
                </a:ext>
              </a:extLst>
            </p:cNvPr>
            <p:cNvPicPr>
              <a:picLocks noChangeAspect="1"/>
            </p:cNvPicPr>
            <p:nvPr/>
          </p:nvPicPr>
          <p:blipFill>
            <a:blip r:embed="rId11"/>
            <a:stretch>
              <a:fillRect/>
            </a:stretch>
          </p:blipFill>
          <p:spPr>
            <a:xfrm>
              <a:off x="1734779" y="4682928"/>
              <a:ext cx="294479" cy="321250"/>
            </a:xfrm>
            <a:prstGeom prst="rect">
              <a:avLst/>
            </a:prstGeom>
          </p:spPr>
        </p:pic>
        <p:pic>
          <p:nvPicPr>
            <p:cNvPr id="60" name="Imagen 59">
              <a:extLst>
                <a:ext uri="{FF2B5EF4-FFF2-40B4-BE49-F238E27FC236}">
                  <a16:creationId xmlns:a16="http://schemas.microsoft.com/office/drawing/2014/main" id="{1749699A-E55D-7549-A923-7ED06223AECF}"/>
                </a:ext>
              </a:extLst>
            </p:cNvPr>
            <p:cNvPicPr>
              <a:picLocks noChangeAspect="1"/>
            </p:cNvPicPr>
            <p:nvPr/>
          </p:nvPicPr>
          <p:blipFill>
            <a:blip r:embed="rId11"/>
            <a:stretch>
              <a:fillRect/>
            </a:stretch>
          </p:blipFill>
          <p:spPr>
            <a:xfrm>
              <a:off x="2103079" y="4682928"/>
              <a:ext cx="294479" cy="321250"/>
            </a:xfrm>
            <a:prstGeom prst="rect">
              <a:avLst/>
            </a:prstGeom>
          </p:spPr>
        </p:pic>
      </p:grpSp>
      <p:pic>
        <p:nvPicPr>
          <p:cNvPr id="10" name="Imagen 9">
            <a:extLst>
              <a:ext uri="{FF2B5EF4-FFF2-40B4-BE49-F238E27FC236}">
                <a16:creationId xmlns:a16="http://schemas.microsoft.com/office/drawing/2014/main" id="{27CB87D9-D38F-4143-954A-15F1B56F6CB0}"/>
              </a:ext>
            </a:extLst>
          </p:cNvPr>
          <p:cNvPicPr>
            <a:picLocks noChangeAspect="1"/>
          </p:cNvPicPr>
          <p:nvPr/>
        </p:nvPicPr>
        <p:blipFill>
          <a:blip r:embed="rId12"/>
          <a:stretch>
            <a:fillRect/>
          </a:stretch>
        </p:blipFill>
        <p:spPr>
          <a:xfrm>
            <a:off x="3687815" y="3545361"/>
            <a:ext cx="511794" cy="511794"/>
          </a:xfrm>
          <a:prstGeom prst="rect">
            <a:avLst/>
          </a:prstGeom>
        </p:spPr>
      </p:pic>
      <p:sp>
        <p:nvSpPr>
          <p:cNvPr id="61" name="Marcador de texto 2">
            <a:extLst>
              <a:ext uri="{FF2B5EF4-FFF2-40B4-BE49-F238E27FC236}">
                <a16:creationId xmlns:a16="http://schemas.microsoft.com/office/drawing/2014/main" id="{896944A6-817B-F341-8CF3-A502739BC412}"/>
              </a:ext>
            </a:extLst>
          </p:cNvPr>
          <p:cNvSpPr txBox="1">
            <a:spLocks/>
          </p:cNvSpPr>
          <p:nvPr/>
        </p:nvSpPr>
        <p:spPr>
          <a:xfrm>
            <a:off x="4230494" y="3874812"/>
            <a:ext cx="2181439" cy="23828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
                <a:srgbClr val="D7192C"/>
              </a:buClr>
              <a:buSzTx/>
              <a:buFontTx/>
              <a:buNone/>
              <a:tabLst/>
              <a:defRPr/>
            </a:pPr>
            <a:r>
              <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rPr>
              <a:t>Add contact information:</a:t>
            </a:r>
          </a:p>
        </p:txBody>
      </p:sp>
      <p:sp>
        <p:nvSpPr>
          <p:cNvPr id="41" name="Título 6">
            <a:extLst>
              <a:ext uri="{FF2B5EF4-FFF2-40B4-BE49-F238E27FC236}">
                <a16:creationId xmlns:a16="http://schemas.microsoft.com/office/drawing/2014/main" id="{ED296D0A-F44B-48F5-86FB-13B2EAA73993}"/>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Functionalities</a:t>
            </a:r>
          </a:p>
        </p:txBody>
      </p:sp>
    </p:spTree>
    <p:extLst>
      <p:ext uri="{BB962C8B-B14F-4D97-AF65-F5344CB8AC3E}">
        <p14:creationId xmlns:p14="http://schemas.microsoft.com/office/powerpoint/2010/main" val="169616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a:extLst>
              <a:ext uri="{FF2B5EF4-FFF2-40B4-BE49-F238E27FC236}">
                <a16:creationId xmlns:a16="http://schemas.microsoft.com/office/drawing/2014/main" id="{CB5E1FA5-5784-BC4F-A2EE-A9FE22FE4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9192" y="5721354"/>
            <a:ext cx="546871" cy="248409"/>
          </a:xfrm>
          <a:prstGeom prst="rect">
            <a:avLst/>
          </a:prstGeom>
        </p:spPr>
      </p:pic>
      <p:sp>
        <p:nvSpPr>
          <p:cNvPr id="21" name="Marcador de texto 2">
            <a:extLst>
              <a:ext uri="{FF2B5EF4-FFF2-40B4-BE49-F238E27FC236}">
                <a16:creationId xmlns:a16="http://schemas.microsoft.com/office/drawing/2014/main" id="{05C9AF89-298D-5A44-8428-BBBF93CEFC23}"/>
              </a:ext>
            </a:extLst>
          </p:cNvPr>
          <p:cNvSpPr txBox="1">
            <a:spLocks/>
          </p:cNvSpPr>
          <p:nvPr/>
        </p:nvSpPr>
        <p:spPr>
          <a:xfrm>
            <a:off x="4909933" y="1804452"/>
            <a:ext cx="6503634" cy="428760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Obtén los detalles de la reserva a través de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OrderRetrieve</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Obtén una lista de reservas activas utilizando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OrderList</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Cambios voluntarios (antes y/o después de la emisión):</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Agrega maletas adicionales y/o asientos de a una reserva existente.</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Corrección de nombre tras la emisión (hasta 3 caracteres) gratis.</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Cancela a todos o a algunos pasajeros en un reserva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multi-pasajero</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Cancela reservas sin volar o parcialmente utilizadas.</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Cambia de vuelo, fecha y clase con:</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222" b="0" i="0" u="none" strike="noStrike" kern="1200" cap="none" spc="0" normalizeH="0" baseline="0" noProof="0" dirty="0">
                <a:ln>
                  <a:noFill/>
                </a:ln>
                <a:solidFill>
                  <a:srgbClr val="C00000"/>
                </a:solidFill>
                <a:effectLst/>
                <a:uLnTx/>
                <a:uFillTx/>
                <a:latin typeface="Iberia Text" panose="02000506040000020004" pitchFamily="2" charset="77"/>
                <a:ea typeface="Verdana" panose="020B0604030504040204" pitchFamily="34" charset="0"/>
                <a:cs typeface="Verdana" panose="020B0604030504040204" pitchFamily="34" charset="0"/>
              </a:rPr>
              <a:t>-</a:t>
            </a: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Emisión de EMD por el valor residual.</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222" b="0" i="0" u="none" strike="noStrike" kern="1200" cap="none" spc="0" normalizeH="0" baseline="0" noProof="0" dirty="0">
                <a:ln>
                  <a:noFill/>
                </a:ln>
                <a:solidFill>
                  <a:srgbClr val="C00000"/>
                </a:solidFill>
                <a:effectLst/>
                <a:uLnTx/>
                <a:uFillTx/>
                <a:latin typeface="Iberia Text" panose="02000506040000020004" pitchFamily="2" charset="77"/>
                <a:ea typeface="Verdana" panose="020B0604030504040204" pitchFamily="34" charset="0"/>
                <a:cs typeface="Verdana" panose="020B0604030504040204" pitchFamily="34" charset="0"/>
              </a:rPr>
              <a:t>-</a:t>
            </a: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Cargo del sobrecoste adicional.</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Haz Split y cambia (Vuelo, Fecha y Clase) para algunos pasajeros en una reserva.</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Agrega o modifica la información de contacto del Pasajero o Agencia/</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Seller</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 de fecha/hora antes de la emisión de la reserva.</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 de Ruta: cambio de Aeropuerto dentro de la misma cuidad o cambio del número de segmentos en una misma ruta.</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Se mantienen los Servicios Especiales incluidos en la reserva después del cambio.</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Cambia múltiples veces.</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Los cambios involuntarios de itinerario se informarán a la Agencia y al pasajero por correo electrónico.</a:t>
            </a:r>
          </a:p>
        </p:txBody>
      </p:sp>
      <p:sp>
        <p:nvSpPr>
          <p:cNvPr id="22" name="Rectángulo 21">
            <a:extLst>
              <a:ext uri="{FF2B5EF4-FFF2-40B4-BE49-F238E27FC236}">
                <a16:creationId xmlns:a16="http://schemas.microsoft.com/office/drawing/2014/main" id="{888E5171-3A03-FD48-91B8-FF9E46ECB4C6}"/>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3" name="Título 6">
            <a:extLst>
              <a:ext uri="{FF2B5EF4-FFF2-40B4-BE49-F238E27FC236}">
                <a16:creationId xmlns:a16="http://schemas.microsoft.com/office/drawing/2014/main" id="{7538533D-B3F4-2B4E-8F2A-7E2A46048C7A}"/>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a:t>
            </a:r>
            <a:r>
              <a:rPr kumimoji="0" lang="es-ES" sz="5000" b="0" i="0" u="none" strike="noStrike" kern="1200" cap="none" spc="0" normalizeH="0" baseline="0" noProof="0" dirty="0" err="1">
                <a:ln>
                  <a:noFill/>
                </a:ln>
                <a:solidFill>
                  <a:srgbClr val="D7192C"/>
                </a:solidFill>
                <a:effectLst/>
                <a:uLnTx/>
                <a:uFillTx/>
                <a:latin typeface="Iberia Headline"/>
                <a:ea typeface="+mj-ea"/>
                <a:cs typeface="+mj-cs"/>
              </a:rPr>
              <a:t>Functionalities</a:t>
            </a:r>
            <a:endParaRPr kumimoji="0" lang="es-ES" sz="5000" b="0" i="0" u="none" strike="noStrike" kern="1200" cap="none" spc="0" normalizeH="0" baseline="0" noProof="0" dirty="0">
              <a:ln>
                <a:noFill/>
              </a:ln>
              <a:solidFill>
                <a:srgbClr val="D7192C"/>
              </a:solidFill>
              <a:effectLst/>
              <a:uLnTx/>
              <a:uFillTx/>
              <a:latin typeface="Iberia Headline"/>
              <a:ea typeface="+mj-ea"/>
              <a:cs typeface="+mj-cs"/>
            </a:endParaRPr>
          </a:p>
        </p:txBody>
      </p:sp>
      <p:sp>
        <p:nvSpPr>
          <p:cNvPr id="25" name="Pentágono 24">
            <a:extLst>
              <a:ext uri="{FF2B5EF4-FFF2-40B4-BE49-F238E27FC236}">
                <a16:creationId xmlns:a16="http://schemas.microsoft.com/office/drawing/2014/main" id="{C4026255-5086-FD4A-8507-3B3F04AB79D2}"/>
              </a:ext>
            </a:extLst>
          </p:cNvPr>
          <p:cNvSpPr/>
          <p:nvPr/>
        </p:nvSpPr>
        <p:spPr>
          <a:xfrm>
            <a:off x="-1" y="1268413"/>
            <a:ext cx="1731147" cy="446087"/>
          </a:xfrm>
          <a:prstGeom prst="homePlate">
            <a:avLst/>
          </a:prstGeom>
          <a:solidFill>
            <a:srgbClr val="FC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6" name="Marcador de texto 2">
            <a:extLst>
              <a:ext uri="{FF2B5EF4-FFF2-40B4-BE49-F238E27FC236}">
                <a16:creationId xmlns:a16="http://schemas.microsoft.com/office/drawing/2014/main" id="{100DADB7-9309-6443-ABCE-8F96FC9844B6}"/>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err="1">
                <a:ln>
                  <a:noFill/>
                </a:ln>
                <a:solidFill>
                  <a:srgbClr val="D7192C"/>
                </a:solidFill>
                <a:effectLst/>
                <a:uLnTx/>
                <a:uFillTx/>
                <a:latin typeface="Iberia Text" panose="02000506040000020004" pitchFamily="2" charset="77"/>
                <a:ea typeface="+mn-ea"/>
                <a:cs typeface="+mn-cs"/>
              </a:rPr>
              <a:t>Servicing</a:t>
            </a:r>
            <a:endPar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endParaRPr>
          </a:p>
        </p:txBody>
      </p:sp>
      <p:sp>
        <p:nvSpPr>
          <p:cNvPr id="27" name="Marcador de texto 2">
            <a:extLst>
              <a:ext uri="{FF2B5EF4-FFF2-40B4-BE49-F238E27FC236}">
                <a16:creationId xmlns:a16="http://schemas.microsoft.com/office/drawing/2014/main" id="{1D039873-4B6B-E74C-8F21-54261F8BB46A}"/>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err="1">
                <a:ln>
                  <a:noFill/>
                </a:ln>
                <a:solidFill>
                  <a:srgbClr val="575756"/>
                </a:solidFill>
                <a:effectLst/>
                <a:uLnTx/>
                <a:uFillTx/>
                <a:latin typeface="Iberia Text" panose="02000506040000020004" pitchFamily="2" charset="77"/>
                <a:ea typeface="+mn-ea"/>
                <a:cs typeface="+mn-cs"/>
              </a:rPr>
              <a:t>Manage</a:t>
            </a:r>
            <a:r>
              <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 </a:t>
            </a:r>
            <a:r>
              <a:rPr kumimoji="0" lang="es-ES" sz="1600" b="1" i="0" u="none" strike="noStrike" kern="1200" cap="none" spc="0" normalizeH="0" baseline="0" noProof="0" dirty="0" err="1">
                <a:ln>
                  <a:noFill/>
                </a:ln>
                <a:solidFill>
                  <a:srgbClr val="575756"/>
                </a:solidFill>
                <a:effectLst/>
                <a:uLnTx/>
                <a:uFillTx/>
                <a:latin typeface="Iberia Text" panose="02000506040000020004" pitchFamily="2" charset="77"/>
                <a:ea typeface="+mn-ea"/>
                <a:cs typeface="+mn-cs"/>
              </a:rPr>
              <a:t>your</a:t>
            </a:r>
            <a:r>
              <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 </a:t>
            </a:r>
            <a:r>
              <a:rPr kumimoji="0" lang="es-ES" sz="1600" b="1" i="0" u="none" strike="noStrike" kern="1200" cap="none" spc="0" normalizeH="0" baseline="0" noProof="0" dirty="0" err="1">
                <a:ln>
                  <a:noFill/>
                </a:ln>
                <a:solidFill>
                  <a:srgbClr val="575756"/>
                </a:solidFill>
                <a:effectLst/>
                <a:uLnTx/>
                <a:uFillTx/>
                <a:latin typeface="Iberia Text" panose="02000506040000020004" pitchFamily="2" charset="77"/>
                <a:ea typeface="+mn-ea"/>
                <a:cs typeface="+mn-cs"/>
              </a:rPr>
              <a:t>bookings</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grpSp>
        <p:nvGrpSpPr>
          <p:cNvPr id="28" name="Grupo 27">
            <a:extLst>
              <a:ext uri="{FF2B5EF4-FFF2-40B4-BE49-F238E27FC236}">
                <a16:creationId xmlns:a16="http://schemas.microsoft.com/office/drawing/2014/main" id="{D5882018-AEBA-B845-A3F1-B54D5DAEFDA7}"/>
              </a:ext>
            </a:extLst>
          </p:cNvPr>
          <p:cNvGrpSpPr/>
          <p:nvPr/>
        </p:nvGrpSpPr>
        <p:grpSpPr>
          <a:xfrm>
            <a:off x="5102497" y="5879721"/>
            <a:ext cx="1986282" cy="713448"/>
            <a:chOff x="11479475" y="162696"/>
            <a:chExt cx="2335354" cy="838830"/>
          </a:xfrm>
        </p:grpSpPr>
        <p:grpSp>
          <p:nvGrpSpPr>
            <p:cNvPr id="29" name="Grupo 28">
              <a:extLst>
                <a:ext uri="{FF2B5EF4-FFF2-40B4-BE49-F238E27FC236}">
                  <a16:creationId xmlns:a16="http://schemas.microsoft.com/office/drawing/2014/main" id="{51754A1E-8E68-2742-81D7-3F7F15D4B9B7}"/>
                </a:ext>
              </a:extLst>
            </p:cNvPr>
            <p:cNvGrpSpPr/>
            <p:nvPr/>
          </p:nvGrpSpPr>
          <p:grpSpPr>
            <a:xfrm>
              <a:off x="12291642" y="162696"/>
              <a:ext cx="1523187" cy="838830"/>
              <a:chOff x="12291642" y="162696"/>
              <a:chExt cx="1523187" cy="838830"/>
            </a:xfrm>
          </p:grpSpPr>
          <p:pic>
            <p:nvPicPr>
              <p:cNvPr id="31" name="Imagen 30">
                <a:extLst>
                  <a:ext uri="{FF2B5EF4-FFF2-40B4-BE49-F238E27FC236}">
                    <a16:creationId xmlns:a16="http://schemas.microsoft.com/office/drawing/2014/main" id="{94E27F7D-4D7D-2749-8BDF-1552E87962F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32" name="Imagen 31">
                <a:extLst>
                  <a:ext uri="{FF2B5EF4-FFF2-40B4-BE49-F238E27FC236}">
                    <a16:creationId xmlns:a16="http://schemas.microsoft.com/office/drawing/2014/main" id="{6F90053E-CB7D-1644-B577-A37C098E29D4}"/>
                  </a:ext>
                </a:extLst>
              </p:cNvPr>
              <p:cNvPicPr/>
              <p:nvPr/>
            </p:nvPicPr>
            <p:blipFill>
              <a:blip r:embed="rId4"/>
              <a:stretch>
                <a:fillRect/>
              </a:stretch>
            </p:blipFill>
            <p:spPr bwMode="auto">
              <a:xfrm>
                <a:off x="12291642" y="235352"/>
                <a:ext cx="697527" cy="693518"/>
              </a:xfrm>
              <a:prstGeom prst="rect">
                <a:avLst/>
              </a:prstGeom>
              <a:noFill/>
              <a:ln>
                <a:noFill/>
              </a:ln>
            </p:spPr>
          </p:pic>
        </p:grpSp>
        <p:pic>
          <p:nvPicPr>
            <p:cNvPr id="30" name="Picture 2" descr="image004">
              <a:extLst>
                <a:ext uri="{FF2B5EF4-FFF2-40B4-BE49-F238E27FC236}">
                  <a16:creationId xmlns:a16="http://schemas.microsoft.com/office/drawing/2014/main" id="{F0E4EC2D-72D1-4A46-8B66-639B394DDE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ángulo 14">
            <a:extLst>
              <a:ext uri="{FF2B5EF4-FFF2-40B4-BE49-F238E27FC236}">
                <a16:creationId xmlns:a16="http://schemas.microsoft.com/office/drawing/2014/main" id="{F856498E-D0F6-BC45-9AF6-0424DF705C83}"/>
              </a:ext>
            </a:extLst>
          </p:cNvPr>
          <p:cNvSpPr/>
          <p:nvPr/>
        </p:nvSpPr>
        <p:spPr>
          <a:xfrm>
            <a:off x="590711" y="1964505"/>
            <a:ext cx="2533489"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6" name="Rectángulo 15">
            <a:extLst>
              <a:ext uri="{FF2B5EF4-FFF2-40B4-BE49-F238E27FC236}">
                <a16:creationId xmlns:a16="http://schemas.microsoft.com/office/drawing/2014/main" id="{5948395C-BBA6-5942-B737-61B7B79E060F}"/>
              </a:ext>
            </a:extLst>
          </p:cNvPr>
          <p:cNvSpPr/>
          <p:nvPr/>
        </p:nvSpPr>
        <p:spPr>
          <a:xfrm>
            <a:off x="3416407" y="1964505"/>
            <a:ext cx="5359185"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9" name="Rectángulo 18">
            <a:extLst>
              <a:ext uri="{FF2B5EF4-FFF2-40B4-BE49-F238E27FC236}">
                <a16:creationId xmlns:a16="http://schemas.microsoft.com/office/drawing/2014/main" id="{30B9C704-1998-714F-B1AE-1ED5B63CF205}"/>
              </a:ext>
            </a:extLst>
          </p:cNvPr>
          <p:cNvSpPr/>
          <p:nvPr/>
        </p:nvSpPr>
        <p:spPr>
          <a:xfrm>
            <a:off x="9067800" y="1964505"/>
            <a:ext cx="2533489" cy="16549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0" name="Marcador de texto 2">
            <a:extLst>
              <a:ext uri="{FF2B5EF4-FFF2-40B4-BE49-F238E27FC236}">
                <a16:creationId xmlns:a16="http://schemas.microsoft.com/office/drawing/2014/main" id="{999D31AA-DCD8-0F4F-8D66-2206E0275969}"/>
              </a:ext>
            </a:extLst>
          </p:cNvPr>
          <p:cNvSpPr txBox="1">
            <a:spLocks/>
          </p:cNvSpPr>
          <p:nvPr/>
        </p:nvSpPr>
        <p:spPr>
          <a:xfrm>
            <a:off x="590711" y="3987430"/>
            <a:ext cx="2524321" cy="156254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Add extra bags</a:t>
            </a: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 (up to 9 </a:t>
            </a:r>
            <a:r>
              <a:rPr kumimoji="0" lang="en-US" sz="1200" b="0" i="0" u="none" strike="noStrike" kern="1200" cap="none" spc="0" normalizeH="0" baseline="0" noProof="0">
                <a:ln>
                  <a:noFill/>
                </a:ln>
                <a:solidFill>
                  <a:srgbClr val="000000">
                    <a:lumMod val="50000"/>
                    <a:lumOff val="50000"/>
                  </a:srgbClr>
                </a:solidFill>
                <a:effectLst/>
                <a:uLnTx/>
                <a:uFillTx/>
                <a:latin typeface="Iberia Text"/>
                <a:ea typeface="+mn-ea"/>
                <a:cs typeface="+mn-cs"/>
              </a:rPr>
              <a:t>pieces 23 kgs</a:t>
            </a: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 </a:t>
            </a:r>
            <a:r>
              <a:rPr kumimoji="0" lang="en-US" sz="1200" b="1"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and/or paid seats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to an existing Order</a:t>
            </a:r>
            <a:b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b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t>
            </a:r>
            <a:r>
              <a:rPr kumimoji="0" lang="es-ES" sz="1200" b="0" i="0" u="none" strike="noStrike" kern="1200" cap="none" spc="0" normalizeH="0" baseline="0" noProof="0" dirty="0" err="1">
                <a:ln>
                  <a:noFill/>
                </a:ln>
                <a:solidFill>
                  <a:srgbClr val="000000">
                    <a:lumMod val="50000"/>
                    <a:lumOff val="50000"/>
                  </a:srgbClr>
                </a:solidFill>
                <a:effectLst/>
                <a:uLnTx/>
                <a:uFillTx/>
                <a:latin typeface="Iberia Text"/>
                <a:ea typeface="+mn-ea"/>
                <a:cs typeface="+mn-cs"/>
              </a:rPr>
              <a:t>only</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 </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after </a:t>
            </a:r>
            <a:r>
              <a:rPr kumimoji="0" lang="es-ES" sz="1200" b="0" i="0" u="none" strike="noStrike" kern="1200" cap="none" spc="0" normalizeH="0" baseline="0" noProof="0" dirty="0" err="1">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issuing</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TKT</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t>
            </a:r>
          </a:p>
        </p:txBody>
      </p:sp>
      <p:sp>
        <p:nvSpPr>
          <p:cNvPr id="24" name="Marcador de texto 2">
            <a:extLst>
              <a:ext uri="{FF2B5EF4-FFF2-40B4-BE49-F238E27FC236}">
                <a16:creationId xmlns:a16="http://schemas.microsoft.com/office/drawing/2014/main" id="{00E64B04-6C87-E44B-8079-E6A159C12667}"/>
              </a:ext>
            </a:extLst>
          </p:cNvPr>
          <p:cNvSpPr txBox="1">
            <a:spLocks/>
          </p:cNvSpPr>
          <p:nvPr/>
        </p:nvSpPr>
        <p:spPr>
          <a:xfrm>
            <a:off x="3582315" y="2648548"/>
            <a:ext cx="5193277" cy="2987276"/>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Name Correction (up to 3 characters) for free.</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Changing of schedule, Date and/or Class/Cabin </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Split:</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to Cancel and refund/void one passengers </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to change something  in one of the pax</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Route Change: </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Airport within the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same city </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a:t>
            </a:r>
            <a:r>
              <a:rPr kumimoji="0" lang="en-US" sz="1100" b="1" i="0" u="none" strike="noStrike" kern="1200" cap="none" spc="0" normalizeH="0" baseline="0" noProof="0" dirty="0" err="1">
                <a:ln>
                  <a:noFill/>
                </a:ln>
                <a:solidFill>
                  <a:srgbClr val="000000">
                    <a:tint val="75000"/>
                  </a:srgbClr>
                </a:solidFill>
                <a:effectLst/>
                <a:uLnTx/>
                <a:uFillTx/>
                <a:latin typeface="Iberia Text"/>
                <a:ea typeface="+mn-ea"/>
                <a:cs typeface="+mn-cs"/>
              </a:rPr>
              <a:t>hange</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 the number of segments in a same </a:t>
            </a:r>
            <a:r>
              <a:rPr kumimoji="0" lang="en-US" sz="1100" b="1" i="0" u="none" strike="noStrike" kern="1200" cap="none" spc="0" normalizeH="0" baseline="0" noProof="0" dirty="0" err="1">
                <a:ln>
                  <a:noFill/>
                </a:ln>
                <a:solidFill>
                  <a:srgbClr val="000000">
                    <a:tint val="75000"/>
                  </a:srgbClr>
                </a:solidFill>
                <a:effectLst/>
                <a:uLnTx/>
                <a:uFillTx/>
                <a:latin typeface="Iberia Text"/>
                <a:ea typeface="+mn-ea"/>
                <a:cs typeface="+mn-cs"/>
              </a:rPr>
              <a:t>OnD</a:t>
            </a: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Changes</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of</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 FF </a:t>
            </a: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or</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Onbusiness</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number</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Changes</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 in </a:t>
            </a: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passeger</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contact</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information</a:t>
            </a:r>
            <a:endPar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Cancel and refund/void </a:t>
            </a:r>
            <a:r>
              <a:rPr kumimoji="0" lang="en-US" sz="1100" b="0" i="0" u="none" strike="noStrike" kern="1200" cap="none" spc="0" normalizeH="0" baseline="0" noProof="0">
                <a:ln>
                  <a:noFill/>
                </a:ln>
                <a:solidFill>
                  <a:srgbClr val="000000">
                    <a:tint val="75000"/>
                  </a:srgbClr>
                </a:solidFill>
                <a:effectLst/>
                <a:uLnTx/>
                <a:uFillTx/>
                <a:latin typeface="Iberia Text"/>
                <a:ea typeface="+mn-ea"/>
                <a:cs typeface="+mn-cs"/>
              </a:rPr>
              <a:t>all passengers</a:t>
            </a:r>
            <a:r>
              <a:rPr kumimoji="0" lang="en-US" sz="1100" b="1" i="0" u="none" strike="noStrike" kern="1200" cap="none" spc="0" normalizeH="0" baseline="0" noProof="0">
                <a:ln>
                  <a:noFill/>
                </a:ln>
                <a:solidFill>
                  <a:srgbClr val="000000">
                    <a:tint val="75000"/>
                  </a:srgbClr>
                </a:solidFill>
                <a:effectLst/>
                <a:uLnTx/>
                <a:uFillTx/>
                <a:latin typeface="Iberia Text"/>
                <a:ea typeface="+mn-ea"/>
                <a:cs typeface="+mn-cs"/>
              </a:rPr>
              <a:t>. </a:t>
            </a: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3" name="Rectángulo 32">
            <a:extLst>
              <a:ext uri="{FF2B5EF4-FFF2-40B4-BE49-F238E27FC236}">
                <a16:creationId xmlns:a16="http://schemas.microsoft.com/office/drawing/2014/main" id="{C370A85F-A030-834A-BF48-04E8613D5A44}"/>
              </a:ext>
            </a:extLst>
          </p:cNvPr>
          <p:cNvSpPr/>
          <p:nvPr/>
        </p:nvSpPr>
        <p:spPr>
          <a:xfrm>
            <a:off x="9067800" y="3969518"/>
            <a:ext cx="2533489" cy="16549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4" name="Marcador de texto 2">
            <a:extLst>
              <a:ext uri="{FF2B5EF4-FFF2-40B4-BE49-F238E27FC236}">
                <a16:creationId xmlns:a16="http://schemas.microsoft.com/office/drawing/2014/main" id="{89AC5152-D34C-0A47-8966-2741549617C6}"/>
              </a:ext>
            </a:extLst>
          </p:cNvPr>
          <p:cNvSpPr txBox="1">
            <a:spLocks/>
          </p:cNvSpPr>
          <p:nvPr/>
        </p:nvSpPr>
        <p:spPr>
          <a:xfrm>
            <a:off x="9067799" y="2755900"/>
            <a:ext cx="2533490" cy="86360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Involuntary itinerary changes</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will be </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reported to the Agency </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and to the passenger by email. </a:t>
            </a: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5" name="Marcador de texto 2">
            <a:extLst>
              <a:ext uri="{FF2B5EF4-FFF2-40B4-BE49-F238E27FC236}">
                <a16:creationId xmlns:a16="http://schemas.microsoft.com/office/drawing/2014/main" id="{9D19CD03-E3FA-0049-8697-1BEA4D2E66F9}"/>
              </a:ext>
            </a:extLst>
          </p:cNvPr>
          <p:cNvSpPr txBox="1">
            <a:spLocks/>
          </p:cNvSpPr>
          <p:nvPr/>
        </p:nvSpPr>
        <p:spPr>
          <a:xfrm>
            <a:off x="9067799" y="4906864"/>
            <a:ext cx="2533490" cy="72438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And now we also report unintentional changes via </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OCN</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n-US" sz="1200" b="0" i="0" u="none" strike="noStrike" kern="1200" cap="none" spc="0" normalizeH="0" baseline="0" noProof="0" dirty="0" err="1">
                <a:ln>
                  <a:noFill/>
                </a:ln>
                <a:solidFill>
                  <a:srgbClr val="000000">
                    <a:tint val="75000"/>
                  </a:srgbClr>
                </a:solidFill>
                <a:effectLst/>
                <a:uLnTx/>
                <a:uFillTx/>
                <a:latin typeface="Iberia Text"/>
                <a:ea typeface="+mn-ea"/>
                <a:cs typeface="+mn-cs"/>
              </a:rPr>
              <a:t>OrderChangeNotification</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t>
            </a:r>
            <a:r>
              <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rPr>
              <a:t>.</a:t>
            </a:r>
          </a:p>
        </p:txBody>
      </p:sp>
      <p:grpSp>
        <p:nvGrpSpPr>
          <p:cNvPr id="36" name="Grupo 35">
            <a:extLst>
              <a:ext uri="{FF2B5EF4-FFF2-40B4-BE49-F238E27FC236}">
                <a16:creationId xmlns:a16="http://schemas.microsoft.com/office/drawing/2014/main" id="{40CC70C8-EED4-DB47-BA2F-F61EACB857E5}"/>
              </a:ext>
            </a:extLst>
          </p:cNvPr>
          <p:cNvGrpSpPr/>
          <p:nvPr/>
        </p:nvGrpSpPr>
        <p:grpSpPr>
          <a:xfrm>
            <a:off x="1221057" y="3121557"/>
            <a:ext cx="1407843" cy="833688"/>
            <a:chOff x="7117525" y="2015311"/>
            <a:chExt cx="871941" cy="516341"/>
          </a:xfrm>
        </p:grpSpPr>
        <p:pic>
          <p:nvPicPr>
            <p:cNvPr id="37" name="Imagen 36">
              <a:extLst>
                <a:ext uri="{FF2B5EF4-FFF2-40B4-BE49-F238E27FC236}">
                  <a16:creationId xmlns:a16="http://schemas.microsoft.com/office/drawing/2014/main" id="{CA6A239E-42BB-024E-86E5-8A42199C77D5}"/>
                </a:ext>
              </a:extLst>
            </p:cNvPr>
            <p:cNvPicPr>
              <a:picLocks noChangeAspect="1"/>
            </p:cNvPicPr>
            <p:nvPr/>
          </p:nvPicPr>
          <p:blipFill>
            <a:blip r:embed="rId6"/>
            <a:stretch>
              <a:fillRect/>
            </a:stretch>
          </p:blipFill>
          <p:spPr>
            <a:xfrm>
              <a:off x="7117525" y="2040711"/>
              <a:ext cx="490941" cy="490941"/>
            </a:xfrm>
            <a:prstGeom prst="rect">
              <a:avLst/>
            </a:prstGeom>
          </p:spPr>
        </p:pic>
        <p:pic>
          <p:nvPicPr>
            <p:cNvPr id="38" name="Imagen 37">
              <a:extLst>
                <a:ext uri="{FF2B5EF4-FFF2-40B4-BE49-F238E27FC236}">
                  <a16:creationId xmlns:a16="http://schemas.microsoft.com/office/drawing/2014/main" id="{B5EBD43C-D05D-E14F-A14C-B67F4594DDC6}"/>
                </a:ext>
              </a:extLst>
            </p:cNvPr>
            <p:cNvPicPr>
              <a:picLocks noChangeAspect="1"/>
            </p:cNvPicPr>
            <p:nvPr/>
          </p:nvPicPr>
          <p:blipFill>
            <a:blip r:embed="rId7"/>
            <a:stretch>
              <a:fillRect/>
            </a:stretch>
          </p:blipFill>
          <p:spPr>
            <a:xfrm>
              <a:off x="7498525" y="2015311"/>
              <a:ext cx="490941" cy="490941"/>
            </a:xfrm>
            <a:prstGeom prst="rect">
              <a:avLst/>
            </a:prstGeom>
          </p:spPr>
        </p:pic>
      </p:grpSp>
      <p:pic>
        <p:nvPicPr>
          <p:cNvPr id="39" name="Imagen 38">
            <a:extLst>
              <a:ext uri="{FF2B5EF4-FFF2-40B4-BE49-F238E27FC236}">
                <a16:creationId xmlns:a16="http://schemas.microsoft.com/office/drawing/2014/main" id="{93BE1C79-9BD9-CD46-946E-6FFCA241310D}"/>
              </a:ext>
            </a:extLst>
          </p:cNvPr>
          <p:cNvPicPr>
            <a:picLocks noChangeAspect="1"/>
          </p:cNvPicPr>
          <p:nvPr/>
        </p:nvPicPr>
        <p:blipFill>
          <a:blip r:embed="rId8"/>
          <a:stretch>
            <a:fillRect/>
          </a:stretch>
        </p:blipFill>
        <p:spPr>
          <a:xfrm>
            <a:off x="10017775" y="2231196"/>
            <a:ext cx="538475" cy="422332"/>
          </a:xfrm>
          <a:prstGeom prst="rect">
            <a:avLst/>
          </a:prstGeom>
        </p:spPr>
      </p:pic>
      <p:pic>
        <p:nvPicPr>
          <p:cNvPr id="3" name="Imagen 2">
            <a:extLst>
              <a:ext uri="{FF2B5EF4-FFF2-40B4-BE49-F238E27FC236}">
                <a16:creationId xmlns:a16="http://schemas.microsoft.com/office/drawing/2014/main" id="{08350F7B-E1A9-D746-9EA3-407ADE0B2C16}"/>
              </a:ext>
            </a:extLst>
          </p:cNvPr>
          <p:cNvPicPr>
            <a:picLocks noChangeAspect="1"/>
          </p:cNvPicPr>
          <p:nvPr/>
        </p:nvPicPr>
        <p:blipFill>
          <a:blip r:embed="rId9"/>
          <a:stretch>
            <a:fillRect/>
          </a:stretch>
        </p:blipFill>
        <p:spPr>
          <a:xfrm>
            <a:off x="9916687" y="4071151"/>
            <a:ext cx="835713" cy="835713"/>
          </a:xfrm>
          <a:prstGeom prst="rect">
            <a:avLst/>
          </a:prstGeom>
        </p:spPr>
      </p:pic>
      <p:pic>
        <p:nvPicPr>
          <p:cNvPr id="5" name="Imagen 4">
            <a:extLst>
              <a:ext uri="{FF2B5EF4-FFF2-40B4-BE49-F238E27FC236}">
                <a16:creationId xmlns:a16="http://schemas.microsoft.com/office/drawing/2014/main" id="{E9E65486-25A4-D74C-9F34-248B8CA7308E}"/>
              </a:ext>
            </a:extLst>
          </p:cNvPr>
          <p:cNvPicPr>
            <a:picLocks noChangeAspect="1"/>
          </p:cNvPicPr>
          <p:nvPr/>
        </p:nvPicPr>
        <p:blipFill>
          <a:blip r:embed="rId10"/>
          <a:stretch>
            <a:fillRect/>
          </a:stretch>
        </p:blipFill>
        <p:spPr>
          <a:xfrm>
            <a:off x="3537490" y="2056628"/>
            <a:ext cx="1184721" cy="492760"/>
          </a:xfrm>
          <a:prstGeom prst="rect">
            <a:avLst/>
          </a:prstGeom>
        </p:spPr>
      </p:pic>
      <p:sp>
        <p:nvSpPr>
          <p:cNvPr id="40" name="Marcador de texto 2">
            <a:extLst>
              <a:ext uri="{FF2B5EF4-FFF2-40B4-BE49-F238E27FC236}">
                <a16:creationId xmlns:a16="http://schemas.microsoft.com/office/drawing/2014/main" id="{654B62AF-69FA-AF44-86B9-576EE06E29FB}"/>
              </a:ext>
            </a:extLst>
          </p:cNvPr>
          <p:cNvSpPr txBox="1">
            <a:spLocks/>
          </p:cNvSpPr>
          <p:nvPr/>
        </p:nvSpPr>
        <p:spPr>
          <a:xfrm>
            <a:off x="4969909" y="2070622"/>
            <a:ext cx="3732213" cy="48217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Voluntary changes (before and/or after issuing and</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with a flown a segment.</a:t>
            </a: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Tree>
    <p:extLst>
      <p:ext uri="{BB962C8B-B14F-4D97-AF65-F5344CB8AC3E}">
        <p14:creationId xmlns:p14="http://schemas.microsoft.com/office/powerpoint/2010/main" val="404785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F3FC4003-5B3D-81CB-022D-8902286817D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38" imgH="338" progId="TCLayout.ActiveDocument.1">
                  <p:embed/>
                </p:oleObj>
              </mc:Choice>
              <mc:Fallback>
                <p:oleObj name="Diapositiva de think-cell" r:id="rId3" imgW="338" imgH="338" progId="TCLayout.ActiveDocument.1">
                  <p:embed/>
                  <p:pic>
                    <p:nvPicPr>
                      <p:cNvPr id="7" name="Objeto 6" hidden="1">
                        <a:extLst>
                          <a:ext uri="{FF2B5EF4-FFF2-40B4-BE49-F238E27FC236}">
                            <a16:creationId xmlns:a16="http://schemas.microsoft.com/office/drawing/2014/main" id="{F3FC4003-5B3D-81CB-022D-8902286817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ángulo 4">
            <a:extLst>
              <a:ext uri="{FF2B5EF4-FFF2-40B4-BE49-F238E27FC236}">
                <a16:creationId xmlns:a16="http://schemas.microsoft.com/office/drawing/2014/main" id="{5F173BF3-E189-ACF9-B1D8-1C1655EBD35C}"/>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6" name="Título 6">
            <a:extLst>
              <a:ext uri="{FF2B5EF4-FFF2-40B4-BE49-F238E27FC236}">
                <a16:creationId xmlns:a16="http://schemas.microsoft.com/office/drawing/2014/main" id="{21CAA3A9-074E-668F-102F-E52BC245FC36}"/>
              </a:ext>
            </a:extLst>
          </p:cNvPr>
          <p:cNvSpPr txBox="1">
            <a:spLocks/>
          </p:cNvSpPr>
          <p:nvPr/>
        </p:nvSpPr>
        <p:spPr>
          <a:xfrm>
            <a:off x="320855" y="301005"/>
            <a:ext cx="11789546"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a:ln>
                  <a:noFill/>
                </a:ln>
                <a:solidFill>
                  <a:srgbClr val="D7192C"/>
                </a:solidFill>
                <a:effectLst/>
                <a:uLnTx/>
                <a:uFillTx/>
                <a:latin typeface="Iberia Headline"/>
                <a:ea typeface="+mj-ea"/>
                <a:cs typeface="+mj-cs"/>
              </a:rPr>
              <a:t>Support for Travel Agencies connected to NDC</a:t>
            </a:r>
          </a:p>
        </p:txBody>
      </p:sp>
      <p:sp>
        <p:nvSpPr>
          <p:cNvPr id="9" name="Rectángulo 8">
            <a:extLst>
              <a:ext uri="{FF2B5EF4-FFF2-40B4-BE49-F238E27FC236}">
                <a16:creationId xmlns:a16="http://schemas.microsoft.com/office/drawing/2014/main" id="{1524BD9A-F9CD-3363-4F18-7A218273BEA9}"/>
              </a:ext>
            </a:extLst>
          </p:cNvPr>
          <p:cNvSpPr/>
          <p:nvPr/>
        </p:nvSpPr>
        <p:spPr>
          <a:xfrm>
            <a:off x="590712" y="1953135"/>
            <a:ext cx="2308134" cy="3677206"/>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0" name="Marcador de texto 2">
            <a:extLst>
              <a:ext uri="{FF2B5EF4-FFF2-40B4-BE49-F238E27FC236}">
                <a16:creationId xmlns:a16="http://schemas.microsoft.com/office/drawing/2014/main" id="{44D776E3-999B-BF54-6923-0A4205573CB8}"/>
              </a:ext>
            </a:extLst>
          </p:cNvPr>
          <p:cNvSpPr txBox="1">
            <a:spLocks/>
          </p:cNvSpPr>
          <p:nvPr/>
        </p:nvSpPr>
        <p:spPr>
          <a:xfrm>
            <a:off x="587376" y="2022061"/>
            <a:ext cx="2404106" cy="564544"/>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Technical and Funcional Help </a:t>
            </a:r>
            <a:r>
              <a:rPr kumimoji="0" lang="en-US" sz="1200" b="1" i="0" u="none" strike="noStrike" kern="1200" cap="none" spc="0" normalizeH="0" baseline="0" noProof="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(Direct Connections)</a:t>
            </a:r>
          </a:p>
        </p:txBody>
      </p:sp>
      <p:sp>
        <p:nvSpPr>
          <p:cNvPr id="12" name="Rectángulo 11">
            <a:extLst>
              <a:ext uri="{FF2B5EF4-FFF2-40B4-BE49-F238E27FC236}">
                <a16:creationId xmlns:a16="http://schemas.microsoft.com/office/drawing/2014/main" id="{5D72B7BC-CDC6-CA9F-5C4B-8CB1FFAC6A4D}"/>
              </a:ext>
            </a:extLst>
          </p:cNvPr>
          <p:cNvSpPr/>
          <p:nvPr/>
        </p:nvSpPr>
        <p:spPr>
          <a:xfrm>
            <a:off x="3053728" y="1949437"/>
            <a:ext cx="2308134" cy="3675076"/>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3" name="Marcador de texto 2">
            <a:extLst>
              <a:ext uri="{FF2B5EF4-FFF2-40B4-BE49-F238E27FC236}">
                <a16:creationId xmlns:a16="http://schemas.microsoft.com/office/drawing/2014/main" id="{F897CBCA-884A-CEC3-99F7-2C245B636C69}"/>
              </a:ext>
            </a:extLst>
          </p:cNvPr>
          <p:cNvSpPr txBox="1">
            <a:spLocks/>
          </p:cNvSpPr>
          <p:nvPr/>
        </p:nvSpPr>
        <p:spPr>
          <a:xfrm>
            <a:off x="3119163" y="2029750"/>
            <a:ext cx="2044616" cy="32816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IB NDC Latest News</a:t>
            </a:r>
          </a:p>
        </p:txBody>
      </p:sp>
      <p:sp>
        <p:nvSpPr>
          <p:cNvPr id="15" name="Rectángulo 14">
            <a:extLst>
              <a:ext uri="{FF2B5EF4-FFF2-40B4-BE49-F238E27FC236}">
                <a16:creationId xmlns:a16="http://schemas.microsoft.com/office/drawing/2014/main" id="{783EA71F-40B8-2286-B546-BE80B7484C82}"/>
              </a:ext>
            </a:extLst>
          </p:cNvPr>
          <p:cNvSpPr/>
          <p:nvPr/>
        </p:nvSpPr>
        <p:spPr>
          <a:xfrm>
            <a:off x="5526121" y="1952625"/>
            <a:ext cx="6078503" cy="260918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7" name="Rectángulo 16">
            <a:extLst>
              <a:ext uri="{FF2B5EF4-FFF2-40B4-BE49-F238E27FC236}">
                <a16:creationId xmlns:a16="http://schemas.microsoft.com/office/drawing/2014/main" id="{701CD7B4-A4C8-5114-243C-F0D4D1CAF174}"/>
              </a:ext>
            </a:extLst>
          </p:cNvPr>
          <p:cNvSpPr/>
          <p:nvPr/>
        </p:nvSpPr>
        <p:spPr>
          <a:xfrm>
            <a:off x="5526121" y="4719976"/>
            <a:ext cx="6078504" cy="915882"/>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8" name="Marcador de texto 2">
            <a:extLst>
              <a:ext uri="{FF2B5EF4-FFF2-40B4-BE49-F238E27FC236}">
                <a16:creationId xmlns:a16="http://schemas.microsoft.com/office/drawing/2014/main" id="{00468AB6-AB42-39D2-4685-146CF15B92D8}"/>
              </a:ext>
            </a:extLst>
          </p:cNvPr>
          <p:cNvSpPr txBox="1">
            <a:spLocks/>
          </p:cNvSpPr>
          <p:nvPr/>
        </p:nvSpPr>
        <p:spPr>
          <a:xfrm>
            <a:off x="5594254" y="4782997"/>
            <a:ext cx="3222931" cy="37164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BA NDC </a:t>
            </a:r>
            <a:r>
              <a:rPr kumimoji="0" lang="es-ES" sz="16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Contacts</a:t>
            </a:r>
            <a:endPar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20" name="Marcador de texto 2">
            <a:extLst>
              <a:ext uri="{FF2B5EF4-FFF2-40B4-BE49-F238E27FC236}">
                <a16:creationId xmlns:a16="http://schemas.microsoft.com/office/drawing/2014/main" id="{6587BB36-E799-6262-54DD-1176CFF4FB64}"/>
              </a:ext>
            </a:extLst>
          </p:cNvPr>
          <p:cNvSpPr txBox="1">
            <a:spLocks/>
          </p:cNvSpPr>
          <p:nvPr/>
        </p:nvSpPr>
        <p:spPr>
          <a:xfrm>
            <a:off x="652367" y="2987753"/>
            <a:ext cx="2178492" cy="2458993"/>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For more information please visit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hlinkClick r:id="rId5"/>
              </a:rPr>
              <a:t>Iberia NDC Support</a:t>
            </a: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Service Desk in JIRA.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hlinkClick r:id="rId6"/>
              </a:rPr>
              <a:t>https://id.atlassian.com/login</a:t>
            </a: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With your provided JIRA user.</a:t>
            </a: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Onboarding doubts at </a:t>
            </a:r>
            <a:r>
              <a:rPr kumimoji="0" lang="en-US" sz="1100" b="0" i="0" u="none" strike="noStrike" kern="1200" cap="none" spc="0" normalizeH="0" baseline="0" noProof="0" dirty="0" err="1">
                <a:ln>
                  <a:noFill/>
                </a:ln>
                <a:solidFill>
                  <a:srgbClr val="D7192C"/>
                </a:solidFill>
                <a:effectLst/>
                <a:uLnTx/>
                <a:uFillTx/>
                <a:latin typeface="Iberia Text"/>
                <a:ea typeface="+mn-ea"/>
                <a:cs typeface="+mn-cs"/>
              </a:rPr>
              <a:t>New.Distribution@iberia.es</a:t>
            </a:r>
            <a:endParaRPr kumimoji="0" lang="es-ES" sz="1100" b="0" i="0" u="none" strike="noStrike" kern="1200" cap="none" spc="0" normalizeH="0" baseline="0" noProof="0" dirty="0">
              <a:ln>
                <a:noFill/>
              </a:ln>
              <a:solidFill>
                <a:srgbClr val="D7192C"/>
              </a:solidFill>
              <a:effectLst/>
              <a:uLnTx/>
              <a:uFillTx/>
              <a:latin typeface="Iberia Text"/>
              <a:ea typeface="+mn-ea"/>
              <a:cs typeface="+mn-cs"/>
            </a:endParaRPr>
          </a:p>
        </p:txBody>
      </p:sp>
      <p:pic>
        <p:nvPicPr>
          <p:cNvPr id="27" name="Imagen 26">
            <a:extLst>
              <a:ext uri="{FF2B5EF4-FFF2-40B4-BE49-F238E27FC236}">
                <a16:creationId xmlns:a16="http://schemas.microsoft.com/office/drawing/2014/main" id="{C3C3C8C2-9A86-51EB-3716-8FDFB931B555}"/>
              </a:ext>
            </a:extLst>
          </p:cNvPr>
          <p:cNvPicPr>
            <a:picLocks noChangeAspect="1"/>
          </p:cNvPicPr>
          <p:nvPr/>
        </p:nvPicPr>
        <p:blipFill>
          <a:blip r:embed="rId7"/>
          <a:srcRect/>
          <a:stretch/>
        </p:blipFill>
        <p:spPr>
          <a:xfrm>
            <a:off x="3932101" y="2630130"/>
            <a:ext cx="368790" cy="373458"/>
          </a:xfrm>
          <a:prstGeom prst="rect">
            <a:avLst/>
          </a:prstGeom>
        </p:spPr>
      </p:pic>
      <p:sp>
        <p:nvSpPr>
          <p:cNvPr id="33" name="Marcador de texto 2">
            <a:extLst>
              <a:ext uri="{FF2B5EF4-FFF2-40B4-BE49-F238E27FC236}">
                <a16:creationId xmlns:a16="http://schemas.microsoft.com/office/drawing/2014/main" id="{F8D10265-0852-7343-2862-243DE24C89E4}"/>
              </a:ext>
            </a:extLst>
          </p:cNvPr>
          <p:cNvSpPr txBox="1">
            <a:spLocks/>
          </p:cNvSpPr>
          <p:nvPr/>
        </p:nvSpPr>
        <p:spPr>
          <a:xfrm>
            <a:off x="5687897" y="5140359"/>
            <a:ext cx="1389060" cy="27431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rgbClr val="575756"/>
                </a:solidFill>
                <a:effectLst/>
                <a:uLnTx/>
                <a:uFillTx/>
                <a:latin typeface="Iberia Text"/>
                <a:ea typeface="ＭＳ Ｐゴシック" charset="0"/>
                <a:cs typeface="+mn-cs"/>
              </a:rPr>
              <a:t>https://</a:t>
            </a:r>
            <a:r>
              <a:rPr kumimoji="0" lang="es-ES" sz="1100" b="1" i="0" u="none" strike="noStrike" kern="1200" cap="none" spc="0" normalizeH="0" baseline="0" noProof="0" dirty="0" err="1">
                <a:ln>
                  <a:noFill/>
                </a:ln>
                <a:solidFill>
                  <a:srgbClr val="575756"/>
                </a:solidFill>
                <a:effectLst/>
                <a:uLnTx/>
                <a:uFillTx/>
                <a:latin typeface="Iberia Text"/>
                <a:ea typeface="ＭＳ Ｐゴシック" charset="0"/>
                <a:cs typeface="+mn-cs"/>
              </a:rPr>
              <a:t>ndc.ba.com</a:t>
            </a:r>
            <a:r>
              <a:rPr kumimoji="0" lang="es-ES" sz="1100" b="1" i="0" u="none" strike="noStrike" kern="1200" cap="none" spc="0" normalizeH="0" baseline="0" noProof="0" dirty="0">
                <a:ln>
                  <a:noFill/>
                </a:ln>
                <a:solidFill>
                  <a:srgbClr val="575756"/>
                </a:solidFill>
                <a:effectLst/>
                <a:uLnTx/>
                <a:uFillTx/>
                <a:latin typeface="Iberia Text"/>
                <a:ea typeface="ＭＳ Ｐゴシック" charset="0"/>
                <a:cs typeface="+mn-cs"/>
              </a:rPr>
              <a:t>/</a:t>
            </a:r>
          </a:p>
        </p:txBody>
      </p:sp>
      <p:sp>
        <p:nvSpPr>
          <p:cNvPr id="35" name="Marcador de texto 2">
            <a:extLst>
              <a:ext uri="{FF2B5EF4-FFF2-40B4-BE49-F238E27FC236}">
                <a16:creationId xmlns:a16="http://schemas.microsoft.com/office/drawing/2014/main" id="{F1CA0D76-F4E4-623A-6C0C-AC233019B327}"/>
              </a:ext>
            </a:extLst>
          </p:cNvPr>
          <p:cNvSpPr txBox="1">
            <a:spLocks/>
          </p:cNvSpPr>
          <p:nvPr/>
        </p:nvSpPr>
        <p:spPr>
          <a:xfrm>
            <a:off x="5601511" y="2029750"/>
            <a:ext cx="4369485" cy="37164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IB NDC Support for Travel Agencies</a:t>
            </a:r>
          </a:p>
        </p:txBody>
      </p:sp>
      <p:sp>
        <p:nvSpPr>
          <p:cNvPr id="39" name="Marcador de texto 2">
            <a:extLst>
              <a:ext uri="{FF2B5EF4-FFF2-40B4-BE49-F238E27FC236}">
                <a16:creationId xmlns:a16="http://schemas.microsoft.com/office/drawing/2014/main" id="{2E50907A-D271-05F5-A277-607625B860ED}"/>
              </a:ext>
            </a:extLst>
          </p:cNvPr>
          <p:cNvSpPr txBox="1">
            <a:spLocks/>
          </p:cNvSpPr>
          <p:nvPr/>
        </p:nvSpPr>
        <p:spPr>
          <a:xfrm>
            <a:off x="6064176" y="2386979"/>
            <a:ext cx="4168627" cy="531754"/>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Travel Agencies can use IAG Portal as their Servicing Tool in case their Service Provider doesn´t provide the functionality yet</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a:t>
            </a:r>
          </a:p>
        </p:txBody>
      </p:sp>
      <p:sp>
        <p:nvSpPr>
          <p:cNvPr id="40" name="Marcador de texto 2">
            <a:extLst>
              <a:ext uri="{FF2B5EF4-FFF2-40B4-BE49-F238E27FC236}">
                <a16:creationId xmlns:a16="http://schemas.microsoft.com/office/drawing/2014/main" id="{8909D66A-2C75-D8E7-E743-17E971F10969}"/>
              </a:ext>
            </a:extLst>
          </p:cNvPr>
          <p:cNvSpPr txBox="1">
            <a:spLocks/>
          </p:cNvSpPr>
          <p:nvPr/>
        </p:nvSpPr>
        <p:spPr>
          <a:xfrm>
            <a:off x="3063018" y="2987753"/>
            <a:ext cx="2178492" cy="2458993"/>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Monthly</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 Tarde </a:t>
            </a: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Newsletter</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Exclusive Comms with new capabilities</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err="1">
                <a:ln>
                  <a:noFill/>
                </a:ln>
                <a:solidFill>
                  <a:srgbClr val="000000">
                    <a:tint val="75000"/>
                  </a:srgbClr>
                </a:solidFill>
                <a:effectLst/>
                <a:uLnTx/>
                <a:uFillTx/>
                <a:latin typeface="Iberia Text"/>
                <a:ea typeface="+mn-ea"/>
                <a:cs typeface="+mn-cs"/>
              </a:rPr>
              <a:t>Visit</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s-ES" sz="1100" b="0" i="0" u="sng" strike="noStrike" kern="1200" cap="none" spc="0" normalizeH="0" baseline="0" noProof="0" dirty="0" err="1">
                <a:ln>
                  <a:noFill/>
                </a:ln>
                <a:solidFill>
                  <a:srgbClr val="D7192C"/>
                </a:solidFill>
                <a:effectLst/>
                <a:uLnTx/>
                <a:uFillTx/>
                <a:latin typeface="Iberia Text"/>
                <a:ea typeface="+mn-ea"/>
                <a:cs typeface="+mn-cs"/>
              </a:rPr>
              <a:t>Iberiagencias.com</a:t>
            </a:r>
            <a:endParaRPr kumimoji="0" lang="es-ES" sz="1100" b="0" i="0" u="sng" strike="noStrike" kern="1200" cap="none" spc="0" normalizeH="0" baseline="0" noProof="0" dirty="0">
              <a:ln>
                <a:noFill/>
              </a:ln>
              <a:solidFill>
                <a:srgbClr val="D7192C"/>
              </a:solidFill>
              <a:effectLst/>
              <a:uLnTx/>
              <a:uFillTx/>
              <a:latin typeface="Iberia Text"/>
              <a:ea typeface="+mn-ea"/>
              <a:cs typeface="+mn-cs"/>
            </a:endParaRPr>
          </a:p>
        </p:txBody>
      </p:sp>
      <p:pic>
        <p:nvPicPr>
          <p:cNvPr id="41" name="Imagen 40">
            <a:extLst>
              <a:ext uri="{FF2B5EF4-FFF2-40B4-BE49-F238E27FC236}">
                <a16:creationId xmlns:a16="http://schemas.microsoft.com/office/drawing/2014/main" id="{3321B04E-A05A-7529-A23C-9365A1560F2C}"/>
              </a:ext>
            </a:extLst>
          </p:cNvPr>
          <p:cNvPicPr>
            <a:picLocks noChangeAspect="1"/>
          </p:cNvPicPr>
          <p:nvPr/>
        </p:nvPicPr>
        <p:blipFill>
          <a:blip r:embed="rId7"/>
          <a:srcRect/>
          <a:stretch/>
        </p:blipFill>
        <p:spPr>
          <a:xfrm>
            <a:off x="3932101" y="3633430"/>
            <a:ext cx="368790" cy="373458"/>
          </a:xfrm>
          <a:prstGeom prst="rect">
            <a:avLst/>
          </a:prstGeom>
        </p:spPr>
      </p:pic>
      <p:pic>
        <p:nvPicPr>
          <p:cNvPr id="42" name="Imagen 41">
            <a:extLst>
              <a:ext uri="{FF2B5EF4-FFF2-40B4-BE49-F238E27FC236}">
                <a16:creationId xmlns:a16="http://schemas.microsoft.com/office/drawing/2014/main" id="{8743177F-5214-F7A3-6F6A-65ECB7149204}"/>
              </a:ext>
            </a:extLst>
          </p:cNvPr>
          <p:cNvPicPr>
            <a:picLocks noChangeAspect="1"/>
          </p:cNvPicPr>
          <p:nvPr/>
        </p:nvPicPr>
        <p:blipFill>
          <a:blip r:embed="rId7"/>
          <a:srcRect/>
          <a:stretch/>
        </p:blipFill>
        <p:spPr>
          <a:xfrm>
            <a:off x="3932101" y="4636730"/>
            <a:ext cx="368790" cy="373458"/>
          </a:xfrm>
          <a:prstGeom prst="rect">
            <a:avLst/>
          </a:prstGeom>
        </p:spPr>
      </p:pic>
      <p:sp>
        <p:nvSpPr>
          <p:cNvPr id="43" name="Marcador de texto 2">
            <a:extLst>
              <a:ext uri="{FF2B5EF4-FFF2-40B4-BE49-F238E27FC236}">
                <a16:creationId xmlns:a16="http://schemas.microsoft.com/office/drawing/2014/main" id="{E183F52A-5054-E00F-6602-4F58B3F2E9E8}"/>
              </a:ext>
            </a:extLst>
          </p:cNvPr>
          <p:cNvSpPr txBox="1">
            <a:spLocks/>
          </p:cNvSpPr>
          <p:nvPr/>
        </p:nvSpPr>
        <p:spPr>
          <a:xfrm>
            <a:off x="6064176" y="2924009"/>
            <a:ext cx="5419189" cy="268290"/>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For all NDC bookings an exclusive IB NDC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Call Center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is available</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a:t>
            </a:r>
          </a:p>
        </p:txBody>
      </p:sp>
      <p:sp>
        <p:nvSpPr>
          <p:cNvPr id="44" name="Marcador de texto 2">
            <a:extLst>
              <a:ext uri="{FF2B5EF4-FFF2-40B4-BE49-F238E27FC236}">
                <a16:creationId xmlns:a16="http://schemas.microsoft.com/office/drawing/2014/main" id="{F5115414-C934-335A-B40C-DD042FF29910}"/>
              </a:ext>
            </a:extLst>
          </p:cNvPr>
          <p:cNvSpPr txBox="1">
            <a:spLocks/>
          </p:cNvSpPr>
          <p:nvPr/>
        </p:nvSpPr>
        <p:spPr>
          <a:xfrm>
            <a:off x="6356220" y="3259974"/>
            <a:ext cx="4616579" cy="316265"/>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Dialing their local usual Call Center number selecting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NDC option</a:t>
            </a:r>
            <a:r>
              <a:rPr kumimoji="0" lang="en-US" sz="1100" b="0" i="0" u="none" strike="noStrike" kern="1200" cap="none" spc="0" normalizeH="0" baseline="0" noProof="0" dirty="0">
                <a:ln>
                  <a:noFill/>
                </a:ln>
                <a:solidFill>
                  <a:srgbClr val="FF0000"/>
                </a:solidFill>
                <a:effectLst/>
                <a:uLnTx/>
                <a:uFillTx/>
                <a:latin typeface="Iberia Text"/>
                <a:ea typeface="+mn-ea"/>
                <a:cs typeface="+mn-cs"/>
              </a:rPr>
              <a:t>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from the touch-tone menu</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45" name="Marcador de texto 2">
            <a:extLst>
              <a:ext uri="{FF2B5EF4-FFF2-40B4-BE49-F238E27FC236}">
                <a16:creationId xmlns:a16="http://schemas.microsoft.com/office/drawing/2014/main" id="{97E460B8-8C2D-EFFE-351E-08FD1760644B}"/>
              </a:ext>
            </a:extLst>
          </p:cNvPr>
          <p:cNvSpPr txBox="1">
            <a:spLocks/>
          </p:cNvSpPr>
          <p:nvPr/>
        </p:nvSpPr>
        <p:spPr>
          <a:xfrm>
            <a:off x="6355766" y="4194465"/>
            <a:ext cx="3615230" cy="207340"/>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rgbClr val="D7192C"/>
                </a:solidFill>
                <a:effectLst/>
                <a:uLnTx/>
                <a:uFillTx/>
                <a:latin typeface="Iberia Text"/>
                <a:ea typeface="+mn-ea"/>
                <a:cs typeface="+mn-cs"/>
              </a:rPr>
              <a:t>91 9046 357</a:t>
            </a:r>
          </a:p>
        </p:txBody>
      </p:sp>
      <p:pic>
        <p:nvPicPr>
          <p:cNvPr id="47" name="Imagen 46">
            <a:extLst>
              <a:ext uri="{FF2B5EF4-FFF2-40B4-BE49-F238E27FC236}">
                <a16:creationId xmlns:a16="http://schemas.microsoft.com/office/drawing/2014/main" id="{738A12AE-A5AC-183F-26D3-3F7D7B75AFED}"/>
              </a:ext>
            </a:extLst>
          </p:cNvPr>
          <p:cNvPicPr>
            <a:picLocks noChangeAspect="1"/>
          </p:cNvPicPr>
          <p:nvPr/>
        </p:nvPicPr>
        <p:blipFill>
          <a:blip r:embed="rId8"/>
          <a:srcRect/>
          <a:stretch/>
        </p:blipFill>
        <p:spPr>
          <a:xfrm>
            <a:off x="1558587" y="2655530"/>
            <a:ext cx="357897" cy="373458"/>
          </a:xfrm>
          <a:prstGeom prst="rect">
            <a:avLst/>
          </a:prstGeom>
        </p:spPr>
      </p:pic>
      <p:pic>
        <p:nvPicPr>
          <p:cNvPr id="48" name="Imagen 47">
            <a:extLst>
              <a:ext uri="{FF2B5EF4-FFF2-40B4-BE49-F238E27FC236}">
                <a16:creationId xmlns:a16="http://schemas.microsoft.com/office/drawing/2014/main" id="{3AD9790B-C02E-BB21-6C93-38FC8AC12661}"/>
              </a:ext>
            </a:extLst>
          </p:cNvPr>
          <p:cNvPicPr>
            <a:picLocks noChangeAspect="1"/>
          </p:cNvPicPr>
          <p:nvPr/>
        </p:nvPicPr>
        <p:blipFill>
          <a:blip r:embed="rId9"/>
          <a:srcRect/>
          <a:stretch/>
        </p:blipFill>
        <p:spPr>
          <a:xfrm>
            <a:off x="1519270" y="3570198"/>
            <a:ext cx="436530" cy="436530"/>
          </a:xfrm>
          <a:prstGeom prst="rect">
            <a:avLst/>
          </a:prstGeom>
        </p:spPr>
      </p:pic>
      <p:pic>
        <p:nvPicPr>
          <p:cNvPr id="50" name="Imagen 49">
            <a:extLst>
              <a:ext uri="{FF2B5EF4-FFF2-40B4-BE49-F238E27FC236}">
                <a16:creationId xmlns:a16="http://schemas.microsoft.com/office/drawing/2014/main" id="{F4D37933-CDE6-BE48-DA39-6C4FE8A171CF}"/>
              </a:ext>
            </a:extLst>
          </p:cNvPr>
          <p:cNvPicPr>
            <a:picLocks noChangeAspect="1"/>
          </p:cNvPicPr>
          <p:nvPr/>
        </p:nvPicPr>
        <p:blipFill>
          <a:blip r:embed="rId10"/>
          <a:stretch>
            <a:fillRect/>
          </a:stretch>
        </p:blipFill>
        <p:spPr>
          <a:xfrm>
            <a:off x="1539536" y="4687133"/>
            <a:ext cx="395998" cy="310586"/>
          </a:xfrm>
          <a:prstGeom prst="rect">
            <a:avLst/>
          </a:prstGeom>
        </p:spPr>
      </p:pic>
      <p:pic>
        <p:nvPicPr>
          <p:cNvPr id="51" name="Imagen 50">
            <a:extLst>
              <a:ext uri="{FF2B5EF4-FFF2-40B4-BE49-F238E27FC236}">
                <a16:creationId xmlns:a16="http://schemas.microsoft.com/office/drawing/2014/main" id="{7A4044A0-84E8-6698-FEAA-C2E0F43906C5}"/>
              </a:ext>
            </a:extLst>
          </p:cNvPr>
          <p:cNvPicPr>
            <a:picLocks noChangeAspect="1"/>
          </p:cNvPicPr>
          <p:nvPr/>
        </p:nvPicPr>
        <p:blipFill>
          <a:blip r:embed="rId11"/>
          <a:stretch>
            <a:fillRect/>
          </a:stretch>
        </p:blipFill>
        <p:spPr>
          <a:xfrm>
            <a:off x="6106196" y="3266599"/>
            <a:ext cx="275628" cy="237871"/>
          </a:xfrm>
          <a:prstGeom prst="rect">
            <a:avLst/>
          </a:prstGeom>
        </p:spPr>
      </p:pic>
      <p:pic>
        <p:nvPicPr>
          <p:cNvPr id="53" name="Imagen 52">
            <a:extLst>
              <a:ext uri="{FF2B5EF4-FFF2-40B4-BE49-F238E27FC236}">
                <a16:creationId xmlns:a16="http://schemas.microsoft.com/office/drawing/2014/main" id="{3039A291-7297-FE69-F162-6739ED8D6363}"/>
              </a:ext>
            </a:extLst>
          </p:cNvPr>
          <p:cNvPicPr>
            <a:picLocks noChangeAspect="1"/>
          </p:cNvPicPr>
          <p:nvPr/>
        </p:nvPicPr>
        <p:blipFill>
          <a:blip r:embed="rId12"/>
          <a:srcRect/>
          <a:stretch/>
        </p:blipFill>
        <p:spPr>
          <a:xfrm>
            <a:off x="6178366" y="4178613"/>
            <a:ext cx="162756" cy="280615"/>
          </a:xfrm>
          <a:prstGeom prst="rect">
            <a:avLst/>
          </a:prstGeom>
        </p:spPr>
      </p:pic>
      <p:pic>
        <p:nvPicPr>
          <p:cNvPr id="54" name="Imagen 53">
            <a:extLst>
              <a:ext uri="{FF2B5EF4-FFF2-40B4-BE49-F238E27FC236}">
                <a16:creationId xmlns:a16="http://schemas.microsoft.com/office/drawing/2014/main" id="{39863779-6733-0584-2558-331AA99EE7D1}"/>
              </a:ext>
            </a:extLst>
          </p:cNvPr>
          <p:cNvPicPr>
            <a:picLocks noChangeAspect="1"/>
          </p:cNvPicPr>
          <p:nvPr/>
        </p:nvPicPr>
        <p:blipFill>
          <a:blip r:embed="rId13"/>
          <a:stretch>
            <a:fillRect/>
          </a:stretch>
        </p:blipFill>
        <p:spPr>
          <a:xfrm>
            <a:off x="5802728" y="2391142"/>
            <a:ext cx="303468" cy="303468"/>
          </a:xfrm>
          <a:prstGeom prst="rect">
            <a:avLst/>
          </a:prstGeom>
        </p:spPr>
      </p:pic>
      <p:cxnSp>
        <p:nvCxnSpPr>
          <p:cNvPr id="56" name="Conector recto 55">
            <a:extLst>
              <a:ext uri="{FF2B5EF4-FFF2-40B4-BE49-F238E27FC236}">
                <a16:creationId xmlns:a16="http://schemas.microsoft.com/office/drawing/2014/main" id="{CA18B703-8845-0ADD-2646-4F3A68537A93}"/>
              </a:ext>
            </a:extLst>
          </p:cNvPr>
          <p:cNvCxnSpPr>
            <a:cxnSpLocks/>
          </p:cNvCxnSpPr>
          <p:nvPr/>
        </p:nvCxnSpPr>
        <p:spPr>
          <a:xfrm>
            <a:off x="7133225" y="5315317"/>
            <a:ext cx="4171243" cy="0"/>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57" name="Imagen 56">
            <a:extLst>
              <a:ext uri="{FF2B5EF4-FFF2-40B4-BE49-F238E27FC236}">
                <a16:creationId xmlns:a16="http://schemas.microsoft.com/office/drawing/2014/main" id="{D6742413-3228-9DA7-6B8A-8B21B777BCF3}"/>
              </a:ext>
            </a:extLst>
          </p:cNvPr>
          <p:cNvPicPr>
            <a:picLocks noChangeAspect="1"/>
          </p:cNvPicPr>
          <p:nvPr/>
        </p:nvPicPr>
        <p:blipFill rotWithShape="1">
          <a:blip r:embed="rId14"/>
          <a:srcRect r="8370" b="26215"/>
          <a:stretch/>
        </p:blipFill>
        <p:spPr>
          <a:xfrm>
            <a:off x="10638290" y="4757183"/>
            <a:ext cx="666282" cy="536518"/>
          </a:xfrm>
          <a:prstGeom prst="rect">
            <a:avLst/>
          </a:prstGeom>
        </p:spPr>
      </p:pic>
      <p:sp>
        <p:nvSpPr>
          <p:cNvPr id="2" name="Marcador de texto 2">
            <a:extLst>
              <a:ext uri="{FF2B5EF4-FFF2-40B4-BE49-F238E27FC236}">
                <a16:creationId xmlns:a16="http://schemas.microsoft.com/office/drawing/2014/main" id="{FFCED003-EB4A-24F8-9D81-6EA131516E81}"/>
              </a:ext>
            </a:extLst>
          </p:cNvPr>
          <p:cNvSpPr txBox="1">
            <a:spLocks/>
          </p:cNvSpPr>
          <p:nvPr/>
        </p:nvSpPr>
        <p:spPr>
          <a:xfrm>
            <a:off x="6356220" y="3706289"/>
            <a:ext cx="4616579" cy="316265"/>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In </a:t>
            </a:r>
            <a:r>
              <a:rPr kumimoji="0" lang="es-ES" sz="1100" b="0" i="0" u="none" strike="noStrike" kern="1200" cap="none" spc="0" normalizeH="0" baseline="0" noProof="0" dirty="0" err="1">
                <a:ln>
                  <a:noFill/>
                </a:ln>
                <a:solidFill>
                  <a:srgbClr val="000000">
                    <a:tint val="75000"/>
                  </a:srgbClr>
                </a:solidFill>
                <a:effectLst/>
                <a:uLnTx/>
                <a:uFillTx/>
                <a:latin typeface="Iberia Text"/>
                <a:ea typeface="+mn-ea"/>
                <a:cs typeface="+mn-cs"/>
              </a:rPr>
              <a:t>Spain</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s-ES" sz="1100" b="0" i="0" u="none" strike="noStrike" kern="1200" cap="none" spc="0" normalizeH="0" baseline="0" noProof="0" dirty="0" err="1">
                <a:ln>
                  <a:noFill/>
                </a:ln>
                <a:solidFill>
                  <a:srgbClr val="000000">
                    <a:tint val="75000"/>
                  </a:srgbClr>
                </a:solidFill>
                <a:effectLst/>
                <a:uLnTx/>
                <a:uFillTx/>
                <a:latin typeface="Iberia Text"/>
                <a:ea typeface="+mn-ea"/>
                <a:cs typeface="+mn-cs"/>
              </a:rPr>
              <a:t>for</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s-ES" sz="1100" b="0" i="0" u="none" strike="noStrike" kern="1200" cap="none" spc="0" normalizeH="0" baseline="0" noProof="0" dirty="0" err="1">
                <a:ln>
                  <a:noFill/>
                </a:ln>
                <a:solidFill>
                  <a:srgbClr val="000000">
                    <a:tint val="75000"/>
                  </a:srgbClr>
                </a:solidFill>
                <a:effectLst/>
                <a:uLnTx/>
                <a:uFillTx/>
                <a:latin typeface="Iberia Text"/>
                <a:ea typeface="+mn-ea"/>
                <a:cs typeface="+mn-cs"/>
              </a:rPr>
              <a:t>Spanish</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s-ES" sz="1100" b="0" i="0" u="none" strike="noStrike" kern="1200" cap="none" spc="0" normalizeH="0" baseline="0" noProof="0" dirty="0" err="1">
                <a:ln>
                  <a:noFill/>
                </a:ln>
                <a:solidFill>
                  <a:srgbClr val="000000">
                    <a:tint val="75000"/>
                  </a:srgbClr>
                </a:solidFill>
                <a:effectLst/>
                <a:uLnTx/>
                <a:uFillTx/>
                <a:latin typeface="Iberia Text"/>
                <a:ea typeface="+mn-ea"/>
                <a:cs typeface="+mn-cs"/>
              </a:rPr>
              <a:t>IATAs</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 24 </a:t>
            </a:r>
            <a:r>
              <a:rPr kumimoji="0" lang="es-ES" sz="1100" b="0" i="0" u="none" strike="noStrike" kern="1200" cap="none" spc="0" normalizeH="0" baseline="0" noProof="0" dirty="0" err="1">
                <a:ln>
                  <a:noFill/>
                </a:ln>
                <a:solidFill>
                  <a:srgbClr val="000000">
                    <a:tint val="75000"/>
                  </a:srgbClr>
                </a:solidFill>
                <a:effectLst/>
                <a:uLnTx/>
                <a:uFillTx/>
                <a:latin typeface="Iberia Text"/>
                <a:ea typeface="+mn-ea"/>
                <a:cs typeface="+mn-cs"/>
              </a:rPr>
              <a:t>hours</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 7/7. </a:t>
            </a:r>
            <a:r>
              <a:rPr kumimoji="0" lang="es-ES" sz="1100" b="0" i="0" u="none" strike="noStrike" kern="1200" cap="none" spc="0" normalizeH="0" baseline="0" noProof="0" dirty="0" err="1">
                <a:ln>
                  <a:noFill/>
                </a:ln>
                <a:solidFill>
                  <a:srgbClr val="000000">
                    <a:tint val="75000"/>
                  </a:srgbClr>
                </a:solidFill>
                <a:effectLst/>
                <a:uLnTx/>
                <a:uFillTx/>
                <a:latin typeface="Iberia Text"/>
                <a:ea typeface="+mn-ea"/>
                <a:cs typeface="+mn-cs"/>
              </a:rPr>
              <a:t>Both</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 in </a:t>
            </a:r>
            <a:r>
              <a:rPr kumimoji="0" lang="es-ES" sz="1100" b="0" i="0" u="none" strike="noStrike" kern="1200" cap="none" spc="0" normalizeH="0" baseline="0" noProof="0" dirty="0" err="1">
                <a:ln>
                  <a:noFill/>
                </a:ln>
                <a:solidFill>
                  <a:srgbClr val="000000">
                    <a:tint val="75000"/>
                  </a:srgbClr>
                </a:solidFill>
                <a:effectLst/>
                <a:uLnTx/>
                <a:uFillTx/>
                <a:latin typeface="Iberia Text"/>
                <a:ea typeface="+mn-ea"/>
                <a:cs typeface="+mn-cs"/>
              </a:rPr>
              <a:t>Spanish</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 and English</a:t>
            </a:r>
          </a:p>
        </p:txBody>
      </p:sp>
      <p:pic>
        <p:nvPicPr>
          <p:cNvPr id="3" name="Imagen 2">
            <a:extLst>
              <a:ext uri="{FF2B5EF4-FFF2-40B4-BE49-F238E27FC236}">
                <a16:creationId xmlns:a16="http://schemas.microsoft.com/office/drawing/2014/main" id="{FFD4C965-02E7-4DD0-6F20-A26245019909}"/>
              </a:ext>
            </a:extLst>
          </p:cNvPr>
          <p:cNvPicPr>
            <a:picLocks noChangeAspect="1"/>
          </p:cNvPicPr>
          <p:nvPr/>
        </p:nvPicPr>
        <p:blipFill>
          <a:blip r:embed="rId15"/>
          <a:stretch>
            <a:fillRect/>
          </a:stretch>
        </p:blipFill>
        <p:spPr>
          <a:xfrm>
            <a:off x="6131573" y="3726179"/>
            <a:ext cx="237871" cy="237871"/>
          </a:xfrm>
          <a:prstGeom prst="rect">
            <a:avLst/>
          </a:prstGeom>
        </p:spPr>
      </p:pic>
      <p:pic>
        <p:nvPicPr>
          <p:cNvPr id="4" name="Imagen 3">
            <a:extLst>
              <a:ext uri="{FF2B5EF4-FFF2-40B4-BE49-F238E27FC236}">
                <a16:creationId xmlns:a16="http://schemas.microsoft.com/office/drawing/2014/main" id="{32A26891-18FD-2303-1A02-7F5C219BF3FF}"/>
              </a:ext>
            </a:extLst>
          </p:cNvPr>
          <p:cNvPicPr>
            <a:picLocks noChangeAspect="1"/>
          </p:cNvPicPr>
          <p:nvPr/>
        </p:nvPicPr>
        <p:blipFill>
          <a:blip r:embed="rId13"/>
          <a:stretch>
            <a:fillRect/>
          </a:stretch>
        </p:blipFill>
        <p:spPr>
          <a:xfrm>
            <a:off x="5802728" y="2913656"/>
            <a:ext cx="303468" cy="303468"/>
          </a:xfrm>
          <a:prstGeom prst="rect">
            <a:avLst/>
          </a:prstGeom>
        </p:spPr>
      </p:pic>
    </p:spTree>
    <p:extLst>
      <p:ext uri="{BB962C8B-B14F-4D97-AF65-F5344CB8AC3E}">
        <p14:creationId xmlns:p14="http://schemas.microsoft.com/office/powerpoint/2010/main" val="80190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3D3C02D8-A523-42A1-84B9-30F8B21EFC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5" name="Objeto 4" hidden="1">
                        <a:extLst>
                          <a:ext uri="{FF2B5EF4-FFF2-40B4-BE49-F238E27FC236}">
                            <a16:creationId xmlns:a16="http://schemas.microsoft.com/office/drawing/2014/main" id="{3D3C02D8-A523-42A1-84B9-30F8B21EFC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857609CF-E056-418D-87AD-6B4B9622C1B2}"/>
              </a:ext>
            </a:extLst>
          </p:cNvPr>
          <p:cNvSpPr>
            <a:spLocks noGrp="1"/>
          </p:cNvSpPr>
          <p:nvPr>
            <p:ph type="title"/>
          </p:nvPr>
        </p:nvSpPr>
        <p:spPr>
          <a:xfrm>
            <a:off x="417513" y="481013"/>
            <a:ext cx="11366500" cy="726439"/>
          </a:xfrm>
        </p:spPr>
        <p:txBody>
          <a:bodyPr vert="horz"/>
          <a:lstStyle/>
          <a:p>
            <a:r>
              <a:rPr lang="es-ES" dirty="0"/>
              <a:t>Service Providers IB NDC - Appendix I</a:t>
            </a:r>
          </a:p>
        </p:txBody>
      </p:sp>
      <p:grpSp>
        <p:nvGrpSpPr>
          <p:cNvPr id="6" name="Grupo 5">
            <a:extLst>
              <a:ext uri="{FF2B5EF4-FFF2-40B4-BE49-F238E27FC236}">
                <a16:creationId xmlns:a16="http://schemas.microsoft.com/office/drawing/2014/main" id="{730150EB-E720-4F3D-9BC2-6D72FADBF2C9}"/>
              </a:ext>
            </a:extLst>
          </p:cNvPr>
          <p:cNvGrpSpPr/>
          <p:nvPr/>
        </p:nvGrpSpPr>
        <p:grpSpPr>
          <a:xfrm>
            <a:off x="9848531" y="411814"/>
            <a:ext cx="1986282" cy="713448"/>
            <a:chOff x="11479475" y="162696"/>
            <a:chExt cx="2335354" cy="838830"/>
          </a:xfrm>
        </p:grpSpPr>
        <p:grpSp>
          <p:nvGrpSpPr>
            <p:cNvPr id="7" name="Grupo 6">
              <a:extLst>
                <a:ext uri="{FF2B5EF4-FFF2-40B4-BE49-F238E27FC236}">
                  <a16:creationId xmlns:a16="http://schemas.microsoft.com/office/drawing/2014/main" id="{38963F93-4047-4D4E-8157-713ADBDFE07F}"/>
                </a:ext>
              </a:extLst>
            </p:cNvPr>
            <p:cNvGrpSpPr/>
            <p:nvPr/>
          </p:nvGrpSpPr>
          <p:grpSpPr>
            <a:xfrm>
              <a:off x="12291642" y="162696"/>
              <a:ext cx="1523187" cy="838830"/>
              <a:chOff x="12291642" y="162696"/>
              <a:chExt cx="1523187" cy="838830"/>
            </a:xfrm>
          </p:grpSpPr>
          <p:pic>
            <p:nvPicPr>
              <p:cNvPr id="9" name="Imagen 8">
                <a:extLst>
                  <a:ext uri="{FF2B5EF4-FFF2-40B4-BE49-F238E27FC236}">
                    <a16:creationId xmlns:a16="http://schemas.microsoft.com/office/drawing/2014/main" id="{809C1B82-B636-45F7-81E6-B2009886587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0" name="Imagen 9">
                <a:extLst>
                  <a:ext uri="{FF2B5EF4-FFF2-40B4-BE49-F238E27FC236}">
                    <a16:creationId xmlns:a16="http://schemas.microsoft.com/office/drawing/2014/main" id="{5408C479-B45E-4632-885D-846E590C3B9A}"/>
                  </a:ext>
                </a:extLst>
              </p:cNvPr>
              <p:cNvPicPr/>
              <p:nvPr/>
            </p:nvPicPr>
            <p:blipFill>
              <a:blip r:embed="rId7"/>
              <a:stretch>
                <a:fillRect/>
              </a:stretch>
            </p:blipFill>
            <p:spPr bwMode="auto">
              <a:xfrm>
                <a:off x="12291642" y="235352"/>
                <a:ext cx="697527" cy="693518"/>
              </a:xfrm>
              <a:prstGeom prst="rect">
                <a:avLst/>
              </a:prstGeom>
              <a:noFill/>
              <a:ln>
                <a:noFill/>
              </a:ln>
            </p:spPr>
          </p:pic>
        </p:grpSp>
        <p:pic>
          <p:nvPicPr>
            <p:cNvPr id="8" name="Picture 2" descr="image004">
              <a:extLst>
                <a:ext uri="{FF2B5EF4-FFF2-40B4-BE49-F238E27FC236}">
                  <a16:creationId xmlns:a16="http://schemas.microsoft.com/office/drawing/2014/main" id="{C5BA7DEE-6AB2-40C5-8A63-A801EDEFD2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Imagen 2">
            <a:extLst>
              <a:ext uri="{FF2B5EF4-FFF2-40B4-BE49-F238E27FC236}">
                <a16:creationId xmlns:a16="http://schemas.microsoft.com/office/drawing/2014/main" id="{C7CAE12D-04D5-F88A-2D2C-F28FDFA794A9}"/>
              </a:ext>
            </a:extLst>
          </p:cNvPr>
          <p:cNvPicPr>
            <a:picLocks noChangeAspect="1"/>
          </p:cNvPicPr>
          <p:nvPr/>
        </p:nvPicPr>
        <p:blipFill>
          <a:blip r:embed="rId9"/>
          <a:stretch>
            <a:fillRect/>
          </a:stretch>
        </p:blipFill>
        <p:spPr>
          <a:xfrm>
            <a:off x="0" y="1194461"/>
            <a:ext cx="12192000" cy="5170311"/>
          </a:xfrm>
          <a:prstGeom prst="rect">
            <a:avLst/>
          </a:prstGeom>
        </p:spPr>
      </p:pic>
    </p:spTree>
    <p:extLst>
      <p:ext uri="{BB962C8B-B14F-4D97-AF65-F5344CB8AC3E}">
        <p14:creationId xmlns:p14="http://schemas.microsoft.com/office/powerpoint/2010/main" val="252665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WJjMxM6rTkaCTD0wU9pAL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Iberia PPT">
  <a:themeElements>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fontScheme name="IBERIA">
      <a:majorFont>
        <a:latin typeface="Iberia Headline"/>
        <a:ea typeface=""/>
        <a:cs typeface=""/>
      </a:majorFont>
      <a:minorFont>
        <a:latin typeface="Iberi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oAutofit/>
      </a:bodyPr>
      <a:lstStyle>
        <a:defPPr algn="l">
          <a:defRPr sz="1100" dirty="0" smtClean="0"/>
        </a:defPPr>
      </a:lstStyle>
    </a:txDef>
  </a:objectDefaults>
  <a:extraClrSchemeLst/>
  <a:custClrLst>
    <a:custClr name="Custom Color 1">
      <a:srgbClr val="A20067"/>
    </a:custClr>
    <a:custClr name="Custom Color 2">
      <a:srgbClr val="F68400"/>
    </a:custClr>
    <a:custClr name="Custom Color 3">
      <a:srgbClr val="4BC59C"/>
    </a:custClr>
    <a:custClr name="Custom Color 4">
      <a:srgbClr val="97E1E1"/>
    </a:custClr>
  </a:custClrLst>
  <a:extLst>
    <a:ext uri="{05A4C25C-085E-4340-85A3-A5531E510DB2}">
      <thm15:themeFamily xmlns:thm15="http://schemas.microsoft.com/office/thememl/2012/main" name="Tema Iberia PPT" id="{ADF74BD0-06D1-1B4F-89AD-E67E0F928AFA}" vid="{24878E5D-08EF-8642-8D67-7337C3CEC87E}"/>
    </a:ext>
  </a:extLst>
</a:theme>
</file>

<file path=ppt/theme/theme2.xml><?xml version="1.0" encoding="utf-8"?>
<a:theme xmlns:a="http://schemas.openxmlformats.org/drawingml/2006/main" name="1_Tema Iberia PPT">
  <a:themeElements>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fontScheme name="IBERIA">
      <a:majorFont>
        <a:latin typeface="Iberia Headline"/>
        <a:ea typeface=""/>
        <a:cs typeface=""/>
      </a:majorFont>
      <a:minorFont>
        <a:latin typeface="Iberi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oAutofit/>
      </a:bodyPr>
      <a:lstStyle>
        <a:defPPr algn="l">
          <a:defRPr sz="1100" dirty="0" smtClean="0"/>
        </a:defPPr>
      </a:lstStyle>
    </a:txDef>
  </a:objectDefaults>
  <a:extraClrSchemeLst/>
  <a:custClrLst>
    <a:custClr name="Custom Color 1">
      <a:srgbClr val="A20067"/>
    </a:custClr>
    <a:custClr name="Custom Color 2">
      <a:srgbClr val="F68400"/>
    </a:custClr>
    <a:custClr name="Custom Color 3">
      <a:srgbClr val="4BC59C"/>
    </a:custClr>
    <a:custClr name="Custom Color 4">
      <a:srgbClr val="97E1E1"/>
    </a:custClr>
  </a:custClrLst>
  <a:extLst>
    <a:ext uri="{05A4C25C-085E-4340-85A3-A5531E510DB2}">
      <thm15:themeFamily xmlns:thm15="http://schemas.microsoft.com/office/thememl/2012/main" name="Tema Iberia PPT" id="{ADF74BD0-06D1-1B4F-89AD-E67E0F928AFA}" vid="{24878E5D-08EF-8642-8D67-7337C3CEC87E}"/>
    </a:ext>
  </a:extLst>
</a:theme>
</file>

<file path=ppt/theme/theme3.xml><?xml version="1.0" encoding="utf-8"?>
<a:theme xmlns:a="http://schemas.openxmlformats.org/drawingml/2006/main" name="4_Tema Iberia PPT">
  <a:themeElements>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fontScheme name="IBERIA">
      <a:majorFont>
        <a:latin typeface="Iberia Headline"/>
        <a:ea typeface=""/>
        <a:cs typeface=""/>
      </a:majorFont>
      <a:minorFont>
        <a:latin typeface="Iberi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oAutofit/>
      </a:bodyPr>
      <a:lstStyle>
        <a:defPPr algn="l">
          <a:defRPr sz="1100" dirty="0" smtClean="0"/>
        </a:defPPr>
      </a:lstStyle>
    </a:txDef>
  </a:objectDefaults>
  <a:extraClrSchemeLst/>
  <a:custClrLst>
    <a:custClr name="Custom Color 1">
      <a:srgbClr val="A20067"/>
    </a:custClr>
    <a:custClr name="Custom Color 2">
      <a:srgbClr val="F68400"/>
    </a:custClr>
    <a:custClr name="Custom Color 3">
      <a:srgbClr val="4BC59C"/>
    </a:custClr>
    <a:custClr name="Custom Color 4">
      <a:srgbClr val="97E1E1"/>
    </a:custClr>
  </a:custClrLst>
  <a:extLst>
    <a:ext uri="{05A4C25C-085E-4340-85A3-A5531E510DB2}">
      <thm15:themeFamily xmlns:thm15="http://schemas.microsoft.com/office/thememl/2012/main" name="Tema Iberia PPT" id="{ADF74BD0-06D1-1B4F-89AD-E67E0F928AFA}" vid="{24878E5D-08EF-8642-8D67-7337C3CEC87E}"/>
    </a:ext>
  </a:extLst>
</a:theme>
</file>

<file path=ppt/theme/theme4.xml><?xml version="1.0" encoding="utf-8"?>
<a:theme xmlns:a="http://schemas.openxmlformats.org/drawingml/2006/main" name="2_Tema Iberia PPT">
  <a:themeElements>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fontScheme name="IBERIA">
      <a:majorFont>
        <a:latin typeface="Iberia Headline"/>
        <a:ea typeface=""/>
        <a:cs typeface=""/>
      </a:majorFont>
      <a:minorFont>
        <a:latin typeface="Iberi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oAutofit/>
      </a:bodyPr>
      <a:lstStyle>
        <a:defPPr algn="l">
          <a:defRPr sz="1100" dirty="0" smtClean="0"/>
        </a:defPPr>
      </a:lstStyle>
    </a:txDef>
  </a:objectDefaults>
  <a:extraClrSchemeLst/>
  <a:custClrLst>
    <a:custClr name="Custom Color 1">
      <a:srgbClr val="A20067"/>
    </a:custClr>
    <a:custClr name="Custom Color 2">
      <a:srgbClr val="F68400"/>
    </a:custClr>
    <a:custClr name="Custom Color 3">
      <a:srgbClr val="4BC59C"/>
    </a:custClr>
    <a:custClr name="Custom Color 4">
      <a:srgbClr val="97E1E1"/>
    </a:custClr>
  </a:custClrLst>
  <a:extLst>
    <a:ext uri="{05A4C25C-085E-4340-85A3-A5531E510DB2}">
      <thm15:themeFamily xmlns:thm15="http://schemas.microsoft.com/office/thememl/2012/main" name="Tema Iberia PPT" id="{ADF74BD0-06D1-1B4F-89AD-E67E0F928AFA}" vid="{24878E5D-08EF-8642-8D67-7337C3CEC87E}"/>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300568C66B7334428D3313AAD62E6651" ma:contentTypeVersion="11" ma:contentTypeDescription="Crear nuevo documento." ma:contentTypeScope="" ma:versionID="b72eeecb2f3eb8c0d3d23cf4da671956">
  <xsd:schema xmlns:xsd="http://www.w3.org/2001/XMLSchema" xmlns:xs="http://www.w3.org/2001/XMLSchema" xmlns:p="http://schemas.microsoft.com/office/2006/metadata/properties" xmlns:ns2="bdf8ba1f-976d-458a-b93a-2143791ba4bf" xmlns:ns3="67feefc2-69b2-475f-938c-1b7f05cdbb5a" targetNamespace="http://schemas.microsoft.com/office/2006/metadata/properties" ma:root="true" ma:fieldsID="a41ab3d59bbfff19b32121e574351ae7" ns2:_="" ns3:_="">
    <xsd:import namespace="bdf8ba1f-976d-458a-b93a-2143791ba4bf"/>
    <xsd:import namespace="67feefc2-69b2-475f-938c-1b7f05cdbb5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8ba1f-976d-458a-b93a-2143791ba4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51b74dd6-b53c-4e81-a203-7705450161b4"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feefc2-69b2-475f-938c-1b7f05cdbb5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a56160f-48d9-4167-a0b6-02de41f74d59}" ma:internalName="TaxCatchAll" ma:showField="CatchAllData" ma:web="67feefc2-69b2-475f-938c-1b7f05cdbb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bdf8ba1f-976d-458a-b93a-2143791ba4bf" xsi:nil="true"/>
    <lcf76f155ced4ddcb4097134ff3c332f xmlns="bdf8ba1f-976d-458a-b93a-2143791ba4bf">
      <Terms xmlns="http://schemas.microsoft.com/office/infopath/2007/PartnerControls"/>
    </lcf76f155ced4ddcb4097134ff3c332f>
    <TaxCatchAll xmlns="67feefc2-69b2-475f-938c-1b7f05cdbb5a" xsi:nil="true"/>
  </documentManagement>
</p:properties>
</file>

<file path=customXml/itemProps1.xml><?xml version="1.0" encoding="utf-8"?>
<ds:datastoreItem xmlns:ds="http://schemas.openxmlformats.org/officeDocument/2006/customXml" ds:itemID="{09EDA131-91ED-480E-99E6-9A4A9D31E151}">
  <ds:schemaRefs>
    <ds:schemaRef ds:uri="http://schemas.microsoft.com/sharepoint/v3/contenttype/forms"/>
  </ds:schemaRefs>
</ds:datastoreItem>
</file>

<file path=customXml/itemProps2.xml><?xml version="1.0" encoding="utf-8"?>
<ds:datastoreItem xmlns:ds="http://schemas.openxmlformats.org/officeDocument/2006/customXml" ds:itemID="{08758669-FDB5-4D8E-A8FA-362525F1BA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f8ba1f-976d-458a-b93a-2143791ba4bf"/>
    <ds:schemaRef ds:uri="67feefc2-69b2-475f-938c-1b7f05cdbb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80FF94-8668-4F13-B81D-F365A49EA78E}">
  <ds:schemaRefs>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bdf8ba1f-976d-458a-b93a-2143791ba4bf"/>
    <ds:schemaRef ds:uri="http://www.w3.org/XML/1998/namespace"/>
    <ds:schemaRef ds:uri="http://schemas.openxmlformats.org/package/2006/metadata/core-properties"/>
    <ds:schemaRef ds:uri="67feefc2-69b2-475f-938c-1b7f05cdbb5a"/>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Tema Iberia PPT</Template>
  <TotalTime>2789</TotalTime>
  <Words>1459</Words>
  <Application>Microsoft Office PowerPoint</Application>
  <PresentationFormat>Panorámica</PresentationFormat>
  <Paragraphs>206</Paragraphs>
  <Slides>11</Slides>
  <Notes>6</Notes>
  <HiddenSlides>0</HiddenSlides>
  <MMClips>0</MMClips>
  <ScaleCrop>false</ScaleCrop>
  <HeadingPairs>
    <vt:vector size="8" baseType="variant">
      <vt:variant>
        <vt:lpstr>Fuentes usadas</vt:lpstr>
      </vt:variant>
      <vt:variant>
        <vt:i4>5</vt:i4>
      </vt:variant>
      <vt:variant>
        <vt:lpstr>Tema</vt:lpstr>
      </vt:variant>
      <vt:variant>
        <vt:i4>4</vt:i4>
      </vt:variant>
      <vt:variant>
        <vt:lpstr>Servidores OLE incrustados</vt:lpstr>
      </vt:variant>
      <vt:variant>
        <vt:i4>1</vt:i4>
      </vt:variant>
      <vt:variant>
        <vt:lpstr>Títulos de diapositiva</vt:lpstr>
      </vt:variant>
      <vt:variant>
        <vt:i4>11</vt:i4>
      </vt:variant>
    </vt:vector>
  </HeadingPairs>
  <TitlesOfParts>
    <vt:vector size="21" baseType="lpstr">
      <vt:lpstr>Arial</vt:lpstr>
      <vt:lpstr>Calibri</vt:lpstr>
      <vt:lpstr>Courier New</vt:lpstr>
      <vt:lpstr>Iberia Headline</vt:lpstr>
      <vt:lpstr>Iberia Text</vt:lpstr>
      <vt:lpstr>Tema Iberia PPT</vt:lpstr>
      <vt:lpstr>1_Tema Iberia PPT</vt:lpstr>
      <vt:lpstr>4_Tema Iberia PPT</vt:lpstr>
      <vt:lpstr>2_Tema Iberia PPT</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Service Providers IB NDC - Appendix I</vt:lpstr>
      <vt:lpstr>Service Providers IB NDC - Appendix I</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Celaya Cerdán, Ángeles</cp:lastModifiedBy>
  <cp:revision>132</cp:revision>
  <cp:lastPrinted>2022-09-21T06:12:46Z</cp:lastPrinted>
  <dcterms:created xsi:type="dcterms:W3CDTF">2022-02-17T11:31:30Z</dcterms:created>
  <dcterms:modified xsi:type="dcterms:W3CDTF">2023-06-06T10:22:10Z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0x010100A38FC148473847499C61478FF08804A7</vt:lpwstr>
  </property>
  <property fmtid="{D5CDD505-2E9C-101B-9397-08002B2CF9AE}" pid="3" name="MediaServiceImageTags">
    <vt:lpwstr/>
  </property>
</Properties>
</file>