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16"/>
  </p:notesMasterIdLst>
  <p:handoutMasterIdLst>
    <p:handoutMasterId r:id="rId17"/>
  </p:handoutMasterIdLst>
  <p:sldIdLst>
    <p:sldId id="2147377758" r:id="rId5"/>
    <p:sldId id="2147377761" r:id="rId6"/>
    <p:sldId id="263" r:id="rId7"/>
    <p:sldId id="282" r:id="rId8"/>
    <p:sldId id="2147377764" r:id="rId9"/>
    <p:sldId id="2147377765" r:id="rId10"/>
    <p:sldId id="2147377766" r:id="rId11"/>
    <p:sldId id="284" r:id="rId12"/>
    <p:sldId id="2147377762" r:id="rId13"/>
    <p:sldId id="2147377763" r:id="rId14"/>
    <p:sldId id="2147377757" r:id="rId15"/>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43" userDrawn="1">
          <p15:clr>
            <a:srgbClr val="A4A3A4"/>
          </p15:clr>
        </p15:guide>
        <p15:guide id="2" orient="horz" pos="1071" userDrawn="1">
          <p15:clr>
            <a:srgbClr val="A4A3A4"/>
          </p15:clr>
        </p15:guide>
        <p15:guide id="4" orient="horz" pos="2387" userDrawn="1">
          <p15:clr>
            <a:srgbClr val="A4A3A4"/>
          </p15:clr>
        </p15:guide>
        <p15:guide id="5"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FCE9EB"/>
    <a:srgbClr val="FCDCDE"/>
    <a:srgbClr val="575756"/>
    <a:srgbClr val="EDE7E0"/>
    <a:srgbClr val="9F8768"/>
    <a:srgbClr val="ECE7C1"/>
    <a:srgbClr val="C3B9AD"/>
    <a:srgbClr val="F3F1EE"/>
    <a:srgbClr val="F5D2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121F68-7457-46E6-B671-42039D123C03}" v="14" dt="2023-01-30T11:18:50.758"/>
    <p1510:client id="{6D3E8725-7DFF-497E-BD7B-09A38CAD00F6}" v="1" dt="2023-01-30T11:21:44.0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53" autoAdjust="0"/>
    <p:restoredTop sz="95987"/>
  </p:normalViewPr>
  <p:slideViewPr>
    <p:cSldViewPr snapToGrid="0" snapToObjects="1">
      <p:cViewPr varScale="1">
        <p:scale>
          <a:sx n="66" d="100"/>
          <a:sy n="66" d="100"/>
        </p:scale>
        <p:origin x="788" y="40"/>
      </p:cViewPr>
      <p:guideLst>
        <p:guide orient="horz" pos="3543"/>
        <p:guide orient="horz" pos="1071"/>
        <p:guide orient="horz" pos="2387"/>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47" d="100"/>
          <a:sy n="47" d="100"/>
        </p:scale>
        <p:origin x="279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onso López, Belén Rocío" userId="f22ec6ae-57e1-45ca-9de3-9aefb90f28c7" providerId="ADAL" clId="{6D3E8725-7DFF-497E-BD7B-09A38CAD00F6}"/>
    <pc:docChg chg="custSel modSld">
      <pc:chgData name="Alonso López, Belén Rocío" userId="f22ec6ae-57e1-45ca-9de3-9aefb90f28c7" providerId="ADAL" clId="{6D3E8725-7DFF-497E-BD7B-09A38CAD00F6}" dt="2023-01-30T11:21:43.921" v="16" actId="478"/>
      <pc:docMkLst>
        <pc:docMk/>
      </pc:docMkLst>
      <pc:sldChg chg="delSp">
        <pc:chgData name="Alonso López, Belén Rocío" userId="f22ec6ae-57e1-45ca-9de3-9aefb90f28c7" providerId="ADAL" clId="{6D3E8725-7DFF-497E-BD7B-09A38CAD00F6}" dt="2023-01-30T11:21:43.921" v="16" actId="478"/>
        <pc:sldMkLst>
          <pc:docMk/>
          <pc:sldMk cId="3163147835" sldId="278"/>
        </pc:sldMkLst>
        <pc:picChg chg="del">
          <ac:chgData name="Alonso López, Belén Rocío" userId="f22ec6ae-57e1-45ca-9de3-9aefb90f28c7" providerId="ADAL" clId="{6D3E8725-7DFF-497E-BD7B-09A38CAD00F6}" dt="2023-01-30T11:21:43.921" v="16" actId="478"/>
          <ac:picMkLst>
            <pc:docMk/>
            <pc:sldMk cId="3163147835" sldId="278"/>
            <ac:picMk id="2" creationId="{851EE7E1-989E-4144-A1D2-F027621118D4}"/>
          </ac:picMkLst>
        </pc:picChg>
        <pc:picChg chg="del">
          <ac:chgData name="Alonso López, Belén Rocío" userId="f22ec6ae-57e1-45ca-9de3-9aefb90f28c7" providerId="ADAL" clId="{6D3E8725-7DFF-497E-BD7B-09A38CAD00F6}" dt="2023-01-30T11:21:42.656" v="15" actId="478"/>
          <ac:picMkLst>
            <pc:docMk/>
            <pc:sldMk cId="3163147835" sldId="278"/>
            <ac:picMk id="14" creationId="{0E0AE29D-8DE0-470F-8B5A-AEFB9107D3D1}"/>
          </ac:picMkLst>
        </pc:picChg>
      </pc:sldChg>
      <pc:sldChg chg="modSp">
        <pc:chgData name="Alonso López, Belén Rocío" userId="f22ec6ae-57e1-45ca-9de3-9aefb90f28c7" providerId="ADAL" clId="{6D3E8725-7DFF-497E-BD7B-09A38CAD00F6}" dt="2023-01-30T11:21:38.571" v="14" actId="20577"/>
        <pc:sldMkLst>
          <pc:docMk/>
          <pc:sldMk cId="1119206661" sldId="2147377758"/>
        </pc:sldMkLst>
        <pc:spChg chg="mod">
          <ac:chgData name="Alonso López, Belén Rocío" userId="f22ec6ae-57e1-45ca-9de3-9aefb90f28c7" providerId="ADAL" clId="{6D3E8725-7DFF-497E-BD7B-09A38CAD00F6}" dt="2023-01-30T11:21:38.571" v="14" actId="20577"/>
          <ac:spMkLst>
            <pc:docMk/>
            <pc:sldMk cId="1119206661" sldId="2147377758"/>
            <ac:spMk id="16" creationId="{C1890EA8-F738-A94E-8C1F-52A7FE2B09F7}"/>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81047889-5F13-4833-9E62-694975EA9EF7}"/>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xmlns="" id="{A87D7E85-3F21-4FEB-B406-0B3B27F2A9A1}"/>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ED3DD2F-28BA-4E41-9B0C-8F5BA83273BC}" type="datetimeFigureOut">
              <a:rPr lang="es-ES" smtClean="0"/>
              <a:t>09/03/2023</a:t>
            </a:fld>
            <a:endParaRPr lang="es-ES"/>
          </a:p>
        </p:txBody>
      </p:sp>
      <p:sp>
        <p:nvSpPr>
          <p:cNvPr id="4" name="Marcador de pie de página 3">
            <a:extLst>
              <a:ext uri="{FF2B5EF4-FFF2-40B4-BE49-F238E27FC236}">
                <a16:creationId xmlns:a16="http://schemas.microsoft.com/office/drawing/2014/main" xmlns="" id="{98C35637-ADBA-4DF5-B8A2-AC52C04B15C9}"/>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xmlns="" id="{3BB1F815-71C4-454C-AC6C-1394C18EB1E7}"/>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110B0CD-2D1B-4738-9D44-FA00E87C78DC}" type="slidenum">
              <a:rPr lang="es-ES" smtClean="0"/>
              <a:t>‹Nº›</a:t>
            </a:fld>
            <a:endParaRPr lang="es-ES"/>
          </a:p>
        </p:txBody>
      </p:sp>
    </p:spTree>
    <p:extLst>
      <p:ext uri="{BB962C8B-B14F-4D97-AF65-F5344CB8AC3E}">
        <p14:creationId xmlns:p14="http://schemas.microsoft.com/office/powerpoint/2010/main" val="961023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81324CE-2DEF-4BE9-AB5B-990F6345A19B}" type="datetimeFigureOut">
              <a:rPr lang="es-ES" smtClean="0"/>
              <a:t>09/03/2023</a:t>
            </a:fld>
            <a:endParaRPr lang="es-ES"/>
          </a:p>
        </p:txBody>
      </p:sp>
      <p:sp>
        <p:nvSpPr>
          <p:cNvPr id="4" name="Marcador de imagen de diapositiva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ED41844-623A-4A6C-BBCF-95A2785C7DDD}" type="slidenum">
              <a:rPr lang="es-ES" smtClean="0"/>
              <a:t>‹Nº›</a:t>
            </a:fld>
            <a:endParaRPr lang="es-ES"/>
          </a:p>
        </p:txBody>
      </p:sp>
    </p:spTree>
    <p:extLst>
      <p:ext uri="{BB962C8B-B14F-4D97-AF65-F5344CB8AC3E}">
        <p14:creationId xmlns:p14="http://schemas.microsoft.com/office/powerpoint/2010/main" val="1761894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CF6974FC-1298-44BE-98F4-73CC8BF17316}" type="slidenum">
              <a:rPr lang="es-ES" smtClean="0"/>
              <a:t>1</a:t>
            </a:fld>
            <a:endParaRPr lang="es-ES"/>
          </a:p>
        </p:txBody>
      </p:sp>
    </p:spTree>
    <p:extLst>
      <p:ext uri="{BB962C8B-B14F-4D97-AF65-F5344CB8AC3E}">
        <p14:creationId xmlns:p14="http://schemas.microsoft.com/office/powerpoint/2010/main" val="2706884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1241425"/>
            <a:ext cx="5956300" cy="3349625"/>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ED41844-623A-4A6C-BBCF-95A2785C7DDD}" type="slidenum">
              <a:rPr lang="es-ES" smtClean="0"/>
              <a:t>3</a:t>
            </a:fld>
            <a:endParaRPr lang="es-ES"/>
          </a:p>
        </p:txBody>
      </p:sp>
    </p:spTree>
    <p:extLst>
      <p:ext uri="{BB962C8B-B14F-4D97-AF65-F5344CB8AC3E}">
        <p14:creationId xmlns:p14="http://schemas.microsoft.com/office/powerpoint/2010/main" val="2837997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1241425"/>
            <a:ext cx="5956300" cy="3349625"/>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ED41844-623A-4A6C-BBCF-95A2785C7DDD}" type="slidenum">
              <a:rPr lang="es-ES" smtClean="0"/>
              <a:t>4</a:t>
            </a:fld>
            <a:endParaRPr lang="es-ES"/>
          </a:p>
        </p:txBody>
      </p:sp>
    </p:spTree>
    <p:extLst>
      <p:ext uri="{BB962C8B-B14F-4D97-AF65-F5344CB8AC3E}">
        <p14:creationId xmlns:p14="http://schemas.microsoft.com/office/powerpoint/2010/main" val="4026601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1241425"/>
            <a:ext cx="5956300" cy="3349625"/>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ED41844-623A-4A6C-BBCF-95A2785C7DDD}" type="slidenum">
              <a:rPr lang="es-ES" smtClean="0"/>
              <a:t>8</a:t>
            </a:fld>
            <a:endParaRPr lang="es-ES"/>
          </a:p>
        </p:txBody>
      </p:sp>
    </p:spTree>
    <p:extLst>
      <p:ext uri="{BB962C8B-B14F-4D97-AF65-F5344CB8AC3E}">
        <p14:creationId xmlns:p14="http://schemas.microsoft.com/office/powerpoint/2010/main" val="639306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ED41844-623A-4A6C-BBCF-95A2785C7DDD}" type="slidenum">
              <a:rPr lang="es-ES" smtClean="0"/>
              <a:t>9</a:t>
            </a:fld>
            <a:endParaRPr lang="es-ES"/>
          </a:p>
        </p:txBody>
      </p:sp>
    </p:spTree>
    <p:extLst>
      <p:ext uri="{BB962C8B-B14F-4D97-AF65-F5344CB8AC3E}">
        <p14:creationId xmlns:p14="http://schemas.microsoft.com/office/powerpoint/2010/main" val="2534131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CF6974FC-1298-44BE-98F4-73CC8BF17316}" type="slidenum">
              <a:rPr lang="es-ES" smtClean="0"/>
              <a:t>11</a:t>
            </a:fld>
            <a:endParaRPr lang="es-ES"/>
          </a:p>
        </p:txBody>
      </p:sp>
    </p:spTree>
    <p:extLst>
      <p:ext uri="{BB962C8B-B14F-4D97-AF65-F5344CB8AC3E}">
        <p14:creationId xmlns:p14="http://schemas.microsoft.com/office/powerpoint/2010/main" val="38320496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390014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ndo NEGRO">
    <p:bg>
      <p:bgPr>
        <a:solidFill>
          <a:schemeClr val="tx1"/>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xmlns=""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bg1"/>
                </a:solidFill>
              </a:defRPr>
            </a:lvl1pPr>
          </a:lstStyle>
          <a:p>
            <a:r>
              <a:rPr lang="es-ES" dirty="0"/>
              <a:t>Título</a:t>
            </a:r>
          </a:p>
        </p:txBody>
      </p:sp>
      <p:sp>
        <p:nvSpPr>
          <p:cNvPr id="5" name="Marcador de contenido 4">
            <a:extLst>
              <a:ext uri="{FF2B5EF4-FFF2-40B4-BE49-F238E27FC236}">
                <a16:creationId xmlns:a16="http://schemas.microsoft.com/office/drawing/2014/main" xmlns="" id="{FBA09D81-A6ED-441A-95F1-E221726A68D8}"/>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solidFill>
                  <a:schemeClr val="bg1"/>
                </a:solidFill>
              </a:defRPr>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8" name="Marcador de pie de página 13">
            <a:extLst>
              <a:ext uri="{FF2B5EF4-FFF2-40B4-BE49-F238E27FC236}">
                <a16:creationId xmlns:a16="http://schemas.microsoft.com/office/drawing/2014/main" xmlns="" id="{3D8698B2-0D6A-4B34-86DB-191A510E03B8}"/>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9" name="Marcador de número de diapositiva 14">
            <a:extLst>
              <a:ext uri="{FF2B5EF4-FFF2-40B4-BE49-F238E27FC236}">
                <a16:creationId xmlns:a16="http://schemas.microsoft.com/office/drawing/2014/main" xmlns="" id="{942B76F0-852D-4926-A101-8A67D8C2F388}"/>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grpSp>
        <p:nvGrpSpPr>
          <p:cNvPr id="10" name="Grupo 9">
            <a:extLst>
              <a:ext uri="{FF2B5EF4-FFF2-40B4-BE49-F238E27FC236}">
                <a16:creationId xmlns:a16="http://schemas.microsoft.com/office/drawing/2014/main" xmlns="" id="{9AAE997E-52BE-40C4-9B97-643A301DA0C3}"/>
              </a:ext>
            </a:extLst>
          </p:cNvPr>
          <p:cNvGrpSpPr/>
          <p:nvPr/>
        </p:nvGrpSpPr>
        <p:grpSpPr>
          <a:xfrm>
            <a:off x="11554646" y="6476195"/>
            <a:ext cx="399608" cy="218220"/>
            <a:chOff x="11554646" y="6476194"/>
            <a:chExt cx="399608" cy="218221"/>
          </a:xfrm>
        </p:grpSpPr>
        <p:pic>
          <p:nvPicPr>
            <p:cNvPr id="11" name="Imagen 10" descr="Logotipo&#10;&#10;Descripción generada automáticamente">
              <a:extLst>
                <a:ext uri="{FF2B5EF4-FFF2-40B4-BE49-F238E27FC236}">
                  <a16:creationId xmlns:a16="http://schemas.microsoft.com/office/drawing/2014/main" xmlns="" id="{40255D9C-C7D2-4F85-A790-3B0776D4EFB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12" name="Imagen 11" descr="Logotipo&#10;&#10;Descripción generada automáticamente">
              <a:extLst>
                <a:ext uri="{FF2B5EF4-FFF2-40B4-BE49-F238E27FC236}">
                  <a16:creationId xmlns:a16="http://schemas.microsoft.com/office/drawing/2014/main" xmlns="" id="{D0B786BC-7D30-4D97-A8F1-2301CDCC4B6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Tree>
    <p:extLst>
      <p:ext uri="{BB962C8B-B14F-4D97-AF65-F5344CB8AC3E}">
        <p14:creationId xmlns:p14="http://schemas.microsoft.com/office/powerpoint/2010/main" val="3266886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Thank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xmlns=""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pic>
        <p:nvPicPr>
          <p:cNvPr id="6" name="Imagen 5" descr="Diagrama&#10;&#10;Descripción generada automáticamente con confianza media">
            <a:extLst>
              <a:ext uri="{FF2B5EF4-FFF2-40B4-BE49-F238E27FC236}">
                <a16:creationId xmlns:a16="http://schemas.microsoft.com/office/drawing/2014/main" xmlns="" id="{E8B9D829-4EAF-46F7-A083-D468806B03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31575" y="6114309"/>
            <a:ext cx="524518" cy="374768"/>
          </a:xfrm>
          <a:prstGeom prst="rect">
            <a:avLst/>
          </a:prstGeom>
        </p:spPr>
      </p:pic>
      <p:sp>
        <p:nvSpPr>
          <p:cNvPr id="5" name="CuadroTexto 4">
            <a:extLst>
              <a:ext uri="{FF2B5EF4-FFF2-40B4-BE49-F238E27FC236}">
                <a16:creationId xmlns:a16="http://schemas.microsoft.com/office/drawing/2014/main" xmlns="" id="{5848DCC2-E52B-4C69-8844-B6D072E334E9}"/>
              </a:ext>
            </a:extLst>
          </p:cNvPr>
          <p:cNvSpPr txBox="1"/>
          <p:nvPr/>
        </p:nvSpPr>
        <p:spPr>
          <a:xfrm rot="10800000">
            <a:off x="-1029594" y="-859516"/>
            <a:ext cx="2901015" cy="8896350"/>
          </a:xfrm>
          <a:prstGeom prst="rect">
            <a:avLst/>
          </a:prstGeom>
          <a:noFill/>
        </p:spPr>
        <p:txBody>
          <a:bodyPr vert="vert" wrap="none" rtlCol="0" anchor="t" anchorCtr="0">
            <a:noAutofit/>
          </a:bodyPr>
          <a:lstStyle>
            <a:defPPr>
              <a:defRPr lang="en-US"/>
            </a:defPPr>
            <a:lvl1pPr defTabSz="457200">
              <a:lnSpc>
                <a:spcPts val="26999"/>
              </a:lnSpc>
              <a:defRPr sz="26999" kern="2000" spc="-1500">
                <a:solidFill>
                  <a:schemeClr val="accent3">
                    <a:alpha val="60000"/>
                  </a:schemeClr>
                </a:solidFill>
                <a:latin typeface="Iberia Headline" panose="02000506040000020004" pitchFamily="2" charset="77"/>
              </a:defRPr>
            </a:lvl1pPr>
            <a:lvl2pPr defTabSz="457200"/>
            <a:lvl3pPr defTabSz="457200"/>
            <a:lvl4pPr defTabSz="457200"/>
            <a:lvl5pPr defTabSz="457200"/>
            <a:lvl6pPr defTabSz="457200"/>
            <a:lvl7pPr defTabSz="457200"/>
            <a:lvl8pPr defTabSz="457200"/>
            <a:lvl9pPr defTabSz="457200"/>
          </a:lstStyle>
          <a:p>
            <a:pPr lvl="0" algn="ctr"/>
            <a:r>
              <a:rPr lang="es-ES" sz="13573" spc="0" dirty="0" err="1">
                <a:solidFill>
                  <a:schemeClr val="accent3">
                    <a:alpha val="60000"/>
                  </a:schemeClr>
                </a:solidFill>
              </a:rPr>
              <a:t>Thanks</a:t>
            </a:r>
            <a:endParaRPr lang="es-ES" sz="13573" spc="0" dirty="0">
              <a:solidFill>
                <a:schemeClr val="accent3">
                  <a:alpha val="60000"/>
                </a:schemeClr>
              </a:solidFill>
            </a:endParaRPr>
          </a:p>
        </p:txBody>
      </p:sp>
    </p:spTree>
    <p:extLst>
      <p:ext uri="{BB962C8B-B14F-4D97-AF65-F5344CB8AC3E}">
        <p14:creationId xmlns:p14="http://schemas.microsoft.com/office/powerpoint/2010/main" val="36244587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0689653-CB32-2849-BFAA-F69B5BD49AEE}"/>
              </a:ext>
            </a:extLst>
          </p:cNvPr>
          <p:cNvSpPr>
            <a:spLocks noGrp="1"/>
          </p:cNvSpPr>
          <p:nvPr>
            <p:ph type="ctrTitle"/>
          </p:nvPr>
        </p:nvSpPr>
        <p:spPr>
          <a:xfrm>
            <a:off x="1524001" y="1122364"/>
            <a:ext cx="9144000" cy="2387600"/>
          </a:xfrm>
          <a:prstGeom prst="rect">
            <a:avLst/>
          </a:prstGeom>
        </p:spPr>
        <p:txBody>
          <a:bodyPr anchor="b"/>
          <a:lstStyle>
            <a:lvl1pPr algn="ctr">
              <a:defRPr sz="4847"/>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58FA65D0-D79D-F147-BF6F-12DB1C1460F3}"/>
              </a:ext>
            </a:extLst>
          </p:cNvPr>
          <p:cNvSpPr>
            <a:spLocks noGrp="1"/>
          </p:cNvSpPr>
          <p:nvPr>
            <p:ph type="subTitle" idx="1"/>
          </p:nvPr>
        </p:nvSpPr>
        <p:spPr>
          <a:xfrm>
            <a:off x="1524001" y="3602038"/>
            <a:ext cx="9144000" cy="1655762"/>
          </a:xfrm>
          <a:prstGeom prst="rect">
            <a:avLst/>
          </a:prstGeom>
        </p:spPr>
        <p:txBody>
          <a:bodyPr/>
          <a:lstStyle>
            <a:lvl1pPr marL="0" indent="0" algn="ctr">
              <a:buNone/>
              <a:defRPr sz="1939"/>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3403D0B9-35D1-7F4E-8EDC-8CD26627215A}"/>
              </a:ext>
            </a:extLst>
          </p:cNvPr>
          <p:cNvSpPr>
            <a:spLocks noGrp="1"/>
          </p:cNvSpPr>
          <p:nvPr>
            <p:ph type="dt" sz="half" idx="10"/>
          </p:nvPr>
        </p:nvSpPr>
        <p:spPr>
          <a:xfrm>
            <a:off x="838201" y="6356352"/>
            <a:ext cx="2743200" cy="365125"/>
          </a:xfrm>
          <a:prstGeom prst="rect">
            <a:avLst/>
          </a:prstGeom>
        </p:spPr>
        <p:txBody>
          <a:bodyPr/>
          <a:lstStyle/>
          <a:p>
            <a:fld id="{00DE6E1F-FB39-074A-B262-321D351C9132}" type="datetimeFigureOut">
              <a:rPr lang="es-ES" smtClean="0"/>
              <a:t>09/03/2023</a:t>
            </a:fld>
            <a:endParaRPr lang="es-ES"/>
          </a:p>
        </p:txBody>
      </p:sp>
      <p:sp>
        <p:nvSpPr>
          <p:cNvPr id="5" name="Marcador de pie de página 4">
            <a:extLst>
              <a:ext uri="{FF2B5EF4-FFF2-40B4-BE49-F238E27FC236}">
                <a16:creationId xmlns:a16="http://schemas.microsoft.com/office/drawing/2014/main" xmlns="" id="{C2200907-CEFC-CD45-A615-CDCD818F99BB}"/>
              </a:ext>
            </a:extLst>
          </p:cNvPr>
          <p:cNvSpPr>
            <a:spLocks noGrp="1"/>
          </p:cNvSpPr>
          <p:nvPr>
            <p:ph type="ftr" sz="quarter" idx="11"/>
          </p:nvPr>
        </p:nvSpPr>
        <p:spPr>
          <a:xfrm>
            <a:off x="4038601" y="6356352"/>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xmlns="" id="{7FA7E5B1-61E1-DC44-B6D1-CE67A8A5DDD4}"/>
              </a:ext>
            </a:extLst>
          </p:cNvPr>
          <p:cNvSpPr>
            <a:spLocks noGrp="1"/>
          </p:cNvSpPr>
          <p:nvPr>
            <p:ph type="sldNum" sz="quarter" idx="12"/>
          </p:nvPr>
        </p:nvSpPr>
        <p:spPr>
          <a:xfrm>
            <a:off x="8610600" y="6356352"/>
            <a:ext cx="2743200" cy="365125"/>
          </a:xfrm>
          <a:prstGeom prst="rect">
            <a:avLst/>
          </a:prstGeom>
        </p:spPr>
        <p:txBody>
          <a:bodyPr/>
          <a:lstStyle/>
          <a:p>
            <a:fld id="{E53DACB6-4F19-0140-83B0-428D3DB10D62}" type="slidenum">
              <a:rPr lang="es-ES" smtClean="0"/>
              <a:t>‹Nº›</a:t>
            </a:fld>
            <a:endParaRPr lang="es-ES"/>
          </a:p>
        </p:txBody>
      </p:sp>
    </p:spTree>
    <p:extLst>
      <p:ext uri="{BB962C8B-B14F-4D97-AF65-F5344CB8AC3E}">
        <p14:creationId xmlns:p14="http://schemas.microsoft.com/office/powerpoint/2010/main" val="269500599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cSld name="fondo rojo diagon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8828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PORTADA 1">
    <p:spTree>
      <p:nvGrpSpPr>
        <p:cNvPr id="1" name=""/>
        <p:cNvGrpSpPr/>
        <p:nvPr/>
      </p:nvGrpSpPr>
      <p:grpSpPr>
        <a:xfrm>
          <a:off x="0" y="0"/>
          <a:ext cx="0" cy="0"/>
          <a:chOff x="0" y="0"/>
          <a:chExt cx="0" cy="0"/>
        </a:xfrm>
      </p:grpSpPr>
      <p:pic>
        <p:nvPicPr>
          <p:cNvPr id="8" name="Imagen 7" descr="Imagen en blanco y negro de un carro&#10;&#10;Descripción generada automáticamente con confianza baja">
            <a:extLst>
              <a:ext uri="{FF2B5EF4-FFF2-40B4-BE49-F238E27FC236}">
                <a16:creationId xmlns:a16="http://schemas.microsoft.com/office/drawing/2014/main" xmlns="" id="{0F9AAC5B-F555-4A01-8C26-E2B3CD2AB4F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17" name="Imagen 16" descr="Logotipo&#10;&#10;Descripción generada automáticamente">
            <a:extLst>
              <a:ext uri="{FF2B5EF4-FFF2-40B4-BE49-F238E27FC236}">
                <a16:creationId xmlns:a16="http://schemas.microsoft.com/office/drawing/2014/main" xmlns="" id="{B69F5AC2-F87E-45F7-8328-33B4DBAC34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xmlns="" id="{7E3A3EEA-2B90-4E38-BC5C-5757FE50F71D}"/>
              </a:ext>
            </a:extLst>
          </p:cNvPr>
          <p:cNvSpPr txBox="1"/>
          <p:nvPr/>
        </p:nvSpPr>
        <p:spPr>
          <a:xfrm>
            <a:off x="407987" y="5923355"/>
            <a:ext cx="429622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131" smtClean="0">
                <a:solidFill>
                  <a:schemeClr val="bg1"/>
                </a:solidFill>
              </a:rPr>
              <a:t>9 de marzo de 2023</a:t>
            </a:fld>
            <a:endParaRPr lang="es-ES" sz="1131" dirty="0">
              <a:solidFill>
                <a:schemeClr val="bg1"/>
              </a:solidFill>
            </a:endParaRPr>
          </a:p>
        </p:txBody>
      </p:sp>
      <p:sp>
        <p:nvSpPr>
          <p:cNvPr id="26" name="Título 1">
            <a:extLst>
              <a:ext uri="{FF2B5EF4-FFF2-40B4-BE49-F238E27FC236}">
                <a16:creationId xmlns:a16="http://schemas.microsoft.com/office/drawing/2014/main" xmlns="" id="{FFD108F0-8DDF-45D9-AA3D-8DC9A7766359}"/>
              </a:ext>
            </a:extLst>
          </p:cNvPr>
          <p:cNvSpPr>
            <a:spLocks noGrp="1"/>
          </p:cNvSpPr>
          <p:nvPr>
            <p:ph type="ctrTitle" hasCustomPrompt="1"/>
          </p:nvPr>
        </p:nvSpPr>
        <p:spPr>
          <a:xfrm>
            <a:off x="407988" y="1303070"/>
            <a:ext cx="11376025" cy="712788"/>
          </a:xfrm>
          <a:prstGeom prst="rect">
            <a:avLst/>
          </a:prstGeom>
        </p:spPr>
        <p:txBody>
          <a:bodyPr anchor="b">
            <a:noAutofit/>
          </a:bodyPr>
          <a:lstStyle>
            <a:lvl1pPr algn="l">
              <a:defRPr sz="4363">
                <a:solidFill>
                  <a:schemeClr val="bg1"/>
                </a:solidFill>
              </a:defRPr>
            </a:lvl1pPr>
          </a:lstStyle>
          <a:p>
            <a:r>
              <a:rPr lang="es-ES" dirty="0"/>
              <a:t>Título Portada</a:t>
            </a:r>
          </a:p>
        </p:txBody>
      </p:sp>
      <p:sp>
        <p:nvSpPr>
          <p:cNvPr id="27" name="Subtítulo 2">
            <a:extLst>
              <a:ext uri="{FF2B5EF4-FFF2-40B4-BE49-F238E27FC236}">
                <a16:creationId xmlns:a16="http://schemas.microsoft.com/office/drawing/2014/main" xmlns="" id="{71B1FA89-9ED5-47A9-883E-548E0577C129}"/>
              </a:ext>
            </a:extLst>
          </p:cNvPr>
          <p:cNvSpPr>
            <a:spLocks noGrp="1"/>
          </p:cNvSpPr>
          <p:nvPr>
            <p:ph type="subTitle" idx="1" hasCustomPrompt="1"/>
          </p:nvPr>
        </p:nvSpPr>
        <p:spPr>
          <a:xfrm>
            <a:off x="407988" y="2084034"/>
            <a:ext cx="11376025" cy="681182"/>
          </a:xfrm>
          <a:prstGeom prst="rect">
            <a:avLst/>
          </a:prstGeom>
        </p:spPr>
        <p:txBody>
          <a:bodyPr>
            <a:noAutofit/>
          </a:bodyPr>
          <a:lstStyle>
            <a:lvl1pPr marL="0" indent="0" algn="l">
              <a:buNone/>
              <a:defRPr sz="2263">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Tree>
    <p:extLst>
      <p:ext uri="{BB962C8B-B14F-4D97-AF65-F5344CB8AC3E}">
        <p14:creationId xmlns:p14="http://schemas.microsoft.com/office/powerpoint/2010/main" val="1218116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ORTADA 2">
    <p:spTree>
      <p:nvGrpSpPr>
        <p:cNvPr id="1" name=""/>
        <p:cNvGrpSpPr/>
        <p:nvPr/>
      </p:nvGrpSpPr>
      <p:grpSpPr>
        <a:xfrm>
          <a:off x="0" y="0"/>
          <a:ext cx="0" cy="0"/>
          <a:chOff x="0" y="0"/>
          <a:chExt cx="0" cy="0"/>
        </a:xfrm>
      </p:grpSpPr>
      <p:pic>
        <p:nvPicPr>
          <p:cNvPr id="7" name="Imagen 6" descr="Avión volando en el cielo&#10;&#10;Descripción generada automáticamente">
            <a:extLst>
              <a:ext uri="{FF2B5EF4-FFF2-40B4-BE49-F238E27FC236}">
                <a16:creationId xmlns:a16="http://schemas.microsoft.com/office/drawing/2014/main" xmlns="" id="{9F386C26-FE2C-40EF-93AC-E1AC58C76A8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7" name="Imagen 16" descr="Logotipo&#10;&#10;Descripción generada automáticamente">
            <a:extLst>
              <a:ext uri="{FF2B5EF4-FFF2-40B4-BE49-F238E27FC236}">
                <a16:creationId xmlns:a16="http://schemas.microsoft.com/office/drawing/2014/main" xmlns="" id="{B69F5AC2-F87E-45F7-8328-33B4DBAC34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12" name="CuadroTexto 11">
            <a:extLst>
              <a:ext uri="{FF2B5EF4-FFF2-40B4-BE49-F238E27FC236}">
                <a16:creationId xmlns:a16="http://schemas.microsoft.com/office/drawing/2014/main" xmlns="" id="{9C0177A8-8004-48F0-A8F4-A850F966D6B4}"/>
              </a:ext>
            </a:extLst>
          </p:cNvPr>
          <p:cNvSpPr txBox="1"/>
          <p:nvPr/>
        </p:nvSpPr>
        <p:spPr>
          <a:xfrm>
            <a:off x="407987" y="5923355"/>
            <a:ext cx="429622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131" smtClean="0">
                <a:solidFill>
                  <a:schemeClr val="bg1"/>
                </a:solidFill>
              </a:rPr>
              <a:t>9 de marzo de 2023</a:t>
            </a:fld>
            <a:endParaRPr lang="es-ES" sz="1131" dirty="0">
              <a:solidFill>
                <a:schemeClr val="bg1"/>
              </a:solidFill>
            </a:endParaRPr>
          </a:p>
        </p:txBody>
      </p:sp>
      <p:sp>
        <p:nvSpPr>
          <p:cNvPr id="13" name="Título 1">
            <a:extLst>
              <a:ext uri="{FF2B5EF4-FFF2-40B4-BE49-F238E27FC236}">
                <a16:creationId xmlns:a16="http://schemas.microsoft.com/office/drawing/2014/main" xmlns="" id="{CB129B7D-141B-41C3-B929-C5FBC2FD3F54}"/>
              </a:ext>
            </a:extLst>
          </p:cNvPr>
          <p:cNvSpPr>
            <a:spLocks noGrp="1"/>
          </p:cNvSpPr>
          <p:nvPr>
            <p:ph type="ctrTitle" hasCustomPrompt="1"/>
          </p:nvPr>
        </p:nvSpPr>
        <p:spPr>
          <a:xfrm>
            <a:off x="407988" y="1303070"/>
            <a:ext cx="11376025" cy="712788"/>
          </a:xfrm>
          <a:prstGeom prst="rect">
            <a:avLst/>
          </a:prstGeom>
        </p:spPr>
        <p:txBody>
          <a:bodyPr anchor="b">
            <a:noAutofit/>
          </a:bodyPr>
          <a:lstStyle>
            <a:lvl1pPr algn="l">
              <a:defRPr sz="4363">
                <a:solidFill>
                  <a:schemeClr val="tx2"/>
                </a:solidFill>
              </a:defRPr>
            </a:lvl1pPr>
          </a:lstStyle>
          <a:p>
            <a:r>
              <a:rPr lang="es-ES" dirty="0"/>
              <a:t>Título Portada</a:t>
            </a:r>
          </a:p>
        </p:txBody>
      </p:sp>
      <p:sp>
        <p:nvSpPr>
          <p:cNvPr id="14" name="Subtítulo 2">
            <a:extLst>
              <a:ext uri="{FF2B5EF4-FFF2-40B4-BE49-F238E27FC236}">
                <a16:creationId xmlns:a16="http://schemas.microsoft.com/office/drawing/2014/main" xmlns="" id="{C792A383-12EE-463F-9D56-DC1E2618B22C}"/>
              </a:ext>
            </a:extLst>
          </p:cNvPr>
          <p:cNvSpPr>
            <a:spLocks noGrp="1"/>
          </p:cNvSpPr>
          <p:nvPr>
            <p:ph type="subTitle" idx="1" hasCustomPrompt="1"/>
          </p:nvPr>
        </p:nvSpPr>
        <p:spPr>
          <a:xfrm>
            <a:off x="407988" y="2084034"/>
            <a:ext cx="11376025" cy="681182"/>
          </a:xfrm>
          <a:prstGeom prst="rect">
            <a:avLst/>
          </a:prstGeom>
        </p:spPr>
        <p:txBody>
          <a:bodyPr>
            <a:noAutofit/>
          </a:bodyPr>
          <a:lstStyle>
            <a:lvl1pPr marL="0" indent="0" algn="l">
              <a:buNone/>
              <a:defRPr sz="2263">
                <a:solidFill>
                  <a:schemeClr val="tx2"/>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Tree>
    <p:extLst>
      <p:ext uri="{BB962C8B-B14F-4D97-AF65-F5344CB8AC3E}">
        <p14:creationId xmlns:p14="http://schemas.microsoft.com/office/powerpoint/2010/main" val="3878001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ORTADA 3">
    <p:spTree>
      <p:nvGrpSpPr>
        <p:cNvPr id="1" name=""/>
        <p:cNvGrpSpPr/>
        <p:nvPr/>
      </p:nvGrpSpPr>
      <p:grpSpPr>
        <a:xfrm>
          <a:off x="0" y="0"/>
          <a:ext cx="0" cy="0"/>
          <a:chOff x="0" y="0"/>
          <a:chExt cx="0" cy="0"/>
        </a:xfrm>
      </p:grpSpPr>
      <p:pic>
        <p:nvPicPr>
          <p:cNvPr id="8" name="Imagen 7" descr="Un avión en una pista&#10;&#10;Descripción generada automáticamente">
            <a:extLst>
              <a:ext uri="{FF2B5EF4-FFF2-40B4-BE49-F238E27FC236}">
                <a16:creationId xmlns:a16="http://schemas.microsoft.com/office/drawing/2014/main" xmlns="" id="{0918972C-5669-44DA-B837-AC9563D39FF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17" name="Imagen 16" descr="Logotipo&#10;&#10;Descripción generada automáticamente">
            <a:extLst>
              <a:ext uri="{FF2B5EF4-FFF2-40B4-BE49-F238E27FC236}">
                <a16:creationId xmlns:a16="http://schemas.microsoft.com/office/drawing/2014/main" xmlns="" id="{B69F5AC2-F87E-45F7-8328-33B4DBAC34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9" name="CuadroTexto 8">
            <a:extLst>
              <a:ext uri="{FF2B5EF4-FFF2-40B4-BE49-F238E27FC236}">
                <a16:creationId xmlns:a16="http://schemas.microsoft.com/office/drawing/2014/main" xmlns="" id="{AD24C8B4-A167-4755-B0CF-89630D82E9EC}"/>
              </a:ext>
            </a:extLst>
          </p:cNvPr>
          <p:cNvSpPr txBox="1"/>
          <p:nvPr/>
        </p:nvSpPr>
        <p:spPr>
          <a:xfrm>
            <a:off x="407987" y="5923355"/>
            <a:ext cx="429622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131" smtClean="0">
                <a:solidFill>
                  <a:schemeClr val="bg1"/>
                </a:solidFill>
              </a:rPr>
              <a:t>9 de marzo de 2023</a:t>
            </a:fld>
            <a:endParaRPr lang="es-ES" sz="1131" dirty="0">
              <a:solidFill>
                <a:schemeClr val="bg1"/>
              </a:solidFill>
            </a:endParaRPr>
          </a:p>
        </p:txBody>
      </p:sp>
      <p:sp>
        <p:nvSpPr>
          <p:cNvPr id="10" name="Título 1">
            <a:extLst>
              <a:ext uri="{FF2B5EF4-FFF2-40B4-BE49-F238E27FC236}">
                <a16:creationId xmlns:a16="http://schemas.microsoft.com/office/drawing/2014/main" xmlns="" id="{E6F6825E-E3E8-467D-B596-42AA317019EF}"/>
              </a:ext>
            </a:extLst>
          </p:cNvPr>
          <p:cNvSpPr>
            <a:spLocks noGrp="1"/>
          </p:cNvSpPr>
          <p:nvPr>
            <p:ph type="ctrTitle" hasCustomPrompt="1"/>
          </p:nvPr>
        </p:nvSpPr>
        <p:spPr>
          <a:xfrm>
            <a:off x="407988" y="1303070"/>
            <a:ext cx="11376025" cy="712788"/>
          </a:xfrm>
          <a:prstGeom prst="rect">
            <a:avLst/>
          </a:prstGeom>
        </p:spPr>
        <p:txBody>
          <a:bodyPr anchor="b">
            <a:noAutofit/>
          </a:bodyPr>
          <a:lstStyle>
            <a:lvl1pPr algn="l">
              <a:defRPr sz="4363">
                <a:solidFill>
                  <a:schemeClr val="bg1"/>
                </a:solidFill>
              </a:defRPr>
            </a:lvl1pPr>
          </a:lstStyle>
          <a:p>
            <a:r>
              <a:rPr lang="es-ES" dirty="0"/>
              <a:t>Título Portada</a:t>
            </a:r>
          </a:p>
        </p:txBody>
      </p:sp>
      <p:sp>
        <p:nvSpPr>
          <p:cNvPr id="11" name="Subtítulo 2">
            <a:extLst>
              <a:ext uri="{FF2B5EF4-FFF2-40B4-BE49-F238E27FC236}">
                <a16:creationId xmlns:a16="http://schemas.microsoft.com/office/drawing/2014/main" xmlns="" id="{ED4B4067-0868-41A8-B660-8BD4C2DB75BA}"/>
              </a:ext>
            </a:extLst>
          </p:cNvPr>
          <p:cNvSpPr>
            <a:spLocks noGrp="1"/>
          </p:cNvSpPr>
          <p:nvPr>
            <p:ph type="subTitle" idx="1" hasCustomPrompt="1"/>
          </p:nvPr>
        </p:nvSpPr>
        <p:spPr>
          <a:xfrm>
            <a:off x="407988" y="2084034"/>
            <a:ext cx="11376025" cy="681182"/>
          </a:xfrm>
          <a:prstGeom prst="rect">
            <a:avLst/>
          </a:prstGeom>
        </p:spPr>
        <p:txBody>
          <a:bodyPr>
            <a:normAutofit/>
          </a:bodyPr>
          <a:lstStyle>
            <a:lvl1pPr marL="0" indent="0" algn="l">
              <a:buNone/>
              <a:defRPr sz="2263">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Tree>
    <p:extLst>
      <p:ext uri="{BB962C8B-B14F-4D97-AF65-F5344CB8AC3E}">
        <p14:creationId xmlns:p14="http://schemas.microsoft.com/office/powerpoint/2010/main" val="795349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PORTADA COLOR-TÍTULO 1 LÍNEA">
    <p:bg>
      <p:bgPr>
        <a:solidFill>
          <a:schemeClr val="accent1"/>
        </a:solidFill>
        <a:effectLst/>
      </p:bgPr>
    </p:bg>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xmlns="" id="{00ED7B35-683B-435F-B42A-10DC218593AC}"/>
              </a:ext>
            </a:extLst>
          </p:cNvPr>
          <p:cNvSpPr>
            <a:spLocks noGrp="1"/>
          </p:cNvSpPr>
          <p:nvPr>
            <p:ph type="subTitle" idx="1" hasCustomPrompt="1"/>
          </p:nvPr>
        </p:nvSpPr>
        <p:spPr>
          <a:xfrm>
            <a:off x="2952750" y="2066289"/>
            <a:ext cx="8831263" cy="576000"/>
          </a:xfrm>
          <a:prstGeom prst="rect">
            <a:avLst/>
          </a:prstGeom>
        </p:spPr>
        <p:txBody>
          <a:bodyPr>
            <a:noAutofit/>
          </a:bodyPr>
          <a:lstStyle>
            <a:lvl1pPr marL="0" indent="0" algn="l">
              <a:buNone/>
              <a:defRPr sz="2263">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pic>
        <p:nvPicPr>
          <p:cNvPr id="17" name="Imagen 16" descr="Logotipo&#10;&#10;Descripción generada automáticamente">
            <a:extLst>
              <a:ext uri="{FF2B5EF4-FFF2-40B4-BE49-F238E27FC236}">
                <a16:creationId xmlns:a16="http://schemas.microsoft.com/office/drawing/2014/main" xmlns=""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xmlns=""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9 de marzo de 2023</a:t>
            </a:fld>
            <a:endParaRPr lang="es-ES" sz="1292" dirty="0">
              <a:solidFill>
                <a:schemeClr val="bg1"/>
              </a:solidFill>
            </a:endParaRPr>
          </a:p>
        </p:txBody>
      </p:sp>
      <p:sp>
        <p:nvSpPr>
          <p:cNvPr id="12" name="Título 1">
            <a:extLst>
              <a:ext uri="{FF2B5EF4-FFF2-40B4-BE49-F238E27FC236}">
                <a16:creationId xmlns:a16="http://schemas.microsoft.com/office/drawing/2014/main" xmlns="" id="{32EDE1CE-A588-46F8-BAE8-7523196C7B03}"/>
              </a:ext>
            </a:extLst>
          </p:cNvPr>
          <p:cNvSpPr>
            <a:spLocks noGrp="1"/>
          </p:cNvSpPr>
          <p:nvPr>
            <p:ph type="ctrTitle" hasCustomPrompt="1"/>
          </p:nvPr>
        </p:nvSpPr>
        <p:spPr>
          <a:xfrm>
            <a:off x="2952750" y="1045210"/>
            <a:ext cx="8831263" cy="1012191"/>
          </a:xfrm>
          <a:prstGeom prst="rect">
            <a:avLst/>
          </a:prstGeom>
        </p:spPr>
        <p:txBody>
          <a:bodyPr anchor="t">
            <a:noAutofit/>
          </a:bodyPr>
          <a:lstStyle>
            <a:lvl1pPr algn="l">
              <a:lnSpc>
                <a:spcPts val="5817"/>
              </a:lnSpc>
              <a:defRPr sz="4363">
                <a:solidFill>
                  <a:schemeClr val="bg1"/>
                </a:solidFill>
              </a:defRPr>
            </a:lvl1pPr>
          </a:lstStyle>
          <a:p>
            <a:r>
              <a:rPr lang="es-ES" dirty="0"/>
              <a:t>Título portada una línea</a:t>
            </a:r>
          </a:p>
        </p:txBody>
      </p:sp>
      <p:sp>
        <p:nvSpPr>
          <p:cNvPr id="8" name="CuadroTexto 7">
            <a:extLst>
              <a:ext uri="{FF2B5EF4-FFF2-40B4-BE49-F238E27FC236}">
                <a16:creationId xmlns:a16="http://schemas.microsoft.com/office/drawing/2014/main" xmlns="" id="{43F8955F-C9C4-45A4-B2B4-F7E624BFE64B}"/>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Tree>
    <p:extLst>
      <p:ext uri="{BB962C8B-B14F-4D97-AF65-F5344CB8AC3E}">
        <p14:creationId xmlns:p14="http://schemas.microsoft.com/office/powerpoint/2010/main" val="1148954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PORTADA COLOR-TÍTULO 2 LÍNEA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xmlns=""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xmlns=""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9 de marzo de 2023</a:t>
            </a:fld>
            <a:endParaRPr lang="es-ES" sz="1292" dirty="0">
              <a:solidFill>
                <a:schemeClr val="bg1"/>
              </a:solidFill>
            </a:endParaRPr>
          </a:p>
        </p:txBody>
      </p:sp>
      <p:sp>
        <p:nvSpPr>
          <p:cNvPr id="10" name="Subtítulo 2">
            <a:extLst>
              <a:ext uri="{FF2B5EF4-FFF2-40B4-BE49-F238E27FC236}">
                <a16:creationId xmlns:a16="http://schemas.microsoft.com/office/drawing/2014/main" xmlns="" id="{12633DB5-C0B3-4C03-9F26-6750AD39F5A7}"/>
              </a:ext>
            </a:extLst>
          </p:cNvPr>
          <p:cNvSpPr>
            <a:spLocks noGrp="1"/>
          </p:cNvSpPr>
          <p:nvPr>
            <p:ph type="subTitle" idx="1" hasCustomPrompt="1"/>
          </p:nvPr>
        </p:nvSpPr>
        <p:spPr>
          <a:xfrm>
            <a:off x="2952750" y="2526224"/>
            <a:ext cx="8831263" cy="540000"/>
          </a:xfrm>
          <a:prstGeom prst="rect">
            <a:avLst/>
          </a:prstGeom>
        </p:spPr>
        <p:txBody>
          <a:bodyPr>
            <a:noAutofit/>
          </a:bodyPr>
          <a:lstStyle>
            <a:lvl1pPr marL="0" indent="0" algn="l">
              <a:buNone/>
              <a:defRPr sz="2747">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
        <p:nvSpPr>
          <p:cNvPr id="7" name="CuadroTexto 6">
            <a:extLst>
              <a:ext uri="{FF2B5EF4-FFF2-40B4-BE49-F238E27FC236}">
                <a16:creationId xmlns:a16="http://schemas.microsoft.com/office/drawing/2014/main" xmlns="" id="{85186CC8-F5B4-45D8-BB4D-BE01E6E8CA49}"/>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
        <p:nvSpPr>
          <p:cNvPr id="11" name="Título 1">
            <a:extLst>
              <a:ext uri="{FF2B5EF4-FFF2-40B4-BE49-F238E27FC236}">
                <a16:creationId xmlns:a16="http://schemas.microsoft.com/office/drawing/2014/main" xmlns="" id="{17496993-0DE4-44C6-BD2B-04BFEF6875E6}"/>
              </a:ext>
            </a:extLst>
          </p:cNvPr>
          <p:cNvSpPr>
            <a:spLocks noGrp="1"/>
          </p:cNvSpPr>
          <p:nvPr>
            <p:ph type="ctrTitle" hasCustomPrompt="1"/>
          </p:nvPr>
        </p:nvSpPr>
        <p:spPr>
          <a:xfrm>
            <a:off x="2952750" y="1045210"/>
            <a:ext cx="8831263" cy="1459866"/>
          </a:xfrm>
          <a:prstGeom prst="rect">
            <a:avLst/>
          </a:prstGeom>
        </p:spPr>
        <p:txBody>
          <a:bodyPr anchor="t">
            <a:noAutofit/>
          </a:bodyPr>
          <a:lstStyle>
            <a:lvl1pPr algn="l">
              <a:lnSpc>
                <a:spcPts val="4363"/>
              </a:lnSpc>
              <a:defRPr sz="4363">
                <a:solidFill>
                  <a:schemeClr val="bg1"/>
                </a:solidFill>
              </a:defRPr>
            </a:lvl1pPr>
          </a:lstStyle>
          <a:p>
            <a:r>
              <a:rPr lang="es-ES" dirty="0"/>
              <a:t>Título portada </a:t>
            </a:r>
            <a:br>
              <a:rPr lang="es-ES" dirty="0"/>
            </a:br>
            <a:r>
              <a:rPr lang="es-ES" dirty="0"/>
              <a:t>dos líneas </a:t>
            </a:r>
            <a:r>
              <a:rPr lang="es-ES" dirty="0" err="1"/>
              <a:t>líneas</a:t>
            </a:r>
            <a:endParaRPr lang="es-ES" dirty="0"/>
          </a:p>
        </p:txBody>
      </p:sp>
    </p:spTree>
    <p:extLst>
      <p:ext uri="{BB962C8B-B14F-4D97-AF65-F5344CB8AC3E}">
        <p14:creationId xmlns:p14="http://schemas.microsoft.com/office/powerpoint/2010/main" val="19287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PORTADA COLOR-TÍTULO 3 LÍNEA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xmlns=""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xmlns=""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9 de marzo de 2023</a:t>
            </a:fld>
            <a:endParaRPr lang="es-ES" sz="1292" dirty="0">
              <a:solidFill>
                <a:schemeClr val="bg1"/>
              </a:solidFill>
            </a:endParaRPr>
          </a:p>
        </p:txBody>
      </p:sp>
      <p:sp>
        <p:nvSpPr>
          <p:cNvPr id="9" name="Título 1">
            <a:extLst>
              <a:ext uri="{FF2B5EF4-FFF2-40B4-BE49-F238E27FC236}">
                <a16:creationId xmlns:a16="http://schemas.microsoft.com/office/drawing/2014/main" xmlns="" id="{8FABEFE4-8CE8-411C-A116-C3F879DDF96D}"/>
              </a:ext>
            </a:extLst>
          </p:cNvPr>
          <p:cNvSpPr>
            <a:spLocks noGrp="1"/>
          </p:cNvSpPr>
          <p:nvPr>
            <p:ph type="ctrTitle" hasCustomPrompt="1"/>
          </p:nvPr>
        </p:nvSpPr>
        <p:spPr>
          <a:xfrm>
            <a:off x="2952750" y="1045210"/>
            <a:ext cx="8831263" cy="2155191"/>
          </a:xfrm>
          <a:prstGeom prst="rect">
            <a:avLst/>
          </a:prstGeom>
        </p:spPr>
        <p:txBody>
          <a:bodyPr anchor="t">
            <a:noAutofit/>
          </a:bodyPr>
          <a:lstStyle>
            <a:lvl1pPr algn="l">
              <a:lnSpc>
                <a:spcPts val="4363"/>
              </a:lnSpc>
              <a:defRPr sz="4363">
                <a:solidFill>
                  <a:schemeClr val="bg1"/>
                </a:solidFill>
              </a:defRPr>
            </a:lvl1pPr>
          </a:lstStyle>
          <a:p>
            <a:r>
              <a:rPr lang="es-ES" dirty="0"/>
              <a:t>Título portada </a:t>
            </a:r>
            <a:br>
              <a:rPr lang="es-ES" dirty="0"/>
            </a:br>
            <a:r>
              <a:rPr lang="es-ES" dirty="0"/>
              <a:t>tres</a:t>
            </a:r>
            <a:br>
              <a:rPr lang="es-ES" dirty="0"/>
            </a:br>
            <a:r>
              <a:rPr lang="es-ES" dirty="0"/>
              <a:t>líneas</a:t>
            </a:r>
          </a:p>
        </p:txBody>
      </p:sp>
      <p:sp>
        <p:nvSpPr>
          <p:cNvPr id="10" name="Subtítulo 2">
            <a:extLst>
              <a:ext uri="{FF2B5EF4-FFF2-40B4-BE49-F238E27FC236}">
                <a16:creationId xmlns:a16="http://schemas.microsoft.com/office/drawing/2014/main" xmlns="" id="{98F4CF6E-33A7-407A-9BD5-C5CD4447A647}"/>
              </a:ext>
            </a:extLst>
          </p:cNvPr>
          <p:cNvSpPr>
            <a:spLocks noGrp="1"/>
          </p:cNvSpPr>
          <p:nvPr>
            <p:ph type="subTitle" idx="1" hasCustomPrompt="1"/>
          </p:nvPr>
        </p:nvSpPr>
        <p:spPr>
          <a:xfrm>
            <a:off x="2952750" y="3241220"/>
            <a:ext cx="8831263" cy="540000"/>
          </a:xfrm>
          <a:prstGeom prst="rect">
            <a:avLst/>
          </a:prstGeom>
        </p:spPr>
        <p:txBody>
          <a:bodyPr>
            <a:noAutofit/>
          </a:bodyPr>
          <a:lstStyle>
            <a:lvl1pPr marL="0" indent="0" algn="l">
              <a:buNone/>
              <a:defRPr sz="2747">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
        <p:nvSpPr>
          <p:cNvPr id="11" name="CuadroTexto 10">
            <a:extLst>
              <a:ext uri="{FF2B5EF4-FFF2-40B4-BE49-F238E27FC236}">
                <a16:creationId xmlns:a16="http://schemas.microsoft.com/office/drawing/2014/main" xmlns="" id="{14B2E0C3-EC29-480E-8A64-7BBE6A541355}"/>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Tree>
    <p:extLst>
      <p:ext uri="{BB962C8B-B14F-4D97-AF65-F5344CB8AC3E}">
        <p14:creationId xmlns:p14="http://schemas.microsoft.com/office/powerpoint/2010/main" val="2205329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PORTADA COLOR-TÍTULO 4 LÍNEA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xmlns=""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xmlns=""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9 de marzo de 2023</a:t>
            </a:fld>
            <a:endParaRPr lang="es-ES" sz="1292" dirty="0">
              <a:solidFill>
                <a:schemeClr val="bg1"/>
              </a:solidFill>
            </a:endParaRPr>
          </a:p>
        </p:txBody>
      </p:sp>
      <p:sp>
        <p:nvSpPr>
          <p:cNvPr id="9" name="Título 1">
            <a:extLst>
              <a:ext uri="{FF2B5EF4-FFF2-40B4-BE49-F238E27FC236}">
                <a16:creationId xmlns:a16="http://schemas.microsoft.com/office/drawing/2014/main" xmlns="" id="{8FABEFE4-8CE8-411C-A116-C3F879DDF96D}"/>
              </a:ext>
            </a:extLst>
          </p:cNvPr>
          <p:cNvSpPr>
            <a:spLocks noGrp="1"/>
          </p:cNvSpPr>
          <p:nvPr>
            <p:ph type="ctrTitle" hasCustomPrompt="1"/>
          </p:nvPr>
        </p:nvSpPr>
        <p:spPr>
          <a:xfrm>
            <a:off x="2952750" y="1045210"/>
            <a:ext cx="8831263" cy="2802891"/>
          </a:xfrm>
          <a:prstGeom prst="rect">
            <a:avLst/>
          </a:prstGeom>
        </p:spPr>
        <p:txBody>
          <a:bodyPr anchor="t">
            <a:noAutofit/>
          </a:bodyPr>
          <a:lstStyle>
            <a:lvl1pPr algn="l">
              <a:lnSpc>
                <a:spcPts val="4363"/>
              </a:lnSpc>
              <a:defRPr sz="4363">
                <a:solidFill>
                  <a:schemeClr val="bg1"/>
                </a:solidFill>
              </a:defRPr>
            </a:lvl1pPr>
          </a:lstStyle>
          <a:p>
            <a:r>
              <a:rPr lang="es-ES" dirty="0"/>
              <a:t>Título </a:t>
            </a:r>
            <a:br>
              <a:rPr lang="es-ES" dirty="0"/>
            </a:br>
            <a:r>
              <a:rPr lang="es-ES" dirty="0"/>
              <a:t>portada </a:t>
            </a:r>
            <a:br>
              <a:rPr lang="es-ES" dirty="0"/>
            </a:br>
            <a:r>
              <a:rPr lang="es-ES" dirty="0"/>
              <a:t>cuatro</a:t>
            </a:r>
            <a:br>
              <a:rPr lang="es-ES" dirty="0"/>
            </a:br>
            <a:r>
              <a:rPr lang="es-ES" dirty="0"/>
              <a:t>líneas</a:t>
            </a:r>
          </a:p>
        </p:txBody>
      </p:sp>
      <p:sp>
        <p:nvSpPr>
          <p:cNvPr id="10" name="Subtítulo 2">
            <a:extLst>
              <a:ext uri="{FF2B5EF4-FFF2-40B4-BE49-F238E27FC236}">
                <a16:creationId xmlns:a16="http://schemas.microsoft.com/office/drawing/2014/main" xmlns="" id="{98F4CF6E-33A7-407A-9BD5-C5CD4447A647}"/>
              </a:ext>
            </a:extLst>
          </p:cNvPr>
          <p:cNvSpPr>
            <a:spLocks noGrp="1"/>
          </p:cNvSpPr>
          <p:nvPr>
            <p:ph type="subTitle" idx="1" hasCustomPrompt="1"/>
          </p:nvPr>
        </p:nvSpPr>
        <p:spPr>
          <a:xfrm>
            <a:off x="2952750" y="3890691"/>
            <a:ext cx="8831263" cy="540000"/>
          </a:xfrm>
          <a:prstGeom prst="rect">
            <a:avLst/>
          </a:prstGeom>
        </p:spPr>
        <p:txBody>
          <a:bodyPr>
            <a:noAutofit/>
          </a:bodyPr>
          <a:lstStyle>
            <a:lvl1pPr marL="0" indent="0" algn="l">
              <a:buNone/>
              <a:defRPr sz="2747">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
        <p:nvSpPr>
          <p:cNvPr id="7" name="CuadroTexto 6">
            <a:extLst>
              <a:ext uri="{FF2B5EF4-FFF2-40B4-BE49-F238E27FC236}">
                <a16:creationId xmlns:a16="http://schemas.microsoft.com/office/drawing/2014/main" xmlns="" id="{C436CD77-E604-498C-BA0C-5889574B6341}"/>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Tree>
    <p:extLst>
      <p:ext uri="{BB962C8B-B14F-4D97-AF65-F5344CB8AC3E}">
        <p14:creationId xmlns:p14="http://schemas.microsoft.com/office/powerpoint/2010/main" val="959093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Introducción-fondo BLANC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D9943C2-70FB-46E7-A61E-1C3DAA6B8E68}"/>
              </a:ext>
            </a:extLst>
          </p:cNvPr>
          <p:cNvSpPr>
            <a:spLocks noGrp="1"/>
          </p:cNvSpPr>
          <p:nvPr>
            <p:ph type="title" hasCustomPrompt="1"/>
          </p:nvPr>
        </p:nvSpPr>
        <p:spPr>
          <a:xfrm>
            <a:off x="407988" y="501384"/>
            <a:ext cx="11376025" cy="760412"/>
          </a:xfrm>
          <a:prstGeom prst="rect">
            <a:avLst/>
          </a:prstGeom>
        </p:spPr>
        <p:txBody>
          <a:bodyPr anchor="t">
            <a:noAutofit/>
          </a:bodyPr>
          <a:lstStyle>
            <a:lvl1pPr>
              <a:defRPr sz="3394">
                <a:solidFill>
                  <a:schemeClr val="tx2"/>
                </a:solidFill>
              </a:defRPr>
            </a:lvl1pPr>
          </a:lstStyle>
          <a:p>
            <a:r>
              <a:rPr lang="es-ES" dirty="0"/>
              <a:t>Introducción</a:t>
            </a:r>
          </a:p>
        </p:txBody>
      </p:sp>
      <p:sp>
        <p:nvSpPr>
          <p:cNvPr id="3" name="Marcador de contenido 2">
            <a:extLst>
              <a:ext uri="{FF2B5EF4-FFF2-40B4-BE49-F238E27FC236}">
                <a16:creationId xmlns:a16="http://schemas.microsoft.com/office/drawing/2014/main" xmlns="" id="{39ADEDB3-D180-480F-AA08-50C7909FB98D}"/>
              </a:ext>
            </a:extLst>
          </p:cNvPr>
          <p:cNvSpPr>
            <a:spLocks noGrp="1"/>
          </p:cNvSpPr>
          <p:nvPr>
            <p:ph idx="1" hasCustomPrompt="1"/>
          </p:nvPr>
        </p:nvSpPr>
        <p:spPr>
          <a:xfrm>
            <a:off x="407988" y="4180115"/>
            <a:ext cx="5688013" cy="2057174"/>
          </a:xfrm>
          <a:prstGeom prst="rect">
            <a:avLst/>
          </a:prstGeom>
        </p:spPr>
        <p:txBody>
          <a:bodyPr anchor="b">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16" name="Marcador de pie de página 13">
            <a:extLst>
              <a:ext uri="{FF2B5EF4-FFF2-40B4-BE49-F238E27FC236}">
                <a16:creationId xmlns:a16="http://schemas.microsoft.com/office/drawing/2014/main" xmlns="" id="{714A95B8-E716-4751-97FD-1CED4D697154}"/>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xmlns="" id="{9BA9A69A-B824-4158-9B19-8D3E81665277}"/>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0864343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Introducción-fondo GRIS">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D9943C2-70FB-46E7-A61E-1C3DAA6B8E68}"/>
              </a:ext>
            </a:extLst>
          </p:cNvPr>
          <p:cNvSpPr>
            <a:spLocks noGrp="1"/>
          </p:cNvSpPr>
          <p:nvPr>
            <p:ph type="title" hasCustomPrompt="1"/>
          </p:nvPr>
        </p:nvSpPr>
        <p:spPr>
          <a:xfrm>
            <a:off x="407988" y="501384"/>
            <a:ext cx="11376025" cy="760412"/>
          </a:xfrm>
          <a:prstGeom prst="rect">
            <a:avLst/>
          </a:prstGeom>
        </p:spPr>
        <p:txBody>
          <a:bodyPr anchor="t">
            <a:normAutofit/>
          </a:bodyPr>
          <a:lstStyle>
            <a:lvl1pPr>
              <a:defRPr sz="3394">
                <a:solidFill>
                  <a:schemeClr val="tx2"/>
                </a:solidFill>
              </a:defRPr>
            </a:lvl1pPr>
          </a:lstStyle>
          <a:p>
            <a:r>
              <a:rPr lang="es-ES" dirty="0"/>
              <a:t>Introducción</a:t>
            </a:r>
          </a:p>
        </p:txBody>
      </p:sp>
      <p:sp>
        <p:nvSpPr>
          <p:cNvPr id="3" name="Marcador de contenido 2">
            <a:extLst>
              <a:ext uri="{FF2B5EF4-FFF2-40B4-BE49-F238E27FC236}">
                <a16:creationId xmlns:a16="http://schemas.microsoft.com/office/drawing/2014/main" xmlns="" id="{39ADEDB3-D180-480F-AA08-50C7909FB98D}"/>
              </a:ext>
            </a:extLst>
          </p:cNvPr>
          <p:cNvSpPr>
            <a:spLocks noGrp="1"/>
          </p:cNvSpPr>
          <p:nvPr>
            <p:ph idx="1" hasCustomPrompt="1"/>
          </p:nvPr>
        </p:nvSpPr>
        <p:spPr>
          <a:xfrm>
            <a:off x="407988" y="4180115"/>
            <a:ext cx="5688013" cy="2057174"/>
          </a:xfrm>
          <a:prstGeom prst="rect">
            <a:avLst/>
          </a:prstGeom>
        </p:spPr>
        <p:txBody>
          <a:bodyPr anchor="b">
            <a:norm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18" name="Marcador de pie de página 13">
            <a:extLst>
              <a:ext uri="{FF2B5EF4-FFF2-40B4-BE49-F238E27FC236}">
                <a16:creationId xmlns:a16="http://schemas.microsoft.com/office/drawing/2014/main" xmlns="" id="{796AB7CC-7E44-450B-B0E9-D9851603FEB2}"/>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9" name="Marcador de número de diapositiva 14">
            <a:extLst>
              <a:ext uri="{FF2B5EF4-FFF2-40B4-BE49-F238E27FC236}">
                <a16:creationId xmlns:a16="http://schemas.microsoft.com/office/drawing/2014/main" xmlns="" id="{D7AFE3CF-7F6B-4BE8-9EEB-D45C7E64AD18}"/>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398740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1169209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troducción-fondo ROJO">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D9943C2-70FB-46E7-A61E-1C3DAA6B8E68}"/>
              </a:ext>
            </a:extLst>
          </p:cNvPr>
          <p:cNvSpPr>
            <a:spLocks noGrp="1"/>
          </p:cNvSpPr>
          <p:nvPr>
            <p:ph type="title" hasCustomPrompt="1"/>
          </p:nvPr>
        </p:nvSpPr>
        <p:spPr>
          <a:xfrm>
            <a:off x="407988" y="501384"/>
            <a:ext cx="11376025" cy="760412"/>
          </a:xfrm>
          <a:prstGeom prst="rect">
            <a:avLst/>
          </a:prstGeom>
        </p:spPr>
        <p:txBody>
          <a:bodyPr anchor="t">
            <a:noAutofit/>
          </a:bodyPr>
          <a:lstStyle>
            <a:lvl1pPr>
              <a:defRPr sz="3394">
                <a:solidFill>
                  <a:schemeClr val="bg1"/>
                </a:solidFill>
              </a:defRPr>
            </a:lvl1pPr>
          </a:lstStyle>
          <a:p>
            <a:r>
              <a:rPr lang="es-ES" dirty="0"/>
              <a:t>Introducción</a:t>
            </a:r>
          </a:p>
        </p:txBody>
      </p:sp>
      <p:sp>
        <p:nvSpPr>
          <p:cNvPr id="3" name="Marcador de contenido 2">
            <a:extLst>
              <a:ext uri="{FF2B5EF4-FFF2-40B4-BE49-F238E27FC236}">
                <a16:creationId xmlns:a16="http://schemas.microsoft.com/office/drawing/2014/main" xmlns="" id="{39ADEDB3-D180-480F-AA08-50C7909FB98D}"/>
              </a:ext>
            </a:extLst>
          </p:cNvPr>
          <p:cNvSpPr>
            <a:spLocks noGrp="1"/>
          </p:cNvSpPr>
          <p:nvPr>
            <p:ph idx="1" hasCustomPrompt="1"/>
          </p:nvPr>
        </p:nvSpPr>
        <p:spPr>
          <a:xfrm>
            <a:off x="407988" y="4180115"/>
            <a:ext cx="5688013" cy="2057174"/>
          </a:xfrm>
          <a:prstGeom prst="rect">
            <a:avLst/>
          </a:prstGeom>
        </p:spPr>
        <p:txBody>
          <a:bodyPr anchor="b">
            <a:noAutofit/>
          </a:bodyPr>
          <a:lstStyle>
            <a:lvl1pPr marL="0" indent="0">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grpSp>
        <p:nvGrpSpPr>
          <p:cNvPr id="4" name="Grupo 3">
            <a:extLst>
              <a:ext uri="{FF2B5EF4-FFF2-40B4-BE49-F238E27FC236}">
                <a16:creationId xmlns:a16="http://schemas.microsoft.com/office/drawing/2014/main" xmlns="" id="{6DC4DDE0-9F16-45ED-A253-D92F827BAA75}"/>
              </a:ext>
            </a:extLst>
          </p:cNvPr>
          <p:cNvGrpSpPr/>
          <p:nvPr/>
        </p:nvGrpSpPr>
        <p:grpSpPr>
          <a:xfrm>
            <a:off x="11554646" y="6476195"/>
            <a:ext cx="399608" cy="218220"/>
            <a:chOff x="11554646" y="6476194"/>
            <a:chExt cx="399608" cy="218221"/>
          </a:xfrm>
        </p:grpSpPr>
        <p:pic>
          <p:nvPicPr>
            <p:cNvPr id="6" name="Imagen 5" descr="Logotipo&#10;&#10;Descripción generada automáticamente">
              <a:extLst>
                <a:ext uri="{FF2B5EF4-FFF2-40B4-BE49-F238E27FC236}">
                  <a16:creationId xmlns:a16="http://schemas.microsoft.com/office/drawing/2014/main" xmlns="" id="{F3342EF7-97CC-4C7A-902B-0D1CAC37D7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7" name="Imagen 6" descr="Logotipo&#10;&#10;Descripción generada automáticamente">
              <a:extLst>
                <a:ext uri="{FF2B5EF4-FFF2-40B4-BE49-F238E27FC236}">
                  <a16:creationId xmlns:a16="http://schemas.microsoft.com/office/drawing/2014/main" xmlns="" id="{2C8D0638-1467-473D-A093-7AB2A0B429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0" name="Marcador de pie de página 13">
            <a:extLst>
              <a:ext uri="{FF2B5EF4-FFF2-40B4-BE49-F238E27FC236}">
                <a16:creationId xmlns:a16="http://schemas.microsoft.com/office/drawing/2014/main" xmlns="" id="{AD0F7566-B380-442E-9F0E-B314D691ED45}"/>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xmlns="" id="{FAB3D743-347A-4E5A-8D1D-02A68D1B38D4}"/>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645628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Introducción-fondo NEGRO">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D9943C2-70FB-46E7-A61E-1C3DAA6B8E68}"/>
              </a:ext>
            </a:extLst>
          </p:cNvPr>
          <p:cNvSpPr>
            <a:spLocks noGrp="1"/>
          </p:cNvSpPr>
          <p:nvPr>
            <p:ph type="title" hasCustomPrompt="1"/>
          </p:nvPr>
        </p:nvSpPr>
        <p:spPr>
          <a:xfrm>
            <a:off x="407988" y="501384"/>
            <a:ext cx="11376025" cy="760412"/>
          </a:xfrm>
          <a:prstGeom prst="rect">
            <a:avLst/>
          </a:prstGeom>
        </p:spPr>
        <p:txBody>
          <a:bodyPr anchor="t">
            <a:noAutofit/>
          </a:bodyPr>
          <a:lstStyle>
            <a:lvl1pPr>
              <a:defRPr sz="3394">
                <a:solidFill>
                  <a:schemeClr val="bg1"/>
                </a:solidFill>
              </a:defRPr>
            </a:lvl1pPr>
          </a:lstStyle>
          <a:p>
            <a:r>
              <a:rPr lang="es-ES" dirty="0"/>
              <a:t>Introducción</a:t>
            </a:r>
          </a:p>
        </p:txBody>
      </p:sp>
      <p:sp>
        <p:nvSpPr>
          <p:cNvPr id="3" name="Marcador de contenido 2">
            <a:extLst>
              <a:ext uri="{FF2B5EF4-FFF2-40B4-BE49-F238E27FC236}">
                <a16:creationId xmlns:a16="http://schemas.microsoft.com/office/drawing/2014/main" xmlns="" id="{39ADEDB3-D180-480F-AA08-50C7909FB98D}"/>
              </a:ext>
            </a:extLst>
          </p:cNvPr>
          <p:cNvSpPr>
            <a:spLocks noGrp="1"/>
          </p:cNvSpPr>
          <p:nvPr>
            <p:ph idx="1" hasCustomPrompt="1"/>
          </p:nvPr>
        </p:nvSpPr>
        <p:spPr>
          <a:xfrm>
            <a:off x="407988" y="4180115"/>
            <a:ext cx="5688013" cy="2057174"/>
          </a:xfrm>
          <a:prstGeom prst="rect">
            <a:avLst/>
          </a:prstGeom>
        </p:spPr>
        <p:txBody>
          <a:bodyPr anchor="b">
            <a:noAutofit/>
          </a:bodyPr>
          <a:lstStyle>
            <a:lvl1pPr marL="0" indent="0">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grpSp>
        <p:nvGrpSpPr>
          <p:cNvPr id="4" name="Grupo 3">
            <a:extLst>
              <a:ext uri="{FF2B5EF4-FFF2-40B4-BE49-F238E27FC236}">
                <a16:creationId xmlns:a16="http://schemas.microsoft.com/office/drawing/2014/main" xmlns="" id="{6DC4DDE0-9F16-45ED-A253-D92F827BAA75}"/>
              </a:ext>
            </a:extLst>
          </p:cNvPr>
          <p:cNvGrpSpPr/>
          <p:nvPr/>
        </p:nvGrpSpPr>
        <p:grpSpPr>
          <a:xfrm>
            <a:off x="11554646" y="6476195"/>
            <a:ext cx="399608" cy="218220"/>
            <a:chOff x="11554646" y="6476194"/>
            <a:chExt cx="399608" cy="218221"/>
          </a:xfrm>
        </p:grpSpPr>
        <p:pic>
          <p:nvPicPr>
            <p:cNvPr id="6" name="Imagen 5" descr="Logotipo&#10;&#10;Descripción generada automáticamente">
              <a:extLst>
                <a:ext uri="{FF2B5EF4-FFF2-40B4-BE49-F238E27FC236}">
                  <a16:creationId xmlns:a16="http://schemas.microsoft.com/office/drawing/2014/main" xmlns="" id="{F3342EF7-97CC-4C7A-902B-0D1CAC37D7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7" name="Imagen 6" descr="Logotipo&#10;&#10;Descripción generada automáticamente">
              <a:extLst>
                <a:ext uri="{FF2B5EF4-FFF2-40B4-BE49-F238E27FC236}">
                  <a16:creationId xmlns:a16="http://schemas.microsoft.com/office/drawing/2014/main" xmlns="" id="{2C8D0638-1467-473D-A093-7AB2A0B429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0" name="Marcador de pie de página 13">
            <a:extLst>
              <a:ext uri="{FF2B5EF4-FFF2-40B4-BE49-F238E27FC236}">
                <a16:creationId xmlns:a16="http://schemas.microsoft.com/office/drawing/2014/main" xmlns="" id="{EC1EB0C4-0960-4940-A202-3E4E5C1AD5A4}"/>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xmlns="" id="{FF667107-5FCB-42A0-B7E7-6AC45FA1CE7F}"/>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5604378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ntroducción derecha-fondo BLANC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tx2"/>
                </a:solidFill>
              </a:defRPr>
            </a:lvl1pPr>
          </a:lstStyle>
          <a:p>
            <a:r>
              <a:rPr lang="es-ES" dirty="0"/>
              <a:t>Introducción</a:t>
            </a:r>
          </a:p>
        </p:txBody>
      </p:sp>
      <p:sp>
        <p:nvSpPr>
          <p:cNvPr id="3" name="Marcador de contenido 2">
            <a:extLst>
              <a:ext uri="{FF2B5EF4-FFF2-40B4-BE49-F238E27FC236}">
                <a16:creationId xmlns:a16="http://schemas.microsoft.com/office/drawing/2014/main" xmlns="" id="{39ADEDB3-D180-480F-AA08-50C7909FB98D}"/>
              </a:ext>
            </a:extLst>
          </p:cNvPr>
          <p:cNvSpPr>
            <a:spLocks noGrp="1"/>
          </p:cNvSpPr>
          <p:nvPr>
            <p:ph idx="1" hasCustomPrompt="1"/>
          </p:nvPr>
        </p:nvSpPr>
        <p:spPr>
          <a:xfrm>
            <a:off x="4586515" y="1609545"/>
            <a:ext cx="7197498" cy="3715431"/>
          </a:xfrm>
          <a:prstGeom prst="rect">
            <a:avLst/>
          </a:prstGeom>
        </p:spPr>
        <p:txBody>
          <a:bodyPr anchor="t">
            <a:noAutofit/>
          </a:bodyPr>
          <a:lstStyle>
            <a:lvl1pPr marL="0" indent="0">
              <a:lnSpc>
                <a:spcPct val="120000"/>
              </a:lnSpc>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15" name="Marcador de pie de página 13">
            <a:extLst>
              <a:ext uri="{FF2B5EF4-FFF2-40B4-BE49-F238E27FC236}">
                <a16:creationId xmlns:a16="http://schemas.microsoft.com/office/drawing/2014/main" xmlns="" id="{8CBD6C77-BE32-4F1E-BF0B-31C9B0148950}"/>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6" name="Marcador de número de diapositiva 14">
            <a:extLst>
              <a:ext uri="{FF2B5EF4-FFF2-40B4-BE49-F238E27FC236}">
                <a16:creationId xmlns:a16="http://schemas.microsoft.com/office/drawing/2014/main" xmlns="" id="{5381856A-3CDA-41EA-9EF1-0A852E240ADE}"/>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5725167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ntroducción derecha-fondo GRIS">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tx2"/>
                </a:solidFill>
              </a:defRPr>
            </a:lvl1pPr>
          </a:lstStyle>
          <a:p>
            <a:r>
              <a:rPr lang="es-ES" dirty="0"/>
              <a:t>Introducción</a:t>
            </a:r>
          </a:p>
        </p:txBody>
      </p:sp>
      <p:sp>
        <p:nvSpPr>
          <p:cNvPr id="13" name="Marcador de pie de página 13">
            <a:extLst>
              <a:ext uri="{FF2B5EF4-FFF2-40B4-BE49-F238E27FC236}">
                <a16:creationId xmlns:a16="http://schemas.microsoft.com/office/drawing/2014/main" xmlns="" id="{56A381D7-6A80-4B89-A65D-201F026C85A9}"/>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xmlns="" id="{86C2C889-610D-42AA-9824-2F7586016378}"/>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
        <p:nvSpPr>
          <p:cNvPr id="6" name="Marcador de contenido 2">
            <a:extLst>
              <a:ext uri="{FF2B5EF4-FFF2-40B4-BE49-F238E27FC236}">
                <a16:creationId xmlns:a16="http://schemas.microsoft.com/office/drawing/2014/main" xmlns="" id="{CD3910F6-2554-496A-B58C-9BCB62A2FCEE}"/>
              </a:ext>
            </a:extLst>
          </p:cNvPr>
          <p:cNvSpPr>
            <a:spLocks noGrp="1"/>
          </p:cNvSpPr>
          <p:nvPr>
            <p:ph idx="1" hasCustomPrompt="1"/>
          </p:nvPr>
        </p:nvSpPr>
        <p:spPr>
          <a:xfrm>
            <a:off x="4586515" y="1609200"/>
            <a:ext cx="7197498" cy="3715431"/>
          </a:xfrm>
          <a:prstGeom prst="rect">
            <a:avLst/>
          </a:prstGeom>
        </p:spPr>
        <p:txBody>
          <a:bodyPr anchor="t">
            <a:noAutofit/>
          </a:bodyPr>
          <a:lstStyle>
            <a:lvl1pPr marL="0" indent="0">
              <a:lnSpc>
                <a:spcPct val="120000"/>
              </a:lnSpc>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Tree>
    <p:extLst>
      <p:ext uri="{BB962C8B-B14F-4D97-AF65-F5344CB8AC3E}">
        <p14:creationId xmlns:p14="http://schemas.microsoft.com/office/powerpoint/2010/main" val="23183975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ntroducción derecha-fondo ROJO">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bg1"/>
                </a:solidFill>
              </a:defRPr>
            </a:lvl1pPr>
          </a:lstStyle>
          <a:p>
            <a:r>
              <a:rPr lang="es-ES" dirty="0"/>
              <a:t>Introducción</a:t>
            </a:r>
          </a:p>
        </p:txBody>
      </p:sp>
      <p:grpSp>
        <p:nvGrpSpPr>
          <p:cNvPr id="6" name="Grupo 5">
            <a:extLst>
              <a:ext uri="{FF2B5EF4-FFF2-40B4-BE49-F238E27FC236}">
                <a16:creationId xmlns:a16="http://schemas.microsoft.com/office/drawing/2014/main" xmlns="" id="{325010E6-9F46-40CA-B671-264B33C1F3F4}"/>
              </a:ext>
            </a:extLst>
          </p:cNvPr>
          <p:cNvGrpSpPr/>
          <p:nvPr/>
        </p:nvGrpSpPr>
        <p:grpSpPr>
          <a:xfrm>
            <a:off x="11554646" y="6476195"/>
            <a:ext cx="399608" cy="218220"/>
            <a:chOff x="11554646" y="6476194"/>
            <a:chExt cx="399608" cy="218221"/>
          </a:xfrm>
        </p:grpSpPr>
        <p:pic>
          <p:nvPicPr>
            <p:cNvPr id="7" name="Imagen 6" descr="Logotipo&#10;&#10;Descripción generada automáticamente">
              <a:extLst>
                <a:ext uri="{FF2B5EF4-FFF2-40B4-BE49-F238E27FC236}">
                  <a16:creationId xmlns:a16="http://schemas.microsoft.com/office/drawing/2014/main" xmlns="" id="{DEBB1490-0EE6-4AEE-9A81-D8B10B291F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8" name="Imagen 7" descr="Logotipo&#10;&#10;Descripción generada automáticamente">
              <a:extLst>
                <a:ext uri="{FF2B5EF4-FFF2-40B4-BE49-F238E27FC236}">
                  <a16:creationId xmlns:a16="http://schemas.microsoft.com/office/drawing/2014/main" xmlns="" id="{CFFF4CFC-A8F6-4041-9358-C0D307CDBF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16" name="Marcador de pie de página 13">
            <a:extLst>
              <a:ext uri="{FF2B5EF4-FFF2-40B4-BE49-F238E27FC236}">
                <a16:creationId xmlns:a16="http://schemas.microsoft.com/office/drawing/2014/main" xmlns="" id="{3CB6B119-0467-4D6E-9F96-43359FB85C26}"/>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17" name="Marcador de número de diapositiva 14">
            <a:extLst>
              <a:ext uri="{FF2B5EF4-FFF2-40B4-BE49-F238E27FC236}">
                <a16:creationId xmlns:a16="http://schemas.microsoft.com/office/drawing/2014/main" xmlns="" id="{238FD02D-B891-40C2-B4AE-E4354D6FE52F}"/>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
        <p:nvSpPr>
          <p:cNvPr id="10" name="Marcador de contenido 2">
            <a:extLst>
              <a:ext uri="{FF2B5EF4-FFF2-40B4-BE49-F238E27FC236}">
                <a16:creationId xmlns:a16="http://schemas.microsoft.com/office/drawing/2014/main" xmlns="" id="{0668E6D2-D0F1-45C9-94B3-9013AA974E53}"/>
              </a:ext>
            </a:extLst>
          </p:cNvPr>
          <p:cNvSpPr>
            <a:spLocks noGrp="1"/>
          </p:cNvSpPr>
          <p:nvPr>
            <p:ph idx="1" hasCustomPrompt="1"/>
          </p:nvPr>
        </p:nvSpPr>
        <p:spPr>
          <a:xfrm>
            <a:off x="4586515" y="1609200"/>
            <a:ext cx="7197498" cy="3715431"/>
          </a:xfrm>
          <a:prstGeom prst="rect">
            <a:avLst/>
          </a:prstGeom>
        </p:spPr>
        <p:txBody>
          <a:bodyPr anchor="t">
            <a:noAutofit/>
          </a:bodyPr>
          <a:lstStyle>
            <a:lvl1pPr marL="0" indent="0">
              <a:lnSpc>
                <a:spcPct val="120000"/>
              </a:lnSpc>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Tree>
    <p:extLst>
      <p:ext uri="{BB962C8B-B14F-4D97-AF65-F5344CB8AC3E}">
        <p14:creationId xmlns:p14="http://schemas.microsoft.com/office/powerpoint/2010/main" val="8883717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ntroducción derecha-fondo NEGRO">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bg1"/>
                </a:solidFill>
              </a:defRPr>
            </a:lvl1pPr>
          </a:lstStyle>
          <a:p>
            <a:r>
              <a:rPr lang="es-ES" dirty="0"/>
              <a:t>Introducción</a:t>
            </a:r>
          </a:p>
        </p:txBody>
      </p:sp>
      <p:grpSp>
        <p:nvGrpSpPr>
          <p:cNvPr id="6" name="Grupo 5">
            <a:extLst>
              <a:ext uri="{FF2B5EF4-FFF2-40B4-BE49-F238E27FC236}">
                <a16:creationId xmlns:a16="http://schemas.microsoft.com/office/drawing/2014/main" xmlns="" id="{325010E6-9F46-40CA-B671-264B33C1F3F4}"/>
              </a:ext>
            </a:extLst>
          </p:cNvPr>
          <p:cNvGrpSpPr/>
          <p:nvPr/>
        </p:nvGrpSpPr>
        <p:grpSpPr>
          <a:xfrm>
            <a:off x="11554646" y="6476195"/>
            <a:ext cx="399608" cy="218220"/>
            <a:chOff x="11554646" y="6476194"/>
            <a:chExt cx="399608" cy="218221"/>
          </a:xfrm>
        </p:grpSpPr>
        <p:pic>
          <p:nvPicPr>
            <p:cNvPr id="7" name="Imagen 6" descr="Logotipo&#10;&#10;Descripción generada automáticamente">
              <a:extLst>
                <a:ext uri="{FF2B5EF4-FFF2-40B4-BE49-F238E27FC236}">
                  <a16:creationId xmlns:a16="http://schemas.microsoft.com/office/drawing/2014/main" xmlns="" id="{DEBB1490-0EE6-4AEE-9A81-D8B10B291F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8" name="Imagen 7" descr="Logotipo&#10;&#10;Descripción generada automáticamente">
              <a:extLst>
                <a:ext uri="{FF2B5EF4-FFF2-40B4-BE49-F238E27FC236}">
                  <a16:creationId xmlns:a16="http://schemas.microsoft.com/office/drawing/2014/main" xmlns="" id="{CFFF4CFC-A8F6-4041-9358-C0D307CDBF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16" name="Marcador de pie de página 13">
            <a:extLst>
              <a:ext uri="{FF2B5EF4-FFF2-40B4-BE49-F238E27FC236}">
                <a16:creationId xmlns:a16="http://schemas.microsoft.com/office/drawing/2014/main" xmlns="" id="{BDC54D4D-C84F-4CF7-B974-E00DF82004DF}"/>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17" name="Marcador de número de diapositiva 14">
            <a:extLst>
              <a:ext uri="{FF2B5EF4-FFF2-40B4-BE49-F238E27FC236}">
                <a16:creationId xmlns:a16="http://schemas.microsoft.com/office/drawing/2014/main" xmlns="" id="{53BB3BEC-3E90-482D-A04A-446CE3695721}"/>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
        <p:nvSpPr>
          <p:cNvPr id="9" name="Marcador de contenido 2">
            <a:extLst>
              <a:ext uri="{FF2B5EF4-FFF2-40B4-BE49-F238E27FC236}">
                <a16:creationId xmlns:a16="http://schemas.microsoft.com/office/drawing/2014/main" xmlns="" id="{01D17B1C-7598-4141-B387-64E802151E19}"/>
              </a:ext>
            </a:extLst>
          </p:cNvPr>
          <p:cNvSpPr>
            <a:spLocks noGrp="1"/>
          </p:cNvSpPr>
          <p:nvPr>
            <p:ph idx="1" hasCustomPrompt="1"/>
          </p:nvPr>
        </p:nvSpPr>
        <p:spPr>
          <a:xfrm>
            <a:off x="4586515" y="1609200"/>
            <a:ext cx="7197498" cy="3715431"/>
          </a:xfrm>
          <a:prstGeom prst="rect">
            <a:avLst/>
          </a:prstGeom>
        </p:spPr>
        <p:txBody>
          <a:bodyPr anchor="t">
            <a:noAutofit/>
          </a:bodyPr>
          <a:lstStyle>
            <a:lvl1pPr marL="0" indent="0">
              <a:lnSpc>
                <a:spcPct val="120000"/>
              </a:lnSpc>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Tree>
    <p:extLst>
      <p:ext uri="{BB962C8B-B14F-4D97-AF65-F5344CB8AC3E}">
        <p14:creationId xmlns:p14="http://schemas.microsoft.com/office/powerpoint/2010/main" val="38901896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Índice-fondo BLANCO">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xmlns=""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xmlns=""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xmlns=""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xmlns=""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xmlns=""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xmlns=""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xmlns=""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xmlns=""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xmlns=""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xmlns=""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xmlns=""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xmlns=""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xmlns=""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xmlns=""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xmlns=""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xmlns=""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9" name="CuadroTexto 18">
            <a:extLst>
              <a:ext uri="{FF2B5EF4-FFF2-40B4-BE49-F238E27FC236}">
                <a16:creationId xmlns:a16="http://schemas.microsoft.com/office/drawing/2014/main" xmlns="" id="{C14B5851-7821-428E-9799-89FA6B2FAFA2}"/>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tx2"/>
                </a:solidFill>
                <a:latin typeface="Iberia Headline" panose="02000506040000020004" pitchFamily="2" charset="77"/>
              </a:rPr>
              <a:t>Índice</a:t>
            </a:r>
          </a:p>
        </p:txBody>
      </p:sp>
    </p:spTree>
    <p:extLst>
      <p:ext uri="{BB962C8B-B14F-4D97-AF65-F5344CB8AC3E}">
        <p14:creationId xmlns:p14="http://schemas.microsoft.com/office/powerpoint/2010/main" val="32606874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Índice-fondo GRIS">
    <p:bg>
      <p:bgPr>
        <a:solidFill>
          <a:schemeClr val="bg2"/>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xmlns=""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xmlns=""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xmlns=""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xmlns=""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xmlns=""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xmlns=""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xmlns=""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xmlns=""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xmlns=""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xmlns=""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xmlns=""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xmlns=""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xmlns=""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xmlns=""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xmlns=""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xmlns=""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8" name="CuadroTexto 27">
            <a:extLst>
              <a:ext uri="{FF2B5EF4-FFF2-40B4-BE49-F238E27FC236}">
                <a16:creationId xmlns:a16="http://schemas.microsoft.com/office/drawing/2014/main" xmlns="" id="{17C9143D-F203-473F-8CEB-DA379FFFA6C8}"/>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tx2"/>
                </a:solidFill>
                <a:latin typeface="Iberia Headline" panose="02000506040000020004" pitchFamily="2" charset="77"/>
              </a:rPr>
              <a:t>Índice</a:t>
            </a:r>
          </a:p>
        </p:txBody>
      </p:sp>
    </p:spTree>
    <p:extLst>
      <p:ext uri="{BB962C8B-B14F-4D97-AF65-F5344CB8AC3E}">
        <p14:creationId xmlns:p14="http://schemas.microsoft.com/office/powerpoint/2010/main" val="11637817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Índice-fondo FROJO">
    <p:bg>
      <p:bgPr>
        <a:solidFill>
          <a:schemeClr val="accent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xmlns=""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xmlns=""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xmlns=""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xmlns=""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xmlns=""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xmlns=""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xmlns=""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xmlns=""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xmlns=""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xmlns=""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xmlns=""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xmlns=""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xmlns=""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xmlns=""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xmlns=""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xmlns=""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19" name="Grupo 18">
            <a:extLst>
              <a:ext uri="{FF2B5EF4-FFF2-40B4-BE49-F238E27FC236}">
                <a16:creationId xmlns:a16="http://schemas.microsoft.com/office/drawing/2014/main" xmlns="" id="{1CCA5743-A61A-4756-B6A3-11D9E621C2CE}"/>
              </a:ext>
            </a:extLst>
          </p:cNvPr>
          <p:cNvGrpSpPr/>
          <p:nvPr/>
        </p:nvGrpSpPr>
        <p:grpSpPr>
          <a:xfrm>
            <a:off x="11554646" y="6476195"/>
            <a:ext cx="399608" cy="218220"/>
            <a:chOff x="11554646" y="6476194"/>
            <a:chExt cx="399608" cy="218221"/>
          </a:xfrm>
        </p:grpSpPr>
        <p:pic>
          <p:nvPicPr>
            <p:cNvPr id="28" name="Imagen 27" descr="Logotipo&#10;&#10;Descripción generada automáticamente">
              <a:extLst>
                <a:ext uri="{FF2B5EF4-FFF2-40B4-BE49-F238E27FC236}">
                  <a16:creationId xmlns:a16="http://schemas.microsoft.com/office/drawing/2014/main" xmlns="" id="{1956B696-7EA2-4CFD-A465-3F34DB1D5A7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9" name="Imagen 28" descr="Logotipo&#10;&#10;Descripción generada automáticamente">
              <a:extLst>
                <a:ext uri="{FF2B5EF4-FFF2-40B4-BE49-F238E27FC236}">
                  <a16:creationId xmlns:a16="http://schemas.microsoft.com/office/drawing/2014/main" xmlns="" id="{E34ADF88-8341-469B-A9DC-A1635288DA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1" name="CuadroTexto 30">
            <a:extLst>
              <a:ext uri="{FF2B5EF4-FFF2-40B4-BE49-F238E27FC236}">
                <a16:creationId xmlns:a16="http://schemas.microsoft.com/office/drawing/2014/main" xmlns="" id="{E0411649-E92A-40C9-9928-41D30E4CF1CD}"/>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bg1"/>
                </a:solidFill>
                <a:latin typeface="Iberia Headline" panose="02000506040000020004" pitchFamily="2" charset="77"/>
              </a:rPr>
              <a:t>Índice</a:t>
            </a:r>
          </a:p>
        </p:txBody>
      </p:sp>
    </p:spTree>
    <p:extLst>
      <p:ext uri="{BB962C8B-B14F-4D97-AF65-F5344CB8AC3E}">
        <p14:creationId xmlns:p14="http://schemas.microsoft.com/office/powerpoint/2010/main" val="2402308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_Índice-fondo NEGRO">
    <p:bg>
      <p:bgPr>
        <a:solidFill>
          <a:schemeClr val="tx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xmlns=""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xmlns=""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xmlns=""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xmlns=""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xmlns=""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xmlns=""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xmlns=""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xmlns=""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xmlns=""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xmlns=""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xmlns=""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xmlns=""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xmlns=""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xmlns=""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xmlns=""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xmlns=""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19" name="Grupo 18">
            <a:extLst>
              <a:ext uri="{FF2B5EF4-FFF2-40B4-BE49-F238E27FC236}">
                <a16:creationId xmlns:a16="http://schemas.microsoft.com/office/drawing/2014/main" xmlns="" id="{1CCA5743-A61A-4756-B6A3-11D9E621C2CE}"/>
              </a:ext>
            </a:extLst>
          </p:cNvPr>
          <p:cNvGrpSpPr/>
          <p:nvPr/>
        </p:nvGrpSpPr>
        <p:grpSpPr>
          <a:xfrm>
            <a:off x="11554646" y="6476195"/>
            <a:ext cx="399608" cy="218220"/>
            <a:chOff x="11554646" y="6476194"/>
            <a:chExt cx="399608" cy="218221"/>
          </a:xfrm>
        </p:grpSpPr>
        <p:pic>
          <p:nvPicPr>
            <p:cNvPr id="28" name="Imagen 27" descr="Logotipo&#10;&#10;Descripción generada automáticamente">
              <a:extLst>
                <a:ext uri="{FF2B5EF4-FFF2-40B4-BE49-F238E27FC236}">
                  <a16:creationId xmlns:a16="http://schemas.microsoft.com/office/drawing/2014/main" xmlns="" id="{1956B696-7EA2-4CFD-A465-3F34DB1D5A7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9" name="Imagen 28" descr="Logotipo&#10;&#10;Descripción generada automáticamente">
              <a:extLst>
                <a:ext uri="{FF2B5EF4-FFF2-40B4-BE49-F238E27FC236}">
                  <a16:creationId xmlns:a16="http://schemas.microsoft.com/office/drawing/2014/main" xmlns="" id="{E34ADF88-8341-469B-A9DC-A1635288DA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1" name="CuadroTexto 30">
            <a:extLst>
              <a:ext uri="{FF2B5EF4-FFF2-40B4-BE49-F238E27FC236}">
                <a16:creationId xmlns:a16="http://schemas.microsoft.com/office/drawing/2014/main" xmlns="" id="{829B4B0D-D0C4-4B3D-A803-43CC6288A62E}"/>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bg1"/>
                </a:solidFill>
                <a:latin typeface="Iberia Headline" panose="02000506040000020004" pitchFamily="2" charset="77"/>
              </a:rPr>
              <a:t>Índice</a:t>
            </a:r>
          </a:p>
        </p:txBody>
      </p:sp>
    </p:spTree>
    <p:extLst>
      <p:ext uri="{BB962C8B-B14F-4D97-AF65-F5344CB8AC3E}">
        <p14:creationId xmlns:p14="http://schemas.microsoft.com/office/powerpoint/2010/main" val="953089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26718865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Resumen-fondo BLANCO">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xmlns=""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xmlns=""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xmlns=""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xmlns=""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xmlns=""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xmlns=""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xmlns=""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xmlns=""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xmlns=""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xmlns=""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xmlns=""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xmlns=""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xmlns=""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xmlns=""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xmlns=""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xmlns=""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xmlns=""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xmlns=""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1" name="CuadroTexto 20">
            <a:extLst>
              <a:ext uri="{FF2B5EF4-FFF2-40B4-BE49-F238E27FC236}">
                <a16:creationId xmlns:a16="http://schemas.microsoft.com/office/drawing/2014/main" xmlns="" id="{66035C9D-0C6E-4EC4-9EF0-E5F8A2369716}"/>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tx2"/>
                </a:solidFill>
                <a:latin typeface="Iberia Headline" panose="02000506040000020004" pitchFamily="2" charset="77"/>
              </a:rPr>
              <a:t>Resumen</a:t>
            </a:r>
          </a:p>
        </p:txBody>
      </p:sp>
    </p:spTree>
    <p:extLst>
      <p:ext uri="{BB962C8B-B14F-4D97-AF65-F5344CB8AC3E}">
        <p14:creationId xmlns:p14="http://schemas.microsoft.com/office/powerpoint/2010/main" val="30843416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Resumen-fondo GRIS">
    <p:bg>
      <p:bgPr>
        <a:solidFill>
          <a:schemeClr val="bg2"/>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xmlns=""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xmlns=""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xmlns=""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xmlns=""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xmlns=""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xmlns=""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xmlns=""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xmlns=""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xmlns=""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xmlns=""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xmlns=""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xmlns=""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xmlns=""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xmlns=""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xmlns=""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xmlns=""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xmlns=""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xmlns=""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1" name="CuadroTexto 20">
            <a:extLst>
              <a:ext uri="{FF2B5EF4-FFF2-40B4-BE49-F238E27FC236}">
                <a16:creationId xmlns:a16="http://schemas.microsoft.com/office/drawing/2014/main" xmlns="" id="{8004F6EC-AA16-456C-8004-F95F8AB97C50}"/>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tx2"/>
                </a:solidFill>
                <a:latin typeface="Iberia Headline" panose="02000506040000020004" pitchFamily="2" charset="77"/>
              </a:rPr>
              <a:t>Resumen</a:t>
            </a:r>
          </a:p>
        </p:txBody>
      </p:sp>
    </p:spTree>
    <p:extLst>
      <p:ext uri="{BB962C8B-B14F-4D97-AF65-F5344CB8AC3E}">
        <p14:creationId xmlns:p14="http://schemas.microsoft.com/office/powerpoint/2010/main" val="36444573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Resumen-fondo ROJO">
    <p:bg>
      <p:bgPr>
        <a:solidFill>
          <a:schemeClr val="accent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xmlns=""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xmlns=""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xmlns=""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xmlns=""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xmlns=""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xmlns=""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xmlns=""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xmlns=""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xmlns=""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xmlns=""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xmlns=""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xmlns=""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xmlns=""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xmlns=""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xmlns=""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xmlns=""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xmlns=""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xmlns=""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21" name="Grupo 20">
            <a:extLst>
              <a:ext uri="{FF2B5EF4-FFF2-40B4-BE49-F238E27FC236}">
                <a16:creationId xmlns:a16="http://schemas.microsoft.com/office/drawing/2014/main" xmlns="" id="{CDC642FC-35BE-444A-B774-1EF503654306}"/>
              </a:ext>
            </a:extLst>
          </p:cNvPr>
          <p:cNvGrpSpPr/>
          <p:nvPr/>
        </p:nvGrpSpPr>
        <p:grpSpPr>
          <a:xfrm>
            <a:off x="11554646" y="6476195"/>
            <a:ext cx="399608" cy="218220"/>
            <a:chOff x="11554646" y="6476194"/>
            <a:chExt cx="399608" cy="218221"/>
          </a:xfrm>
        </p:grpSpPr>
        <p:pic>
          <p:nvPicPr>
            <p:cNvPr id="22" name="Imagen 21" descr="Logotipo&#10;&#10;Descripción generada automáticamente">
              <a:extLst>
                <a:ext uri="{FF2B5EF4-FFF2-40B4-BE49-F238E27FC236}">
                  <a16:creationId xmlns:a16="http://schemas.microsoft.com/office/drawing/2014/main" xmlns="" id="{0D3E9658-B6F9-49E9-8FB6-199C475C25D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3" name="Imagen 22" descr="Logotipo&#10;&#10;Descripción generada automáticamente">
              <a:extLst>
                <a:ext uri="{FF2B5EF4-FFF2-40B4-BE49-F238E27FC236}">
                  <a16:creationId xmlns:a16="http://schemas.microsoft.com/office/drawing/2014/main" xmlns="" id="{9300C7E8-039A-42D6-A88C-DE52EF65EA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4" name="CuadroTexto 23">
            <a:extLst>
              <a:ext uri="{FF2B5EF4-FFF2-40B4-BE49-F238E27FC236}">
                <a16:creationId xmlns:a16="http://schemas.microsoft.com/office/drawing/2014/main" xmlns="" id="{1E79B266-5414-490E-9427-95C2E07B5CF6}"/>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bg1"/>
                </a:solidFill>
                <a:latin typeface="Iberia Headline" panose="02000506040000020004" pitchFamily="2" charset="77"/>
              </a:rPr>
              <a:t>Resumen</a:t>
            </a:r>
          </a:p>
        </p:txBody>
      </p:sp>
    </p:spTree>
    <p:extLst>
      <p:ext uri="{BB962C8B-B14F-4D97-AF65-F5344CB8AC3E}">
        <p14:creationId xmlns:p14="http://schemas.microsoft.com/office/powerpoint/2010/main" val="12929211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Resumen-fondo NEGRO">
    <p:bg>
      <p:bgPr>
        <a:solidFill>
          <a:schemeClr val="tx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xmlns=""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xmlns=""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xmlns=""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xmlns=""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xmlns=""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xmlns=""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xmlns=""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xmlns=""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xmlns=""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xmlns=""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xmlns=""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xmlns=""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xmlns=""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xmlns=""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xmlns=""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xmlns=""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xmlns=""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xmlns=""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21" name="Grupo 20">
            <a:extLst>
              <a:ext uri="{FF2B5EF4-FFF2-40B4-BE49-F238E27FC236}">
                <a16:creationId xmlns:a16="http://schemas.microsoft.com/office/drawing/2014/main" xmlns="" id="{CDC642FC-35BE-444A-B774-1EF503654306}"/>
              </a:ext>
            </a:extLst>
          </p:cNvPr>
          <p:cNvGrpSpPr/>
          <p:nvPr/>
        </p:nvGrpSpPr>
        <p:grpSpPr>
          <a:xfrm>
            <a:off x="11554646" y="6476195"/>
            <a:ext cx="399608" cy="218220"/>
            <a:chOff x="11554646" y="6476194"/>
            <a:chExt cx="399608" cy="218221"/>
          </a:xfrm>
        </p:grpSpPr>
        <p:pic>
          <p:nvPicPr>
            <p:cNvPr id="22" name="Imagen 21" descr="Logotipo&#10;&#10;Descripción generada automáticamente">
              <a:extLst>
                <a:ext uri="{FF2B5EF4-FFF2-40B4-BE49-F238E27FC236}">
                  <a16:creationId xmlns:a16="http://schemas.microsoft.com/office/drawing/2014/main" xmlns="" id="{0D3E9658-B6F9-49E9-8FB6-199C475C25D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3" name="Imagen 22" descr="Logotipo&#10;&#10;Descripción generada automáticamente">
              <a:extLst>
                <a:ext uri="{FF2B5EF4-FFF2-40B4-BE49-F238E27FC236}">
                  <a16:creationId xmlns:a16="http://schemas.microsoft.com/office/drawing/2014/main" xmlns="" id="{9300C7E8-039A-42D6-A88C-DE52EF65EA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4" name="CuadroTexto 23">
            <a:extLst>
              <a:ext uri="{FF2B5EF4-FFF2-40B4-BE49-F238E27FC236}">
                <a16:creationId xmlns:a16="http://schemas.microsoft.com/office/drawing/2014/main" xmlns="" id="{4C5E6289-A59F-4DC5-8409-F3E3054DFD6A}"/>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bg1"/>
                </a:solidFill>
                <a:latin typeface="Iberia Headline" panose="02000506040000020004" pitchFamily="2" charset="77"/>
              </a:rPr>
              <a:t>Resumen</a:t>
            </a:r>
          </a:p>
        </p:txBody>
      </p:sp>
    </p:spTree>
    <p:extLst>
      <p:ext uri="{BB962C8B-B14F-4D97-AF65-F5344CB8AC3E}">
        <p14:creationId xmlns:p14="http://schemas.microsoft.com/office/powerpoint/2010/main" val="5530542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Separador-fondo BLANCO">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xmlns=""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tx2"/>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7" name="Título 1">
            <a:extLst>
              <a:ext uri="{FF2B5EF4-FFF2-40B4-BE49-F238E27FC236}">
                <a16:creationId xmlns:a16="http://schemas.microsoft.com/office/drawing/2014/main" xmlns=""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tx2"/>
                </a:solidFill>
              </a:defRPr>
            </a:lvl1pPr>
          </a:lstStyle>
          <a:p>
            <a:pPr marL="0" lvl="0"/>
            <a:r>
              <a:rPr lang="es-ES" dirty="0"/>
              <a:t>Título</a:t>
            </a:r>
          </a:p>
        </p:txBody>
      </p:sp>
      <p:sp>
        <p:nvSpPr>
          <p:cNvPr id="5" name="Marcador de texto 14">
            <a:extLst>
              <a:ext uri="{FF2B5EF4-FFF2-40B4-BE49-F238E27FC236}">
                <a16:creationId xmlns:a16="http://schemas.microsoft.com/office/drawing/2014/main" xmlns="" id="{0DAEBBED-23DD-49BD-BF04-A9A543420B76}"/>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blipFill>
                  <a:blip r:embed="rId2">
                    <a:extLst>
                      <a:ext uri="{28A0092B-C50C-407E-A947-70E740481C1C}">
                        <a14:useLocalDpi xmlns:a14="http://schemas.microsoft.com/office/drawing/2010/main" val="0"/>
                      </a:ext>
                    </a:extLst>
                  </a:blip>
                  <a:stretch>
                    <a:fillRect/>
                  </a:stretch>
                </a:blip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Tree>
    <p:extLst>
      <p:ext uri="{BB962C8B-B14F-4D97-AF65-F5344CB8AC3E}">
        <p14:creationId xmlns:p14="http://schemas.microsoft.com/office/powerpoint/2010/main" val="14379686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parador-fondo GRIS">
    <p:bg>
      <p:bgPr>
        <a:solidFill>
          <a:schemeClr val="bg2"/>
        </a:solidFill>
        <a:effectLst/>
      </p:bgPr>
    </p:bg>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xmlns=""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accent6"/>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5" name="Marcador de texto 14">
            <a:extLst>
              <a:ext uri="{FF2B5EF4-FFF2-40B4-BE49-F238E27FC236}">
                <a16:creationId xmlns:a16="http://schemas.microsoft.com/office/drawing/2014/main" xmlns="" id="{073426B4-2D47-4C16-96E4-9214BCFAAB89}"/>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solidFill>
                  <a:schemeClr val="tx2"/>
                </a:solid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
        <p:nvSpPr>
          <p:cNvPr id="17" name="Título 1">
            <a:extLst>
              <a:ext uri="{FF2B5EF4-FFF2-40B4-BE49-F238E27FC236}">
                <a16:creationId xmlns:a16="http://schemas.microsoft.com/office/drawing/2014/main" xmlns=""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accent6"/>
                </a:solidFill>
              </a:defRPr>
            </a:lvl1pPr>
          </a:lstStyle>
          <a:p>
            <a:pPr marL="0" lvl="0"/>
            <a:r>
              <a:rPr lang="es-ES" dirty="0"/>
              <a:t>Título</a:t>
            </a:r>
          </a:p>
        </p:txBody>
      </p:sp>
    </p:spTree>
    <p:extLst>
      <p:ext uri="{BB962C8B-B14F-4D97-AF65-F5344CB8AC3E}">
        <p14:creationId xmlns:p14="http://schemas.microsoft.com/office/powerpoint/2010/main" val="35669101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Separador-fondo ROJO">
    <p:bg>
      <p:bgPr>
        <a:solidFill>
          <a:schemeClr val="accent1"/>
        </a:solidFill>
        <a:effectLst/>
      </p:bgPr>
    </p:bg>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xmlns=""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bg1"/>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5" name="Marcador de texto 14">
            <a:extLst>
              <a:ext uri="{FF2B5EF4-FFF2-40B4-BE49-F238E27FC236}">
                <a16:creationId xmlns:a16="http://schemas.microsoft.com/office/drawing/2014/main" xmlns="" id="{073426B4-2D47-4C16-96E4-9214BCFAAB89}"/>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solidFill>
                  <a:schemeClr val="bg1"/>
                </a:solid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
        <p:nvSpPr>
          <p:cNvPr id="17" name="Título 1">
            <a:extLst>
              <a:ext uri="{FF2B5EF4-FFF2-40B4-BE49-F238E27FC236}">
                <a16:creationId xmlns:a16="http://schemas.microsoft.com/office/drawing/2014/main" xmlns=""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bg1"/>
                </a:solidFill>
              </a:defRPr>
            </a:lvl1pPr>
          </a:lstStyle>
          <a:p>
            <a:pPr marL="0" lvl="0"/>
            <a:r>
              <a:rPr lang="es-ES" dirty="0"/>
              <a:t>Título</a:t>
            </a:r>
          </a:p>
        </p:txBody>
      </p:sp>
    </p:spTree>
    <p:extLst>
      <p:ext uri="{BB962C8B-B14F-4D97-AF65-F5344CB8AC3E}">
        <p14:creationId xmlns:p14="http://schemas.microsoft.com/office/powerpoint/2010/main" val="11964636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Separador-fondo NEGRO">
    <p:bg>
      <p:bgPr>
        <a:solidFill>
          <a:schemeClr val="tx1"/>
        </a:solidFill>
        <a:effectLst/>
      </p:bgPr>
    </p:bg>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xmlns=""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bg1"/>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5" name="Marcador de texto 14">
            <a:extLst>
              <a:ext uri="{FF2B5EF4-FFF2-40B4-BE49-F238E27FC236}">
                <a16:creationId xmlns:a16="http://schemas.microsoft.com/office/drawing/2014/main" xmlns="" id="{073426B4-2D47-4C16-96E4-9214BCFAAB89}"/>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solidFill>
                  <a:schemeClr val="bg1"/>
                </a:solid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
        <p:nvSpPr>
          <p:cNvPr id="17" name="Título 1">
            <a:extLst>
              <a:ext uri="{FF2B5EF4-FFF2-40B4-BE49-F238E27FC236}">
                <a16:creationId xmlns:a16="http://schemas.microsoft.com/office/drawing/2014/main" xmlns=""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bg1"/>
                </a:solidFill>
              </a:defRPr>
            </a:lvl1pPr>
          </a:lstStyle>
          <a:p>
            <a:pPr marL="0" lvl="0"/>
            <a:r>
              <a:rPr lang="es-ES" dirty="0"/>
              <a:t>Título</a:t>
            </a:r>
          </a:p>
        </p:txBody>
      </p:sp>
    </p:spTree>
    <p:extLst>
      <p:ext uri="{BB962C8B-B14F-4D97-AF65-F5344CB8AC3E}">
        <p14:creationId xmlns:p14="http://schemas.microsoft.com/office/powerpoint/2010/main" val="19592849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exto-avión peq">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xmlns="" id="{56280B9E-AC54-49D6-8AFB-54496BFC46A5}"/>
              </a:ext>
            </a:extLst>
          </p:cNvPr>
          <p:cNvSpPr/>
          <p:nvPr/>
        </p:nvSpPr>
        <p:spPr>
          <a:xfrm>
            <a:off x="10215818" y="4573587"/>
            <a:ext cx="2275755" cy="2271713"/>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tx2"/>
          </a:solidFill>
          <a:ln w="9525" cap="flat">
            <a:noFill/>
            <a:prstDash val="solid"/>
            <a:miter/>
          </a:ln>
        </p:spPr>
        <p:txBody>
          <a:bodyPr rtlCol="0" anchor="ctr">
            <a:noAutofit/>
          </a:bodyPr>
          <a:lstStyle/>
          <a:p>
            <a:endParaRPr lang="es-ES" sz="1455"/>
          </a:p>
        </p:txBody>
      </p:sp>
      <p:sp>
        <p:nvSpPr>
          <p:cNvPr id="10" name="Marcador de contenido 2">
            <a:extLst>
              <a:ext uri="{FF2B5EF4-FFF2-40B4-BE49-F238E27FC236}">
                <a16:creationId xmlns:a16="http://schemas.microsoft.com/office/drawing/2014/main" xmlns=""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xmlns=""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xmlns=""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7" name="Marcador de texto 6">
            <a:extLst>
              <a:ext uri="{FF2B5EF4-FFF2-40B4-BE49-F238E27FC236}">
                <a16:creationId xmlns:a16="http://schemas.microsoft.com/office/drawing/2014/main" xmlns="" id="{B4C09C0B-CB63-4989-9082-6E85D6370349}"/>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8" name="Marcador de texto 6">
            <a:extLst>
              <a:ext uri="{FF2B5EF4-FFF2-40B4-BE49-F238E27FC236}">
                <a16:creationId xmlns:a16="http://schemas.microsoft.com/office/drawing/2014/main" xmlns="" id="{DB3D0E3A-2EE3-47D7-B80A-3C96445557E8}"/>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9" name="Marcador de texto 6">
            <a:extLst>
              <a:ext uri="{FF2B5EF4-FFF2-40B4-BE49-F238E27FC236}">
                <a16:creationId xmlns:a16="http://schemas.microsoft.com/office/drawing/2014/main" xmlns="" id="{723388EB-ECF4-411E-AEDD-8DC6B7878E64}"/>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6" name="Marcador de pie de página 13">
            <a:extLst>
              <a:ext uri="{FF2B5EF4-FFF2-40B4-BE49-F238E27FC236}">
                <a16:creationId xmlns:a16="http://schemas.microsoft.com/office/drawing/2014/main" xmlns="" id="{E9D93AC1-8641-4D82-BB60-3CD5AA19445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0" name="Marcador de número de diapositiva 14">
            <a:extLst>
              <a:ext uri="{FF2B5EF4-FFF2-40B4-BE49-F238E27FC236}">
                <a16:creationId xmlns:a16="http://schemas.microsoft.com/office/drawing/2014/main" xmlns="" id="{1928D9BA-4624-4D09-9D14-D88AD43E20E0}"/>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1437836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exto-fondo GRIS avión peq">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xmlns="" id="{56280B9E-AC54-49D6-8AFB-54496BFC46A5}"/>
              </a:ext>
            </a:extLst>
          </p:cNvPr>
          <p:cNvSpPr/>
          <p:nvPr/>
        </p:nvSpPr>
        <p:spPr>
          <a:xfrm>
            <a:off x="10215818" y="4573587"/>
            <a:ext cx="2275755" cy="2271713"/>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tx2"/>
          </a:solidFill>
          <a:ln w="9525" cap="flat">
            <a:noFill/>
            <a:prstDash val="solid"/>
            <a:miter/>
          </a:ln>
        </p:spPr>
        <p:txBody>
          <a:bodyPr rtlCol="0" anchor="ctr">
            <a:noAutofit/>
          </a:bodyPr>
          <a:lstStyle/>
          <a:p>
            <a:endParaRPr lang="es-ES" sz="1455"/>
          </a:p>
        </p:txBody>
      </p:sp>
      <p:sp>
        <p:nvSpPr>
          <p:cNvPr id="16" name="Marcador de contenido 2">
            <a:extLst>
              <a:ext uri="{FF2B5EF4-FFF2-40B4-BE49-F238E27FC236}">
                <a16:creationId xmlns:a16="http://schemas.microsoft.com/office/drawing/2014/main" xmlns="" id="{0425A0DC-89F2-4863-972F-B8427526E3FB}"/>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Marcador de contenido 2">
            <a:extLst>
              <a:ext uri="{FF2B5EF4-FFF2-40B4-BE49-F238E27FC236}">
                <a16:creationId xmlns:a16="http://schemas.microsoft.com/office/drawing/2014/main" xmlns="" id="{C938D8A1-606C-4D70-B54D-AEF83A294D61}"/>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contenido 2">
            <a:extLst>
              <a:ext uri="{FF2B5EF4-FFF2-40B4-BE49-F238E27FC236}">
                <a16:creationId xmlns:a16="http://schemas.microsoft.com/office/drawing/2014/main" xmlns="" id="{CE59867F-0C06-4674-A3B9-158C7C6AD08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xmlns="" id="{BBEEE659-1F1D-4600-B8A1-43B77503C2D6}"/>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xmlns="" id="{C691EF0A-CEE5-4FC4-BDA4-5C1CF6192396}"/>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texto 6">
            <a:extLst>
              <a:ext uri="{FF2B5EF4-FFF2-40B4-BE49-F238E27FC236}">
                <a16:creationId xmlns:a16="http://schemas.microsoft.com/office/drawing/2014/main" xmlns="" id="{3968E7D1-37E4-45F7-A3B9-C6075ACA3787}"/>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ie de página 13">
            <a:extLst>
              <a:ext uri="{FF2B5EF4-FFF2-40B4-BE49-F238E27FC236}">
                <a16:creationId xmlns:a16="http://schemas.microsoft.com/office/drawing/2014/main" xmlns="" id="{1F204BDA-C1B0-44A5-AA86-CED67CA56FD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xmlns="" id="{F2B62E7F-D044-4DD0-9C51-79712B4FDBD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1687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C5A9BA3F-A3BB-F446-A34B-F42C1D914D2E}"/>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5762499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exto-avión relleno imagen PEQUEÑ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xmlns="" id="{56280B9E-AC54-49D6-8AFB-54496BFC46A5}"/>
              </a:ext>
            </a:extLst>
          </p:cNvPr>
          <p:cNvSpPr/>
          <p:nvPr/>
        </p:nvSpPr>
        <p:spPr>
          <a:xfrm>
            <a:off x="10215818" y="4573587"/>
            <a:ext cx="2275755" cy="2271713"/>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cap="flat">
            <a:noFill/>
            <a:prstDash val="solid"/>
            <a:miter/>
          </a:ln>
        </p:spPr>
        <p:txBody>
          <a:bodyPr rtlCol="0" anchor="ctr">
            <a:noAutofit/>
          </a:bodyPr>
          <a:lstStyle/>
          <a:p>
            <a:pPr lvl="0" defTabSz="369390"/>
            <a:endParaRPr lang="es-ES" sz="1455"/>
          </a:p>
        </p:txBody>
      </p:sp>
      <p:sp>
        <p:nvSpPr>
          <p:cNvPr id="16" name="Marcador de contenido 2">
            <a:extLst>
              <a:ext uri="{FF2B5EF4-FFF2-40B4-BE49-F238E27FC236}">
                <a16:creationId xmlns:a16="http://schemas.microsoft.com/office/drawing/2014/main" xmlns="" id="{85AFBA55-E6D6-4288-AE8F-CB62229D089F}"/>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Marcador de contenido 2">
            <a:extLst>
              <a:ext uri="{FF2B5EF4-FFF2-40B4-BE49-F238E27FC236}">
                <a16:creationId xmlns:a16="http://schemas.microsoft.com/office/drawing/2014/main" xmlns="" id="{DA71CB3C-D039-4416-BFCF-70844E5C4ECA}"/>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contenido 2">
            <a:extLst>
              <a:ext uri="{FF2B5EF4-FFF2-40B4-BE49-F238E27FC236}">
                <a16:creationId xmlns:a16="http://schemas.microsoft.com/office/drawing/2014/main" xmlns="" id="{2E3B049C-8F00-48E3-941B-615C65A0412E}"/>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xmlns="" id="{CC873951-3980-4FA0-BA67-B9E097DF5930}"/>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xmlns="" id="{2DFCF4EB-365B-4A34-9353-24D855B51A55}"/>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texto 6">
            <a:extLst>
              <a:ext uri="{FF2B5EF4-FFF2-40B4-BE49-F238E27FC236}">
                <a16:creationId xmlns:a16="http://schemas.microsoft.com/office/drawing/2014/main" xmlns="" id="{A2507BD9-8C1D-4598-BE8E-14E4D04CB0DB}"/>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ie de página 13">
            <a:extLst>
              <a:ext uri="{FF2B5EF4-FFF2-40B4-BE49-F238E27FC236}">
                <a16:creationId xmlns:a16="http://schemas.microsoft.com/office/drawing/2014/main" xmlns="" id="{CFE4D039-7B37-4018-855D-C780E221A2D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xmlns="" id="{53A88B61-D576-42EE-AD89-9DD42BFD2B1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0211326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exto-avión grande">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xmlns="" id="{56280B9E-AC54-49D6-8AFB-54496BFC46A5}"/>
              </a:ext>
            </a:extLst>
          </p:cNvPr>
          <p:cNvSpPr/>
          <p:nvPr/>
        </p:nvSpPr>
        <p:spPr>
          <a:xfrm>
            <a:off x="9146382" y="3657991"/>
            <a:ext cx="3289275" cy="3283432"/>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accent1"/>
          </a:solidFill>
          <a:ln w="9525" cap="flat">
            <a:noFill/>
            <a:prstDash val="solid"/>
            <a:miter/>
          </a:ln>
        </p:spPr>
        <p:txBody>
          <a:bodyPr rtlCol="0" anchor="ctr">
            <a:noAutofit/>
          </a:bodyPr>
          <a:lstStyle/>
          <a:p>
            <a:endParaRPr lang="es-ES" sz="1455"/>
          </a:p>
        </p:txBody>
      </p:sp>
      <p:sp>
        <p:nvSpPr>
          <p:cNvPr id="10" name="Marcador de contenido 2">
            <a:extLst>
              <a:ext uri="{FF2B5EF4-FFF2-40B4-BE49-F238E27FC236}">
                <a16:creationId xmlns:a16="http://schemas.microsoft.com/office/drawing/2014/main" xmlns=""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xmlns=""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xmlns=""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texto 6">
            <a:extLst>
              <a:ext uri="{FF2B5EF4-FFF2-40B4-BE49-F238E27FC236}">
                <a16:creationId xmlns:a16="http://schemas.microsoft.com/office/drawing/2014/main" xmlns="" id="{F988CCD4-FCE4-4882-BB04-10377C1700FA}"/>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xmlns="" id="{909CB406-46B4-4715-A9E4-6C587E21E6AE}"/>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xmlns="" id="{264509E8-343C-4C11-93DB-F03CEE23A96F}"/>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xmlns="" id="{F98ADFCB-254F-417A-88FB-A207F8AE225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xmlns="" id="{51E3F2A9-AB87-48FA-96E4-FE4BE2C714D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9337887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exto-fondo GRIS avión grande">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xmlns="" id="{56280B9E-AC54-49D6-8AFB-54496BFC46A5}"/>
              </a:ext>
            </a:extLst>
          </p:cNvPr>
          <p:cNvSpPr/>
          <p:nvPr/>
        </p:nvSpPr>
        <p:spPr>
          <a:xfrm>
            <a:off x="9146382" y="3657991"/>
            <a:ext cx="3289275" cy="3283432"/>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accent1"/>
          </a:solidFill>
          <a:ln w="9525" cap="flat">
            <a:noFill/>
            <a:prstDash val="solid"/>
            <a:miter/>
          </a:ln>
        </p:spPr>
        <p:txBody>
          <a:bodyPr rtlCol="0" anchor="ctr">
            <a:noAutofit/>
          </a:bodyPr>
          <a:lstStyle/>
          <a:p>
            <a:endParaRPr lang="es-ES" sz="1455"/>
          </a:p>
        </p:txBody>
      </p:sp>
      <p:sp>
        <p:nvSpPr>
          <p:cNvPr id="10" name="Marcador de contenido 2">
            <a:extLst>
              <a:ext uri="{FF2B5EF4-FFF2-40B4-BE49-F238E27FC236}">
                <a16:creationId xmlns:a16="http://schemas.microsoft.com/office/drawing/2014/main" xmlns=""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xmlns=""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xmlns=""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texto 6">
            <a:extLst>
              <a:ext uri="{FF2B5EF4-FFF2-40B4-BE49-F238E27FC236}">
                <a16:creationId xmlns:a16="http://schemas.microsoft.com/office/drawing/2014/main" xmlns="" id="{016980F1-D099-4A20-B066-7AE217FB46C9}"/>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xmlns="" id="{BFE5CBB9-F69A-42B4-A189-18C37D0D2ABF}"/>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xmlns="" id="{644C7A44-8F5F-4271-8EE6-CAA9E3B7AB57}"/>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xmlns="" id="{B34E0AFA-8165-4227-B1E3-758B6C34F18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xmlns="" id="{138A9E43-D80E-4602-AC21-02FD031A1F0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3743438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Texto-avión relleno imagen GRANDE">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xmlns="" id="{56280B9E-AC54-49D6-8AFB-54496BFC46A5}"/>
              </a:ext>
            </a:extLst>
          </p:cNvPr>
          <p:cNvSpPr/>
          <p:nvPr/>
        </p:nvSpPr>
        <p:spPr>
          <a:xfrm>
            <a:off x="9146382" y="3657991"/>
            <a:ext cx="3289275" cy="3283432"/>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cap="flat">
            <a:noFill/>
            <a:prstDash val="solid"/>
            <a:miter/>
          </a:ln>
        </p:spPr>
        <p:txBody>
          <a:bodyPr rtlCol="0" anchor="ctr">
            <a:noAutofit/>
          </a:bodyPr>
          <a:lstStyle/>
          <a:p>
            <a:pPr lvl="0" defTabSz="369390"/>
            <a:endParaRPr lang="es-ES" sz="1455"/>
          </a:p>
        </p:txBody>
      </p:sp>
      <p:sp>
        <p:nvSpPr>
          <p:cNvPr id="10" name="Marcador de contenido 2">
            <a:extLst>
              <a:ext uri="{FF2B5EF4-FFF2-40B4-BE49-F238E27FC236}">
                <a16:creationId xmlns:a16="http://schemas.microsoft.com/office/drawing/2014/main" xmlns=""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xmlns=""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xmlns=""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texto 6">
            <a:extLst>
              <a:ext uri="{FF2B5EF4-FFF2-40B4-BE49-F238E27FC236}">
                <a16:creationId xmlns:a16="http://schemas.microsoft.com/office/drawing/2014/main" xmlns="" id="{18F76920-6C39-4DC9-B526-EDDF8BFC0797}"/>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xmlns="" id="{DB54FEBF-E8DD-41D4-8554-261780C3D959}"/>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xmlns="" id="{8FDADC90-4935-41D4-BDAD-269EFE684BAC}"/>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xmlns="" id="{53B471A9-AF4E-4CE5-9C32-A6C589C2C2C9}"/>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xmlns="" id="{B5FFA8EC-94C6-4A30-A94B-32546B51BE7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555607503"/>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Imagen izd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xmlns="" id="{7A1ED090-66B0-4558-859C-34F6699DBC37}"/>
              </a:ext>
            </a:extLst>
          </p:cNvPr>
          <p:cNvSpPr>
            <a:spLocks noGrp="1"/>
          </p:cNvSpPr>
          <p:nvPr>
            <p:ph type="pic" sz="quarter" idx="13"/>
          </p:nvPr>
        </p:nvSpPr>
        <p:spPr>
          <a:xfrm>
            <a:off x="1" y="0"/>
            <a:ext cx="3216275" cy="6858000"/>
          </a:xfrm>
          <a:prstGeom prst="rect">
            <a:avLst/>
          </a:prstGeom>
          <a:solidFill>
            <a:schemeClr val="bg1">
              <a:lumMod val="85000"/>
            </a:schemeClr>
          </a:solidFill>
        </p:spPr>
        <p:txBody>
          <a:bodyPr anchor="ctr">
            <a:norm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xmlns="" id="{2D9943C2-70FB-46E7-A61E-1C3DAA6B8E68}"/>
              </a:ext>
            </a:extLst>
          </p:cNvPr>
          <p:cNvSpPr>
            <a:spLocks noGrp="1"/>
          </p:cNvSpPr>
          <p:nvPr>
            <p:ph type="title" hasCustomPrompt="1"/>
          </p:nvPr>
        </p:nvSpPr>
        <p:spPr>
          <a:xfrm>
            <a:off x="3508375" y="583200"/>
            <a:ext cx="8275639"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xmlns="" id="{3BDE877B-FD9B-4546-8057-7367C2C764A9}"/>
              </a:ext>
            </a:extLst>
          </p:cNvPr>
          <p:cNvSpPr>
            <a:spLocks noGrp="1"/>
          </p:cNvSpPr>
          <p:nvPr>
            <p:ph idx="12" hasCustomPrompt="1"/>
          </p:nvPr>
        </p:nvSpPr>
        <p:spPr>
          <a:xfrm>
            <a:off x="3508375" y="4011615"/>
            <a:ext cx="5467351" cy="2225674"/>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3" name="Marcador de texto 6">
            <a:extLst>
              <a:ext uri="{FF2B5EF4-FFF2-40B4-BE49-F238E27FC236}">
                <a16:creationId xmlns:a16="http://schemas.microsoft.com/office/drawing/2014/main" xmlns="" id="{E1E9F53D-CF56-47C5-A328-3F1D0A050B2E}"/>
              </a:ext>
            </a:extLst>
          </p:cNvPr>
          <p:cNvSpPr>
            <a:spLocks noGrp="1"/>
          </p:cNvSpPr>
          <p:nvPr>
            <p:ph type="body" sz="quarter" idx="17" hasCustomPrompt="1"/>
          </p:nvPr>
        </p:nvSpPr>
        <p:spPr>
          <a:xfrm>
            <a:off x="3508375" y="1793875"/>
            <a:ext cx="8275639"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2" name="Marcador de pie de página 13">
            <a:extLst>
              <a:ext uri="{FF2B5EF4-FFF2-40B4-BE49-F238E27FC236}">
                <a16:creationId xmlns:a16="http://schemas.microsoft.com/office/drawing/2014/main" xmlns="" id="{F6B8BBF4-2C09-40CA-A3F0-C6A1E353829A}"/>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xmlns="" id="{31FFE0D7-26F4-476C-91B3-A39E5467C6A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750873434"/>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Imagen grande izd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xmlns="" id="{7A1ED090-66B0-4558-859C-34F6699DBC37}"/>
              </a:ext>
            </a:extLst>
          </p:cNvPr>
          <p:cNvSpPr>
            <a:spLocks noGrp="1"/>
          </p:cNvSpPr>
          <p:nvPr>
            <p:ph type="pic" sz="quarter" idx="13"/>
          </p:nvPr>
        </p:nvSpPr>
        <p:spPr>
          <a:xfrm>
            <a:off x="0" y="0"/>
            <a:ext cx="6096000"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xmlns="" id="{2D9943C2-70FB-46E7-A61E-1C3DAA6B8E68}"/>
              </a:ext>
            </a:extLst>
          </p:cNvPr>
          <p:cNvSpPr>
            <a:spLocks noGrp="1"/>
          </p:cNvSpPr>
          <p:nvPr>
            <p:ph type="title" hasCustomPrompt="1"/>
          </p:nvPr>
        </p:nvSpPr>
        <p:spPr>
          <a:xfrm>
            <a:off x="6569074" y="583200"/>
            <a:ext cx="5214939"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xmlns="" id="{3BDE877B-FD9B-4546-8057-7367C2C764A9}"/>
              </a:ext>
            </a:extLst>
          </p:cNvPr>
          <p:cNvSpPr>
            <a:spLocks noGrp="1"/>
          </p:cNvSpPr>
          <p:nvPr>
            <p:ph idx="12" hasCustomPrompt="1"/>
          </p:nvPr>
        </p:nvSpPr>
        <p:spPr>
          <a:xfrm>
            <a:off x="6569074" y="4011615"/>
            <a:ext cx="5214939" cy="2225674"/>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8" name="Marcador de texto 6">
            <a:extLst>
              <a:ext uri="{FF2B5EF4-FFF2-40B4-BE49-F238E27FC236}">
                <a16:creationId xmlns:a16="http://schemas.microsoft.com/office/drawing/2014/main" xmlns="" id="{DACB6A21-EE3B-4619-8F07-A326D1AB2362}"/>
              </a:ext>
            </a:extLst>
          </p:cNvPr>
          <p:cNvSpPr>
            <a:spLocks noGrp="1"/>
          </p:cNvSpPr>
          <p:nvPr>
            <p:ph type="body" sz="quarter" idx="17" hasCustomPrompt="1"/>
          </p:nvPr>
        </p:nvSpPr>
        <p:spPr>
          <a:xfrm>
            <a:off x="6569074" y="1793875"/>
            <a:ext cx="5216400"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3" name="Marcador de pie de página 13">
            <a:extLst>
              <a:ext uri="{FF2B5EF4-FFF2-40B4-BE49-F238E27FC236}">
                <a16:creationId xmlns:a16="http://schemas.microsoft.com/office/drawing/2014/main" xmlns="" id="{6722B2F8-D34D-4485-96D1-381B0C22BAE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xmlns="" id="{CF1A5D4D-D316-4637-9DF8-4E0BE20CEB16}"/>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633638974"/>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Imagen grande dch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xmlns="" id="{7A1ED090-66B0-4558-859C-34F6699DBC37}"/>
              </a:ext>
            </a:extLst>
          </p:cNvPr>
          <p:cNvSpPr>
            <a:spLocks noGrp="1"/>
          </p:cNvSpPr>
          <p:nvPr>
            <p:ph type="pic" sz="quarter" idx="13"/>
          </p:nvPr>
        </p:nvSpPr>
        <p:spPr>
          <a:xfrm>
            <a:off x="6096000" y="0"/>
            <a:ext cx="6096000"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xmlns="" id="{2D9943C2-70FB-46E7-A61E-1C3DAA6B8E68}"/>
              </a:ext>
            </a:extLst>
          </p:cNvPr>
          <p:cNvSpPr>
            <a:spLocks noGrp="1"/>
          </p:cNvSpPr>
          <p:nvPr>
            <p:ph type="title" hasCustomPrompt="1"/>
          </p:nvPr>
        </p:nvSpPr>
        <p:spPr>
          <a:xfrm>
            <a:off x="416242" y="583201"/>
            <a:ext cx="5214939" cy="1152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xmlns="" id="{3BDE877B-FD9B-4546-8057-7367C2C764A9}"/>
              </a:ext>
            </a:extLst>
          </p:cNvPr>
          <p:cNvSpPr>
            <a:spLocks noGrp="1"/>
          </p:cNvSpPr>
          <p:nvPr>
            <p:ph idx="12" hasCustomPrompt="1"/>
          </p:nvPr>
        </p:nvSpPr>
        <p:spPr>
          <a:xfrm>
            <a:off x="416242" y="4011615"/>
            <a:ext cx="5214939" cy="2225674"/>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texto 5">
            <a:extLst>
              <a:ext uri="{FF2B5EF4-FFF2-40B4-BE49-F238E27FC236}">
                <a16:creationId xmlns:a16="http://schemas.microsoft.com/office/drawing/2014/main" xmlns="" id="{FD29A52B-C0C6-4DCB-8A80-B88FABB07A8E}"/>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11" name="Marcador de texto 6">
            <a:extLst>
              <a:ext uri="{FF2B5EF4-FFF2-40B4-BE49-F238E27FC236}">
                <a16:creationId xmlns:a16="http://schemas.microsoft.com/office/drawing/2014/main" xmlns="" id="{CF170CA3-6009-4819-B265-509CE81CCF04}"/>
              </a:ext>
            </a:extLst>
          </p:cNvPr>
          <p:cNvSpPr>
            <a:spLocks noGrp="1"/>
          </p:cNvSpPr>
          <p:nvPr>
            <p:ph type="body" sz="quarter" idx="17" hasCustomPrompt="1"/>
          </p:nvPr>
        </p:nvSpPr>
        <p:spPr>
          <a:xfrm>
            <a:off x="416241" y="1793875"/>
            <a:ext cx="5216400"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5" name="Marcador de pie de página 13">
            <a:extLst>
              <a:ext uri="{FF2B5EF4-FFF2-40B4-BE49-F238E27FC236}">
                <a16:creationId xmlns:a16="http://schemas.microsoft.com/office/drawing/2014/main" xmlns="" id="{4126EA0C-C2E7-4E71-B437-2FB79D526FE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6" name="Marcador de número de diapositiva 14">
            <a:extLst>
              <a:ext uri="{FF2B5EF4-FFF2-40B4-BE49-F238E27FC236}">
                <a16:creationId xmlns:a16="http://schemas.microsoft.com/office/drawing/2014/main" xmlns="" id="{EF226BDD-5C0F-4917-B0B8-68FDDFE2E7A5}"/>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103238370"/>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Imagen arrib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xmlns="" id="{7A1ED090-66B0-4558-859C-34F6699DBC37}"/>
              </a:ext>
            </a:extLst>
          </p:cNvPr>
          <p:cNvSpPr>
            <a:spLocks noGrp="1"/>
          </p:cNvSpPr>
          <p:nvPr>
            <p:ph type="pic" sz="quarter" idx="13"/>
          </p:nvPr>
        </p:nvSpPr>
        <p:spPr>
          <a:xfrm>
            <a:off x="0" y="0"/>
            <a:ext cx="12192000" cy="3429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0" name="Marcador de contenido 2">
            <a:extLst>
              <a:ext uri="{FF2B5EF4-FFF2-40B4-BE49-F238E27FC236}">
                <a16:creationId xmlns:a16="http://schemas.microsoft.com/office/drawing/2014/main" xmlns="" id="{3BDE877B-FD9B-4546-8057-7367C2C764A9}"/>
              </a:ext>
            </a:extLst>
          </p:cNvPr>
          <p:cNvSpPr>
            <a:spLocks noGrp="1"/>
          </p:cNvSpPr>
          <p:nvPr>
            <p:ph idx="12" hasCustomPrompt="1"/>
          </p:nvPr>
        </p:nvSpPr>
        <p:spPr>
          <a:xfrm>
            <a:off x="6569074" y="3948114"/>
            <a:ext cx="5214939" cy="188118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8" name="Título 1">
            <a:extLst>
              <a:ext uri="{FF2B5EF4-FFF2-40B4-BE49-F238E27FC236}">
                <a16:creationId xmlns:a16="http://schemas.microsoft.com/office/drawing/2014/main" xmlns="" id="{7B38DE7C-9C9A-4792-B5E2-ED1CF4F043EA}"/>
              </a:ext>
            </a:extLst>
          </p:cNvPr>
          <p:cNvSpPr>
            <a:spLocks noGrp="1"/>
          </p:cNvSpPr>
          <p:nvPr>
            <p:ph type="title" hasCustomPrompt="1"/>
          </p:nvPr>
        </p:nvSpPr>
        <p:spPr>
          <a:xfrm>
            <a:off x="416241" y="1276844"/>
            <a:ext cx="8559484" cy="875312"/>
          </a:xfrm>
          <a:prstGeom prst="rect">
            <a:avLst/>
          </a:prstGeom>
        </p:spPr>
        <p:txBody>
          <a:bodyPr anchor="ctr">
            <a:noAutofit/>
          </a:bodyPr>
          <a:lstStyle>
            <a:lvl1pPr>
              <a:defRPr sz="3394">
                <a:solidFill>
                  <a:schemeClr val="bg1"/>
                </a:solidFill>
              </a:defRPr>
            </a:lvl1pPr>
          </a:lstStyle>
          <a:p>
            <a:r>
              <a:rPr lang="es-ES" dirty="0"/>
              <a:t>Título</a:t>
            </a:r>
          </a:p>
        </p:txBody>
      </p:sp>
      <p:sp>
        <p:nvSpPr>
          <p:cNvPr id="12" name="Marcador de contenido 2">
            <a:extLst>
              <a:ext uri="{FF2B5EF4-FFF2-40B4-BE49-F238E27FC236}">
                <a16:creationId xmlns:a16="http://schemas.microsoft.com/office/drawing/2014/main" xmlns="" id="{A5984D7B-6A0E-4045-9659-331B4A3FE9F7}"/>
              </a:ext>
            </a:extLst>
          </p:cNvPr>
          <p:cNvSpPr>
            <a:spLocks noGrp="1"/>
          </p:cNvSpPr>
          <p:nvPr>
            <p:ph idx="14" hasCustomPrompt="1"/>
          </p:nvPr>
        </p:nvSpPr>
        <p:spPr>
          <a:xfrm>
            <a:off x="423862" y="3948114"/>
            <a:ext cx="5214939" cy="188118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pie de página 13">
            <a:extLst>
              <a:ext uri="{FF2B5EF4-FFF2-40B4-BE49-F238E27FC236}">
                <a16:creationId xmlns:a16="http://schemas.microsoft.com/office/drawing/2014/main" xmlns="" id="{5E124136-36A4-4975-A0B8-92B473BCEEE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5" name="Marcador de número de diapositiva 14">
            <a:extLst>
              <a:ext uri="{FF2B5EF4-FFF2-40B4-BE49-F238E27FC236}">
                <a16:creationId xmlns:a16="http://schemas.microsoft.com/office/drawing/2014/main" xmlns="" id="{1A4BB26E-B829-49CE-85C4-AA0E4A0B4A70}"/>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888018472"/>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Imagen dch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xmlns="" id="{7A1ED090-66B0-4558-859C-34F6699DBC37}"/>
              </a:ext>
            </a:extLst>
          </p:cNvPr>
          <p:cNvSpPr>
            <a:spLocks noGrp="1"/>
          </p:cNvSpPr>
          <p:nvPr>
            <p:ph type="pic" sz="quarter" idx="13"/>
          </p:nvPr>
        </p:nvSpPr>
        <p:spPr>
          <a:xfrm>
            <a:off x="8975726" y="0"/>
            <a:ext cx="3216275"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xmlns="" id="{2D9943C2-70FB-46E7-A61E-1C3DAA6B8E68}"/>
              </a:ext>
            </a:extLst>
          </p:cNvPr>
          <p:cNvSpPr>
            <a:spLocks noGrp="1"/>
          </p:cNvSpPr>
          <p:nvPr>
            <p:ph type="title" hasCustomPrompt="1"/>
          </p:nvPr>
        </p:nvSpPr>
        <p:spPr>
          <a:xfrm>
            <a:off x="415609" y="583201"/>
            <a:ext cx="8275639" cy="1152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xmlns="" id="{3BDE877B-FD9B-4546-8057-7367C2C764A9}"/>
              </a:ext>
            </a:extLst>
          </p:cNvPr>
          <p:cNvSpPr>
            <a:spLocks noGrp="1"/>
          </p:cNvSpPr>
          <p:nvPr>
            <p:ph idx="12" hasCustomPrompt="1"/>
          </p:nvPr>
        </p:nvSpPr>
        <p:spPr>
          <a:xfrm>
            <a:off x="415609" y="4011615"/>
            <a:ext cx="8275639" cy="2225674"/>
          </a:xfrm>
          <a:prstGeom prst="rect">
            <a:avLst/>
          </a:prstGeom>
        </p:spPr>
        <p:txBody>
          <a:bodyPr numCol="2" spcCol="1800000"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8" name="Marcador de texto 5">
            <a:extLst>
              <a:ext uri="{FF2B5EF4-FFF2-40B4-BE49-F238E27FC236}">
                <a16:creationId xmlns:a16="http://schemas.microsoft.com/office/drawing/2014/main" xmlns="" id="{4DFE5335-B967-418C-A8FB-D0C0196C1130}"/>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11" name="Marcador de texto 6">
            <a:extLst>
              <a:ext uri="{FF2B5EF4-FFF2-40B4-BE49-F238E27FC236}">
                <a16:creationId xmlns:a16="http://schemas.microsoft.com/office/drawing/2014/main" xmlns="" id="{BC7A925A-60B5-4FF6-8C57-1E97C1CD7824}"/>
              </a:ext>
            </a:extLst>
          </p:cNvPr>
          <p:cNvSpPr>
            <a:spLocks noGrp="1"/>
          </p:cNvSpPr>
          <p:nvPr>
            <p:ph type="body" sz="quarter" idx="17" hasCustomPrompt="1"/>
          </p:nvPr>
        </p:nvSpPr>
        <p:spPr>
          <a:xfrm>
            <a:off x="415608" y="1793875"/>
            <a:ext cx="8275639"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4" name="Marcador de pie de página 13">
            <a:extLst>
              <a:ext uri="{FF2B5EF4-FFF2-40B4-BE49-F238E27FC236}">
                <a16:creationId xmlns:a16="http://schemas.microsoft.com/office/drawing/2014/main" xmlns="" id="{BA9B0C55-4377-4B5E-B41A-31BBAB1C1D6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5" name="Marcador de número de diapositiva 14">
            <a:extLst>
              <a:ext uri="{FF2B5EF4-FFF2-40B4-BE49-F238E27FC236}">
                <a16:creationId xmlns:a16="http://schemas.microsoft.com/office/drawing/2014/main" xmlns="" id="{29694F17-575A-4E9C-B849-F3EBEAE5E28A}"/>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825453584"/>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4 imágenes derecha + textos">
    <p:bg>
      <p:bgRef idx="1001">
        <a:schemeClr val="bg1"/>
      </p:bgRef>
    </p:bg>
    <p:spTree>
      <p:nvGrpSpPr>
        <p:cNvPr id="1" name=""/>
        <p:cNvGrpSpPr/>
        <p:nvPr/>
      </p:nvGrpSpPr>
      <p:grpSpPr>
        <a:xfrm>
          <a:off x="0" y="0"/>
          <a:ext cx="0" cy="0"/>
          <a:chOff x="0" y="0"/>
          <a:chExt cx="0" cy="0"/>
        </a:xfrm>
      </p:grpSpPr>
      <p:sp>
        <p:nvSpPr>
          <p:cNvPr id="31" name="Marcador de posición de imagen 6">
            <a:extLst>
              <a:ext uri="{FF2B5EF4-FFF2-40B4-BE49-F238E27FC236}">
                <a16:creationId xmlns:a16="http://schemas.microsoft.com/office/drawing/2014/main" xmlns="" id="{124708AE-F137-4CEB-B9C5-DFAD5D15DFEF}"/>
              </a:ext>
            </a:extLst>
          </p:cNvPr>
          <p:cNvSpPr>
            <a:spLocks noGrp="1"/>
          </p:cNvSpPr>
          <p:nvPr>
            <p:ph type="pic" sz="quarter" idx="24"/>
          </p:nvPr>
        </p:nvSpPr>
        <p:spPr>
          <a:xfrm>
            <a:off x="8975726" y="5144400"/>
            <a:ext cx="3216275" cy="17136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xmlns="" id="{7A1ED090-66B0-4558-859C-34F6699DBC37}"/>
              </a:ext>
            </a:extLst>
          </p:cNvPr>
          <p:cNvSpPr>
            <a:spLocks noGrp="1"/>
          </p:cNvSpPr>
          <p:nvPr>
            <p:ph type="pic" sz="quarter" idx="13"/>
          </p:nvPr>
        </p:nvSpPr>
        <p:spPr>
          <a:xfrm>
            <a:off x="8975726" y="1"/>
            <a:ext cx="3216275" cy="17214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xmlns="" id="{2D9943C2-70FB-46E7-A61E-1C3DAA6B8E68}"/>
              </a:ext>
            </a:extLst>
          </p:cNvPr>
          <p:cNvSpPr>
            <a:spLocks noGrp="1"/>
          </p:cNvSpPr>
          <p:nvPr>
            <p:ph type="title" hasCustomPrompt="1"/>
          </p:nvPr>
        </p:nvSpPr>
        <p:spPr>
          <a:xfrm>
            <a:off x="406801" y="1475864"/>
            <a:ext cx="3216275" cy="152909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5" name="Marcador de contenido 2">
            <a:extLst>
              <a:ext uri="{FF2B5EF4-FFF2-40B4-BE49-F238E27FC236}">
                <a16:creationId xmlns:a16="http://schemas.microsoft.com/office/drawing/2014/main" xmlns="" id="{1C0A2514-4BDA-41F2-8728-DADF47CDBDA1}"/>
              </a:ext>
            </a:extLst>
          </p:cNvPr>
          <p:cNvSpPr>
            <a:spLocks noGrp="1"/>
          </p:cNvSpPr>
          <p:nvPr>
            <p:ph idx="14" hasCustomPrompt="1"/>
          </p:nvPr>
        </p:nvSpPr>
        <p:spPr>
          <a:xfrm>
            <a:off x="4669264" y="1996510"/>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23" name="Marcador de texto 6">
            <a:extLst>
              <a:ext uri="{FF2B5EF4-FFF2-40B4-BE49-F238E27FC236}">
                <a16:creationId xmlns:a16="http://schemas.microsoft.com/office/drawing/2014/main" xmlns="" id="{6E6F8EEE-8A20-4C3D-868E-9016906C9F9F}"/>
              </a:ext>
            </a:extLst>
          </p:cNvPr>
          <p:cNvSpPr>
            <a:spLocks noGrp="1"/>
          </p:cNvSpPr>
          <p:nvPr>
            <p:ph type="body" sz="quarter" idx="18" hasCustomPrompt="1"/>
          </p:nvPr>
        </p:nvSpPr>
        <p:spPr>
          <a:xfrm>
            <a:off x="4669264" y="1580644"/>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8" name="Marcador de texto 5">
            <a:extLst>
              <a:ext uri="{FF2B5EF4-FFF2-40B4-BE49-F238E27FC236}">
                <a16:creationId xmlns:a16="http://schemas.microsoft.com/office/drawing/2014/main" xmlns="" id="{6E96B501-CE64-4CD6-9A61-BD3ADECDA83C}"/>
              </a:ext>
            </a:extLst>
          </p:cNvPr>
          <p:cNvSpPr>
            <a:spLocks noGrp="1"/>
          </p:cNvSpPr>
          <p:nvPr>
            <p:ph type="body" sz="quarter" idx="21"/>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29" name="Marcador de posición de imagen 6">
            <a:extLst>
              <a:ext uri="{FF2B5EF4-FFF2-40B4-BE49-F238E27FC236}">
                <a16:creationId xmlns:a16="http://schemas.microsoft.com/office/drawing/2014/main" xmlns="" id="{BBBB7B17-E11E-45A4-A76C-174027A1B21E}"/>
              </a:ext>
            </a:extLst>
          </p:cNvPr>
          <p:cNvSpPr>
            <a:spLocks noGrp="1"/>
          </p:cNvSpPr>
          <p:nvPr>
            <p:ph type="pic" sz="quarter" idx="22"/>
          </p:nvPr>
        </p:nvSpPr>
        <p:spPr>
          <a:xfrm>
            <a:off x="8975726" y="1721401"/>
            <a:ext cx="3216275" cy="17136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30" name="Marcador de posición de imagen 6">
            <a:extLst>
              <a:ext uri="{FF2B5EF4-FFF2-40B4-BE49-F238E27FC236}">
                <a16:creationId xmlns:a16="http://schemas.microsoft.com/office/drawing/2014/main" xmlns="" id="{17E59381-221B-49BE-B26F-D210F09A96EA}"/>
              </a:ext>
            </a:extLst>
          </p:cNvPr>
          <p:cNvSpPr>
            <a:spLocks noGrp="1"/>
          </p:cNvSpPr>
          <p:nvPr>
            <p:ph type="pic" sz="quarter" idx="23"/>
          </p:nvPr>
        </p:nvSpPr>
        <p:spPr>
          <a:xfrm>
            <a:off x="8975726" y="3429001"/>
            <a:ext cx="3216275" cy="17136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34" name="Marcador de contenido 2">
            <a:extLst>
              <a:ext uri="{FF2B5EF4-FFF2-40B4-BE49-F238E27FC236}">
                <a16:creationId xmlns:a16="http://schemas.microsoft.com/office/drawing/2014/main" xmlns="" id="{33A9D143-3E3E-47B3-ADB5-87753274CE31}"/>
              </a:ext>
            </a:extLst>
          </p:cNvPr>
          <p:cNvSpPr>
            <a:spLocks noGrp="1"/>
          </p:cNvSpPr>
          <p:nvPr>
            <p:ph idx="25" hasCustomPrompt="1"/>
          </p:nvPr>
        </p:nvSpPr>
        <p:spPr>
          <a:xfrm>
            <a:off x="4669264" y="3230316"/>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35" name="Marcador de texto 6">
            <a:extLst>
              <a:ext uri="{FF2B5EF4-FFF2-40B4-BE49-F238E27FC236}">
                <a16:creationId xmlns:a16="http://schemas.microsoft.com/office/drawing/2014/main" xmlns="" id="{4A503656-A2ED-4DC4-B158-F6B407327275}"/>
              </a:ext>
            </a:extLst>
          </p:cNvPr>
          <p:cNvSpPr>
            <a:spLocks noGrp="1"/>
          </p:cNvSpPr>
          <p:nvPr>
            <p:ph type="body" sz="quarter" idx="26" hasCustomPrompt="1"/>
          </p:nvPr>
        </p:nvSpPr>
        <p:spPr>
          <a:xfrm>
            <a:off x="4669264" y="2814450"/>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6" name="Marcador de contenido 2">
            <a:extLst>
              <a:ext uri="{FF2B5EF4-FFF2-40B4-BE49-F238E27FC236}">
                <a16:creationId xmlns:a16="http://schemas.microsoft.com/office/drawing/2014/main" xmlns="" id="{32EB1624-EB8D-494B-B45F-579700B48134}"/>
              </a:ext>
            </a:extLst>
          </p:cNvPr>
          <p:cNvSpPr>
            <a:spLocks noGrp="1"/>
          </p:cNvSpPr>
          <p:nvPr>
            <p:ph idx="27" hasCustomPrompt="1"/>
          </p:nvPr>
        </p:nvSpPr>
        <p:spPr>
          <a:xfrm>
            <a:off x="4669264" y="4453699"/>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37" name="Marcador de texto 6">
            <a:extLst>
              <a:ext uri="{FF2B5EF4-FFF2-40B4-BE49-F238E27FC236}">
                <a16:creationId xmlns:a16="http://schemas.microsoft.com/office/drawing/2014/main" xmlns="" id="{A7172B98-6210-4E75-B2B1-5F47A114C38D}"/>
              </a:ext>
            </a:extLst>
          </p:cNvPr>
          <p:cNvSpPr>
            <a:spLocks noGrp="1"/>
          </p:cNvSpPr>
          <p:nvPr>
            <p:ph type="body" sz="quarter" idx="28" hasCustomPrompt="1"/>
          </p:nvPr>
        </p:nvSpPr>
        <p:spPr>
          <a:xfrm>
            <a:off x="4669264" y="4037833"/>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8" name="Marcador de contenido 2">
            <a:extLst>
              <a:ext uri="{FF2B5EF4-FFF2-40B4-BE49-F238E27FC236}">
                <a16:creationId xmlns:a16="http://schemas.microsoft.com/office/drawing/2014/main" xmlns="" id="{EB772AA2-B146-469E-AFF5-C2C5AAD6B65B}"/>
              </a:ext>
            </a:extLst>
          </p:cNvPr>
          <p:cNvSpPr>
            <a:spLocks noGrp="1"/>
          </p:cNvSpPr>
          <p:nvPr>
            <p:ph idx="29" hasCustomPrompt="1"/>
          </p:nvPr>
        </p:nvSpPr>
        <p:spPr>
          <a:xfrm>
            <a:off x="4669264" y="5685488"/>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39" name="Marcador de texto 6">
            <a:extLst>
              <a:ext uri="{FF2B5EF4-FFF2-40B4-BE49-F238E27FC236}">
                <a16:creationId xmlns:a16="http://schemas.microsoft.com/office/drawing/2014/main" xmlns="" id="{73413181-ED2F-4643-9887-CA35564E6129}"/>
              </a:ext>
            </a:extLst>
          </p:cNvPr>
          <p:cNvSpPr>
            <a:spLocks noGrp="1"/>
          </p:cNvSpPr>
          <p:nvPr>
            <p:ph type="body" sz="quarter" idx="30" hasCustomPrompt="1"/>
          </p:nvPr>
        </p:nvSpPr>
        <p:spPr>
          <a:xfrm>
            <a:off x="4669264" y="5269622"/>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pie de página 13">
            <a:extLst>
              <a:ext uri="{FF2B5EF4-FFF2-40B4-BE49-F238E27FC236}">
                <a16:creationId xmlns:a16="http://schemas.microsoft.com/office/drawing/2014/main" xmlns="" id="{3C8A4142-61D5-49EB-9879-71922CC5D7A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xmlns="" id="{BB03531F-1215-4C69-B37D-3C37D7C2A37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24525765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D132B48C-E1CB-584D-BF99-5D702D14CF58}"/>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21988953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Imagen izda + bloques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xmlns="" id="{7A1ED090-66B0-4558-859C-34F6699DBC37}"/>
              </a:ext>
            </a:extLst>
          </p:cNvPr>
          <p:cNvSpPr>
            <a:spLocks noGrp="1"/>
          </p:cNvSpPr>
          <p:nvPr>
            <p:ph type="pic" sz="quarter" idx="13"/>
          </p:nvPr>
        </p:nvSpPr>
        <p:spPr>
          <a:xfrm>
            <a:off x="1" y="0"/>
            <a:ext cx="3216275"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xmlns="" id="{2D9943C2-70FB-46E7-A61E-1C3DAA6B8E68}"/>
              </a:ext>
            </a:extLst>
          </p:cNvPr>
          <p:cNvSpPr>
            <a:spLocks noGrp="1"/>
          </p:cNvSpPr>
          <p:nvPr>
            <p:ph type="title" hasCustomPrompt="1"/>
          </p:nvPr>
        </p:nvSpPr>
        <p:spPr>
          <a:xfrm>
            <a:off x="3508375" y="481012"/>
            <a:ext cx="8275639" cy="730380"/>
          </a:xfrm>
          <a:prstGeom prst="rect">
            <a:avLst/>
          </a:prstGeom>
        </p:spPr>
        <p:txBody>
          <a:bodyPr anchor="t">
            <a:noAutofit/>
          </a:bodyPr>
          <a:lstStyle>
            <a:lvl1pPr>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xmlns="" id="{3BDE877B-FD9B-4546-8057-7367C2C764A9}"/>
              </a:ext>
            </a:extLst>
          </p:cNvPr>
          <p:cNvSpPr>
            <a:spLocks noGrp="1"/>
          </p:cNvSpPr>
          <p:nvPr>
            <p:ph idx="12" hasCustomPrompt="1"/>
          </p:nvPr>
        </p:nvSpPr>
        <p:spPr>
          <a:xfrm>
            <a:off x="3508375" y="4600575"/>
            <a:ext cx="5467351" cy="163671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cxnSp>
        <p:nvCxnSpPr>
          <p:cNvPr id="11" name="Conector recto 10">
            <a:extLst>
              <a:ext uri="{FF2B5EF4-FFF2-40B4-BE49-F238E27FC236}">
                <a16:creationId xmlns:a16="http://schemas.microsoft.com/office/drawing/2014/main" xmlns="" id="{7C96A2D6-08AC-42F7-AEA4-E07E351F634D}"/>
              </a:ext>
            </a:extLst>
          </p:cNvPr>
          <p:cNvCxnSpPr>
            <a:cxnSpLocks/>
          </p:cNvCxnSpPr>
          <p:nvPr/>
        </p:nvCxnSpPr>
        <p:spPr>
          <a:xfrm>
            <a:off x="6094987" y="1755904"/>
            <a:ext cx="0" cy="1790007"/>
          </a:xfrm>
          <a:prstGeom prst="line">
            <a:avLst/>
          </a:prstGeom>
          <a:ln w="12700"/>
        </p:spPr>
        <p:style>
          <a:lnRef idx="1">
            <a:schemeClr val="dk1"/>
          </a:lnRef>
          <a:fillRef idx="0">
            <a:schemeClr val="dk1"/>
          </a:fillRef>
          <a:effectRef idx="0">
            <a:schemeClr val="dk1"/>
          </a:effectRef>
          <a:fontRef idx="minor">
            <a:schemeClr val="tx1"/>
          </a:fontRef>
        </p:style>
      </p:cxnSp>
      <p:cxnSp>
        <p:nvCxnSpPr>
          <p:cNvPr id="12" name="Conector recto 11">
            <a:extLst>
              <a:ext uri="{FF2B5EF4-FFF2-40B4-BE49-F238E27FC236}">
                <a16:creationId xmlns:a16="http://schemas.microsoft.com/office/drawing/2014/main" xmlns="" id="{67ABCEFB-25FF-4324-8B04-D8900708F34D}"/>
              </a:ext>
            </a:extLst>
          </p:cNvPr>
          <p:cNvCxnSpPr>
            <a:cxnSpLocks/>
          </p:cNvCxnSpPr>
          <p:nvPr/>
        </p:nvCxnSpPr>
        <p:spPr>
          <a:xfrm>
            <a:off x="3516740" y="4355403"/>
            <a:ext cx="8267274" cy="0"/>
          </a:xfrm>
          <a:prstGeom prst="line">
            <a:avLst/>
          </a:prstGeom>
          <a:ln w="12700"/>
        </p:spPr>
        <p:style>
          <a:lnRef idx="1">
            <a:schemeClr val="dk1"/>
          </a:lnRef>
          <a:fillRef idx="0">
            <a:schemeClr val="dk1"/>
          </a:fillRef>
          <a:effectRef idx="0">
            <a:schemeClr val="dk1"/>
          </a:effectRef>
          <a:fontRef idx="minor">
            <a:schemeClr val="tx1"/>
          </a:fontRef>
        </p:style>
      </p:cxnSp>
      <p:sp>
        <p:nvSpPr>
          <p:cNvPr id="15" name="Marcador de contenido 2">
            <a:extLst>
              <a:ext uri="{FF2B5EF4-FFF2-40B4-BE49-F238E27FC236}">
                <a16:creationId xmlns:a16="http://schemas.microsoft.com/office/drawing/2014/main" xmlns="" id="{1C0A2514-4BDA-41F2-8728-DADF47CDBDA1}"/>
              </a:ext>
            </a:extLst>
          </p:cNvPr>
          <p:cNvSpPr>
            <a:spLocks noGrp="1"/>
          </p:cNvSpPr>
          <p:nvPr>
            <p:ph idx="14" hasCustomPrompt="1"/>
          </p:nvPr>
        </p:nvSpPr>
        <p:spPr>
          <a:xfrm>
            <a:off x="6381591" y="1755903"/>
            <a:ext cx="5402421" cy="7560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7" name="Marcador de contenido 2">
            <a:extLst>
              <a:ext uri="{FF2B5EF4-FFF2-40B4-BE49-F238E27FC236}">
                <a16:creationId xmlns:a16="http://schemas.microsoft.com/office/drawing/2014/main" xmlns="" id="{8D2CB750-C823-4A06-8B69-569FB0319E93}"/>
              </a:ext>
            </a:extLst>
          </p:cNvPr>
          <p:cNvSpPr>
            <a:spLocks noGrp="1"/>
          </p:cNvSpPr>
          <p:nvPr>
            <p:ph idx="16" hasCustomPrompt="1"/>
          </p:nvPr>
        </p:nvSpPr>
        <p:spPr>
          <a:xfrm>
            <a:off x="6381591" y="2791815"/>
            <a:ext cx="5402421" cy="7560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3" name="Marcador de texto 6">
            <a:extLst>
              <a:ext uri="{FF2B5EF4-FFF2-40B4-BE49-F238E27FC236}">
                <a16:creationId xmlns:a16="http://schemas.microsoft.com/office/drawing/2014/main" xmlns="" id="{6E6F8EEE-8A20-4C3D-868E-9016906C9F9F}"/>
              </a:ext>
            </a:extLst>
          </p:cNvPr>
          <p:cNvSpPr>
            <a:spLocks noGrp="1"/>
          </p:cNvSpPr>
          <p:nvPr>
            <p:ph type="body" sz="quarter" idx="18" hasCustomPrompt="1"/>
          </p:nvPr>
        </p:nvSpPr>
        <p:spPr>
          <a:xfrm>
            <a:off x="3516739" y="1755904"/>
            <a:ext cx="2277784" cy="756000"/>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texto 6">
            <a:extLst>
              <a:ext uri="{FF2B5EF4-FFF2-40B4-BE49-F238E27FC236}">
                <a16:creationId xmlns:a16="http://schemas.microsoft.com/office/drawing/2014/main" xmlns="" id="{AC878850-2E50-4326-9C20-B47BCA5639AA}"/>
              </a:ext>
            </a:extLst>
          </p:cNvPr>
          <p:cNvSpPr>
            <a:spLocks noGrp="1"/>
          </p:cNvSpPr>
          <p:nvPr>
            <p:ph type="body" sz="quarter" idx="19" hasCustomPrompt="1"/>
          </p:nvPr>
        </p:nvSpPr>
        <p:spPr>
          <a:xfrm>
            <a:off x="3516739" y="2789911"/>
            <a:ext cx="2277784" cy="756000"/>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7" name="Marcador de texto 6">
            <a:extLst>
              <a:ext uri="{FF2B5EF4-FFF2-40B4-BE49-F238E27FC236}">
                <a16:creationId xmlns:a16="http://schemas.microsoft.com/office/drawing/2014/main" xmlns="" id="{FE011A79-E55A-46DF-8D2A-D18E438A3BC8}"/>
              </a:ext>
            </a:extLst>
          </p:cNvPr>
          <p:cNvSpPr>
            <a:spLocks noGrp="1"/>
          </p:cNvSpPr>
          <p:nvPr>
            <p:ph type="body" sz="quarter" idx="20" hasCustomPrompt="1"/>
          </p:nvPr>
        </p:nvSpPr>
        <p:spPr>
          <a:xfrm>
            <a:off x="3516739" y="3853486"/>
            <a:ext cx="5468400" cy="478800"/>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9" name="Marcador de pie de página 13">
            <a:extLst>
              <a:ext uri="{FF2B5EF4-FFF2-40B4-BE49-F238E27FC236}">
                <a16:creationId xmlns:a16="http://schemas.microsoft.com/office/drawing/2014/main" xmlns="" id="{B397718B-5852-46F9-8BAA-8FE4CB0E0EB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0" name="Marcador de número de diapositiva 14">
            <a:extLst>
              <a:ext uri="{FF2B5EF4-FFF2-40B4-BE49-F238E27FC236}">
                <a16:creationId xmlns:a16="http://schemas.microsoft.com/office/drawing/2014/main" xmlns="" id="{0B8900FF-699E-4775-A140-0EEFAC94FEE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179657657"/>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4 imágenes grandes arriba + texto">
    <p:bg>
      <p:bgRef idx="1001">
        <a:schemeClr val="bg1"/>
      </p:bgRef>
    </p:bg>
    <p:spTree>
      <p:nvGrpSpPr>
        <p:cNvPr id="1" name=""/>
        <p:cNvGrpSpPr/>
        <p:nvPr/>
      </p:nvGrpSpPr>
      <p:grpSpPr>
        <a:xfrm>
          <a:off x="0" y="0"/>
          <a:ext cx="0" cy="0"/>
          <a:chOff x="0" y="0"/>
          <a:chExt cx="0" cy="0"/>
        </a:xfrm>
      </p:grpSpPr>
      <p:sp>
        <p:nvSpPr>
          <p:cNvPr id="11" name="Marcador de posición de imagen 6">
            <a:extLst>
              <a:ext uri="{FF2B5EF4-FFF2-40B4-BE49-F238E27FC236}">
                <a16:creationId xmlns:a16="http://schemas.microsoft.com/office/drawing/2014/main" xmlns="" id="{13886FFA-CF3F-4F9C-B29D-BF8A39C2500A}"/>
              </a:ext>
            </a:extLst>
          </p:cNvPr>
          <p:cNvSpPr>
            <a:spLocks noGrp="1"/>
          </p:cNvSpPr>
          <p:nvPr>
            <p:ph type="pic" sz="quarter" idx="15"/>
          </p:nvPr>
        </p:nvSpPr>
        <p:spPr>
          <a:xfrm>
            <a:off x="91428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3" name="Marcador de posición de imagen 6">
            <a:extLst>
              <a:ext uri="{FF2B5EF4-FFF2-40B4-BE49-F238E27FC236}">
                <a16:creationId xmlns:a16="http://schemas.microsoft.com/office/drawing/2014/main" xmlns="" id="{5E4E1FB5-B207-400C-9D95-164A53B89F2E}"/>
              </a:ext>
            </a:extLst>
          </p:cNvPr>
          <p:cNvSpPr>
            <a:spLocks noGrp="1"/>
          </p:cNvSpPr>
          <p:nvPr>
            <p:ph type="pic" sz="quarter" idx="16"/>
          </p:nvPr>
        </p:nvSpPr>
        <p:spPr>
          <a:xfrm>
            <a:off x="60952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4" name="Marcador de posición de imagen 6">
            <a:extLst>
              <a:ext uri="{FF2B5EF4-FFF2-40B4-BE49-F238E27FC236}">
                <a16:creationId xmlns:a16="http://schemas.microsoft.com/office/drawing/2014/main" xmlns="" id="{66B30C07-080B-451B-9C8D-8F83F3911E82}"/>
              </a:ext>
            </a:extLst>
          </p:cNvPr>
          <p:cNvSpPr>
            <a:spLocks noGrp="1"/>
          </p:cNvSpPr>
          <p:nvPr>
            <p:ph type="pic" sz="quarter" idx="17"/>
          </p:nvPr>
        </p:nvSpPr>
        <p:spPr>
          <a:xfrm>
            <a:off x="30476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xmlns="" id="{7A1ED090-66B0-4558-859C-34F6699DBC37}"/>
              </a:ext>
            </a:extLst>
          </p:cNvPr>
          <p:cNvSpPr>
            <a:spLocks noGrp="1"/>
          </p:cNvSpPr>
          <p:nvPr>
            <p:ph type="pic" sz="quarter" idx="13"/>
          </p:nvPr>
        </p:nvSpPr>
        <p:spPr>
          <a:xfrm>
            <a:off x="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6" name="Marcador de texto 6">
            <a:extLst>
              <a:ext uri="{FF2B5EF4-FFF2-40B4-BE49-F238E27FC236}">
                <a16:creationId xmlns:a16="http://schemas.microsoft.com/office/drawing/2014/main" xmlns="" id="{5ACCDFB7-387D-4F5A-80C1-B6D30286C903}"/>
              </a:ext>
            </a:extLst>
          </p:cNvPr>
          <p:cNvSpPr>
            <a:spLocks noGrp="1"/>
          </p:cNvSpPr>
          <p:nvPr>
            <p:ph type="body" sz="quarter" idx="18" hasCustomPrompt="1"/>
          </p:nvPr>
        </p:nvSpPr>
        <p:spPr>
          <a:xfrm>
            <a:off x="407988"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7" name="Marcador de texto 6">
            <a:extLst>
              <a:ext uri="{FF2B5EF4-FFF2-40B4-BE49-F238E27FC236}">
                <a16:creationId xmlns:a16="http://schemas.microsoft.com/office/drawing/2014/main" xmlns="" id="{106C970F-ECFF-407F-A090-11B37C7BD77B}"/>
              </a:ext>
            </a:extLst>
          </p:cNvPr>
          <p:cNvSpPr>
            <a:spLocks noGrp="1"/>
          </p:cNvSpPr>
          <p:nvPr>
            <p:ph type="body" sz="quarter" idx="19" hasCustomPrompt="1"/>
          </p:nvPr>
        </p:nvSpPr>
        <p:spPr>
          <a:xfrm>
            <a:off x="3577908"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8" name="Marcador de texto 6">
            <a:extLst>
              <a:ext uri="{FF2B5EF4-FFF2-40B4-BE49-F238E27FC236}">
                <a16:creationId xmlns:a16="http://schemas.microsoft.com/office/drawing/2014/main" xmlns="" id="{A264B19D-7D7D-4E75-9CFE-F9FDCF42455D}"/>
              </a:ext>
            </a:extLst>
          </p:cNvPr>
          <p:cNvSpPr>
            <a:spLocks noGrp="1"/>
          </p:cNvSpPr>
          <p:nvPr>
            <p:ph type="body" sz="quarter" idx="20" hasCustomPrompt="1"/>
          </p:nvPr>
        </p:nvSpPr>
        <p:spPr>
          <a:xfrm>
            <a:off x="6553200"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texto 6">
            <a:extLst>
              <a:ext uri="{FF2B5EF4-FFF2-40B4-BE49-F238E27FC236}">
                <a16:creationId xmlns:a16="http://schemas.microsoft.com/office/drawing/2014/main" xmlns="" id="{5D34F90C-D44E-4916-AE37-14109415AEEA}"/>
              </a:ext>
            </a:extLst>
          </p:cNvPr>
          <p:cNvSpPr>
            <a:spLocks noGrp="1"/>
          </p:cNvSpPr>
          <p:nvPr>
            <p:ph type="body" sz="quarter" idx="21" hasCustomPrompt="1"/>
          </p:nvPr>
        </p:nvSpPr>
        <p:spPr>
          <a:xfrm>
            <a:off x="9613898"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pie de página 13">
            <a:extLst>
              <a:ext uri="{FF2B5EF4-FFF2-40B4-BE49-F238E27FC236}">
                <a16:creationId xmlns:a16="http://schemas.microsoft.com/office/drawing/2014/main" xmlns="" id="{41AFE64F-72B0-4343-8B76-CFAAF8E6352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xmlns="" id="{70D4A004-9699-467D-93A0-5AB9C930879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791354627"/>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 imágenes arriba + 2 abajo">
    <p:bg>
      <p:bgPr>
        <a:solidFill>
          <a:schemeClr val="accent1"/>
        </a:solidFill>
        <a:effectLst/>
      </p:bgPr>
    </p:bg>
    <p:spTree>
      <p:nvGrpSpPr>
        <p:cNvPr id="1" name=""/>
        <p:cNvGrpSpPr/>
        <p:nvPr/>
      </p:nvGrpSpPr>
      <p:grpSpPr>
        <a:xfrm>
          <a:off x="0" y="0"/>
          <a:ext cx="0" cy="0"/>
          <a:chOff x="0" y="0"/>
          <a:chExt cx="0" cy="0"/>
        </a:xfrm>
      </p:grpSpPr>
      <p:sp>
        <p:nvSpPr>
          <p:cNvPr id="11" name="Marcador de posición de imagen 6">
            <a:extLst>
              <a:ext uri="{FF2B5EF4-FFF2-40B4-BE49-F238E27FC236}">
                <a16:creationId xmlns:a16="http://schemas.microsoft.com/office/drawing/2014/main" xmlns="" id="{13886FFA-CF3F-4F9C-B29D-BF8A39C2500A}"/>
              </a:ext>
            </a:extLst>
          </p:cNvPr>
          <p:cNvSpPr>
            <a:spLocks noGrp="1"/>
          </p:cNvSpPr>
          <p:nvPr>
            <p:ph type="pic" sz="quarter" idx="15"/>
          </p:nvPr>
        </p:nvSpPr>
        <p:spPr>
          <a:xfrm>
            <a:off x="9142800" y="342900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3" name="Marcador de posición de imagen 6">
            <a:extLst>
              <a:ext uri="{FF2B5EF4-FFF2-40B4-BE49-F238E27FC236}">
                <a16:creationId xmlns:a16="http://schemas.microsoft.com/office/drawing/2014/main" xmlns="" id="{5E4E1FB5-B207-400C-9D95-164A53B89F2E}"/>
              </a:ext>
            </a:extLst>
          </p:cNvPr>
          <p:cNvSpPr>
            <a:spLocks noGrp="1"/>
          </p:cNvSpPr>
          <p:nvPr>
            <p:ph type="pic" sz="quarter" idx="16"/>
          </p:nvPr>
        </p:nvSpPr>
        <p:spPr>
          <a:xfrm>
            <a:off x="6095200" y="342900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4" name="Marcador de posición de imagen 6">
            <a:extLst>
              <a:ext uri="{FF2B5EF4-FFF2-40B4-BE49-F238E27FC236}">
                <a16:creationId xmlns:a16="http://schemas.microsoft.com/office/drawing/2014/main" xmlns="" id="{66B30C07-080B-451B-9C8D-8F83F3911E82}"/>
              </a:ext>
            </a:extLst>
          </p:cNvPr>
          <p:cNvSpPr>
            <a:spLocks noGrp="1"/>
          </p:cNvSpPr>
          <p:nvPr>
            <p:ph type="pic" sz="quarter" idx="17"/>
          </p:nvPr>
        </p:nvSpPr>
        <p:spPr>
          <a:xfrm>
            <a:off x="3047600" y="-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xmlns="" id="{7A1ED090-66B0-4558-859C-34F6699DBC37}"/>
              </a:ext>
            </a:extLst>
          </p:cNvPr>
          <p:cNvSpPr>
            <a:spLocks noGrp="1"/>
          </p:cNvSpPr>
          <p:nvPr>
            <p:ph type="pic" sz="quarter" idx="13"/>
          </p:nvPr>
        </p:nvSpPr>
        <p:spPr>
          <a:xfrm>
            <a:off x="0" y="-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6" name="Marcador de texto 6">
            <a:extLst>
              <a:ext uri="{FF2B5EF4-FFF2-40B4-BE49-F238E27FC236}">
                <a16:creationId xmlns:a16="http://schemas.microsoft.com/office/drawing/2014/main" xmlns="" id="{5ACCDFB7-387D-4F5A-80C1-B6D30286C903}"/>
              </a:ext>
            </a:extLst>
          </p:cNvPr>
          <p:cNvSpPr>
            <a:spLocks noGrp="1"/>
          </p:cNvSpPr>
          <p:nvPr>
            <p:ph type="body" sz="quarter" idx="18" hasCustomPrompt="1"/>
          </p:nvPr>
        </p:nvSpPr>
        <p:spPr>
          <a:xfrm>
            <a:off x="407988" y="4250065"/>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7" name="Marcador de texto 6">
            <a:extLst>
              <a:ext uri="{FF2B5EF4-FFF2-40B4-BE49-F238E27FC236}">
                <a16:creationId xmlns:a16="http://schemas.microsoft.com/office/drawing/2014/main" xmlns="" id="{106C970F-ECFF-407F-A090-11B37C7BD77B}"/>
              </a:ext>
            </a:extLst>
          </p:cNvPr>
          <p:cNvSpPr>
            <a:spLocks noGrp="1"/>
          </p:cNvSpPr>
          <p:nvPr>
            <p:ph type="body" sz="quarter" idx="19" hasCustomPrompt="1"/>
          </p:nvPr>
        </p:nvSpPr>
        <p:spPr>
          <a:xfrm>
            <a:off x="3577908" y="4250065"/>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8" name="Marcador de texto 6">
            <a:extLst>
              <a:ext uri="{FF2B5EF4-FFF2-40B4-BE49-F238E27FC236}">
                <a16:creationId xmlns:a16="http://schemas.microsoft.com/office/drawing/2014/main" xmlns="" id="{A264B19D-7D7D-4E75-9CFE-F9FDCF42455D}"/>
              </a:ext>
            </a:extLst>
          </p:cNvPr>
          <p:cNvSpPr>
            <a:spLocks noGrp="1"/>
          </p:cNvSpPr>
          <p:nvPr>
            <p:ph type="body" sz="quarter" idx="20" hasCustomPrompt="1"/>
          </p:nvPr>
        </p:nvSpPr>
        <p:spPr>
          <a:xfrm>
            <a:off x="6566902" y="613094"/>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texto 6">
            <a:extLst>
              <a:ext uri="{FF2B5EF4-FFF2-40B4-BE49-F238E27FC236}">
                <a16:creationId xmlns:a16="http://schemas.microsoft.com/office/drawing/2014/main" xmlns="" id="{5D34F90C-D44E-4916-AE37-14109415AEEA}"/>
              </a:ext>
            </a:extLst>
          </p:cNvPr>
          <p:cNvSpPr>
            <a:spLocks noGrp="1"/>
          </p:cNvSpPr>
          <p:nvPr>
            <p:ph type="body" sz="quarter" idx="21" hasCustomPrompt="1"/>
          </p:nvPr>
        </p:nvSpPr>
        <p:spPr>
          <a:xfrm>
            <a:off x="9627600" y="613094"/>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5" name="Marcador de texto 5">
            <a:extLst>
              <a:ext uri="{FF2B5EF4-FFF2-40B4-BE49-F238E27FC236}">
                <a16:creationId xmlns:a16="http://schemas.microsoft.com/office/drawing/2014/main" xmlns="" id="{02E26EB7-9543-4923-B12D-819A08EAEBE2}"/>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24" name="Marcador de pie de página 13">
            <a:extLst>
              <a:ext uri="{FF2B5EF4-FFF2-40B4-BE49-F238E27FC236}">
                <a16:creationId xmlns:a16="http://schemas.microsoft.com/office/drawing/2014/main" xmlns="" id="{4E7F10A0-A0C6-44B3-94F1-5448DDA6E283}"/>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5" name="Marcador de número de diapositiva 14">
            <a:extLst>
              <a:ext uri="{FF2B5EF4-FFF2-40B4-BE49-F238E27FC236}">
                <a16:creationId xmlns:a16="http://schemas.microsoft.com/office/drawing/2014/main" xmlns="" id="{DE4E7409-F846-45CB-8F72-D86ADA9DF7F1}"/>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29433384"/>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4 imágenes horizontal">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xmlns="" id="{3BDE877B-FD9B-4546-8057-7367C2C764A9}"/>
              </a:ext>
            </a:extLst>
          </p:cNvPr>
          <p:cNvSpPr>
            <a:spLocks noGrp="1"/>
          </p:cNvSpPr>
          <p:nvPr>
            <p:ph idx="12" hasCustomPrompt="1"/>
          </p:nvPr>
        </p:nvSpPr>
        <p:spPr>
          <a:xfrm>
            <a:off x="407988"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xmlns="" id="{191ADAD6-03E8-46C2-AF05-E371912B76A6}"/>
              </a:ext>
            </a:extLst>
          </p:cNvPr>
          <p:cNvSpPr>
            <a:spLocks noGrp="1"/>
          </p:cNvSpPr>
          <p:nvPr>
            <p:ph type="body" sz="quarter" idx="17" hasCustomPrompt="1"/>
          </p:nvPr>
        </p:nvSpPr>
        <p:spPr>
          <a:xfrm>
            <a:off x="407989"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3" name="Marcador de posición de imagen 6">
            <a:extLst>
              <a:ext uri="{FF2B5EF4-FFF2-40B4-BE49-F238E27FC236}">
                <a16:creationId xmlns:a16="http://schemas.microsoft.com/office/drawing/2014/main" xmlns="" id="{3DE02BBC-D82E-4464-989D-BD6DA5FCBBA5}"/>
              </a:ext>
            </a:extLst>
          </p:cNvPr>
          <p:cNvSpPr>
            <a:spLocks noGrp="1"/>
          </p:cNvSpPr>
          <p:nvPr>
            <p:ph type="pic" sz="quarter" idx="13"/>
          </p:nvPr>
        </p:nvSpPr>
        <p:spPr>
          <a:xfrm>
            <a:off x="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18" name="Marcador de posición de imagen 6">
            <a:extLst>
              <a:ext uri="{FF2B5EF4-FFF2-40B4-BE49-F238E27FC236}">
                <a16:creationId xmlns:a16="http://schemas.microsoft.com/office/drawing/2014/main" xmlns="" id="{C5D37AA5-4BCD-40B4-AA1F-D7F1690EBC78}"/>
              </a:ext>
            </a:extLst>
          </p:cNvPr>
          <p:cNvSpPr>
            <a:spLocks noGrp="1"/>
          </p:cNvSpPr>
          <p:nvPr>
            <p:ph type="pic" sz="quarter" idx="18"/>
          </p:nvPr>
        </p:nvSpPr>
        <p:spPr>
          <a:xfrm>
            <a:off x="304760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19" name="Marcador de posición de imagen 6">
            <a:extLst>
              <a:ext uri="{FF2B5EF4-FFF2-40B4-BE49-F238E27FC236}">
                <a16:creationId xmlns:a16="http://schemas.microsoft.com/office/drawing/2014/main" xmlns="" id="{D972FF75-91C4-4090-BF6C-A8D27D8A1748}"/>
              </a:ext>
            </a:extLst>
          </p:cNvPr>
          <p:cNvSpPr>
            <a:spLocks noGrp="1"/>
          </p:cNvSpPr>
          <p:nvPr>
            <p:ph type="pic" sz="quarter" idx="19"/>
          </p:nvPr>
        </p:nvSpPr>
        <p:spPr>
          <a:xfrm>
            <a:off x="609520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0" name="Marcador de posición de imagen 6">
            <a:extLst>
              <a:ext uri="{FF2B5EF4-FFF2-40B4-BE49-F238E27FC236}">
                <a16:creationId xmlns:a16="http://schemas.microsoft.com/office/drawing/2014/main" xmlns="" id="{60DFF375-B70A-4736-8340-BB71D7E3CFCB}"/>
              </a:ext>
            </a:extLst>
          </p:cNvPr>
          <p:cNvSpPr>
            <a:spLocks noGrp="1"/>
          </p:cNvSpPr>
          <p:nvPr>
            <p:ph type="pic" sz="quarter" idx="20"/>
          </p:nvPr>
        </p:nvSpPr>
        <p:spPr>
          <a:xfrm>
            <a:off x="914280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1" name="Marcador de contenido 2">
            <a:extLst>
              <a:ext uri="{FF2B5EF4-FFF2-40B4-BE49-F238E27FC236}">
                <a16:creationId xmlns:a16="http://schemas.microsoft.com/office/drawing/2014/main" xmlns="" id="{9DB778D1-CB36-4BD8-96D2-5835CBB89AC3}"/>
              </a:ext>
            </a:extLst>
          </p:cNvPr>
          <p:cNvSpPr>
            <a:spLocks noGrp="1"/>
          </p:cNvSpPr>
          <p:nvPr>
            <p:ph idx="21" hasCustomPrompt="1"/>
          </p:nvPr>
        </p:nvSpPr>
        <p:spPr>
          <a:xfrm>
            <a:off x="3478848"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xmlns="" id="{AF94CBDC-A066-40A1-8DBA-A84CC0C69132}"/>
              </a:ext>
            </a:extLst>
          </p:cNvPr>
          <p:cNvSpPr>
            <a:spLocks noGrp="1"/>
          </p:cNvSpPr>
          <p:nvPr>
            <p:ph type="body" sz="quarter" idx="22" hasCustomPrompt="1"/>
          </p:nvPr>
        </p:nvSpPr>
        <p:spPr>
          <a:xfrm>
            <a:off x="3478849"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contenido 2">
            <a:extLst>
              <a:ext uri="{FF2B5EF4-FFF2-40B4-BE49-F238E27FC236}">
                <a16:creationId xmlns:a16="http://schemas.microsoft.com/office/drawing/2014/main" xmlns="" id="{BDA7BC8C-E005-46CB-9CEA-D2D53B5ED87F}"/>
              </a:ext>
            </a:extLst>
          </p:cNvPr>
          <p:cNvSpPr>
            <a:spLocks noGrp="1"/>
          </p:cNvSpPr>
          <p:nvPr>
            <p:ph idx="23" hasCustomPrompt="1"/>
          </p:nvPr>
        </p:nvSpPr>
        <p:spPr>
          <a:xfrm>
            <a:off x="6549707"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4" name="Marcador de texto 6">
            <a:extLst>
              <a:ext uri="{FF2B5EF4-FFF2-40B4-BE49-F238E27FC236}">
                <a16:creationId xmlns:a16="http://schemas.microsoft.com/office/drawing/2014/main" xmlns="" id="{1E885220-6777-400B-AE0E-FEE564349B90}"/>
              </a:ext>
            </a:extLst>
          </p:cNvPr>
          <p:cNvSpPr>
            <a:spLocks noGrp="1"/>
          </p:cNvSpPr>
          <p:nvPr>
            <p:ph type="body" sz="quarter" idx="24" hasCustomPrompt="1"/>
          </p:nvPr>
        </p:nvSpPr>
        <p:spPr>
          <a:xfrm>
            <a:off x="6549708"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contenido 2">
            <a:extLst>
              <a:ext uri="{FF2B5EF4-FFF2-40B4-BE49-F238E27FC236}">
                <a16:creationId xmlns:a16="http://schemas.microsoft.com/office/drawing/2014/main" xmlns="" id="{55025D66-5159-4C3F-9706-66B24140004B}"/>
              </a:ext>
            </a:extLst>
          </p:cNvPr>
          <p:cNvSpPr>
            <a:spLocks noGrp="1"/>
          </p:cNvSpPr>
          <p:nvPr>
            <p:ph idx="25" hasCustomPrompt="1"/>
          </p:nvPr>
        </p:nvSpPr>
        <p:spPr>
          <a:xfrm>
            <a:off x="9442197"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6" name="Marcador de texto 6">
            <a:extLst>
              <a:ext uri="{FF2B5EF4-FFF2-40B4-BE49-F238E27FC236}">
                <a16:creationId xmlns:a16="http://schemas.microsoft.com/office/drawing/2014/main" xmlns="" id="{3A6A5CB0-36E6-48B5-A812-251F6D2A8F76}"/>
              </a:ext>
            </a:extLst>
          </p:cNvPr>
          <p:cNvSpPr>
            <a:spLocks noGrp="1"/>
          </p:cNvSpPr>
          <p:nvPr>
            <p:ph type="body" sz="quarter" idx="26" hasCustomPrompt="1"/>
          </p:nvPr>
        </p:nvSpPr>
        <p:spPr>
          <a:xfrm>
            <a:off x="9442198"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8" name="Marcador de pie de página 13">
            <a:extLst>
              <a:ext uri="{FF2B5EF4-FFF2-40B4-BE49-F238E27FC236}">
                <a16:creationId xmlns:a16="http://schemas.microsoft.com/office/drawing/2014/main" xmlns="" id="{D5719AFF-EA70-42A4-B16E-00B060E0BEF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9" name="Marcador de número de diapositiva 14">
            <a:extLst>
              <a:ext uri="{FF2B5EF4-FFF2-40B4-BE49-F238E27FC236}">
                <a16:creationId xmlns:a16="http://schemas.microsoft.com/office/drawing/2014/main" xmlns="" id="{C506AC58-911E-4D08-834F-4DAE171A298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540629360"/>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2 imágenes grandes arriba + 2 abajo">
    <p:bg>
      <p:bgRef idx="1001">
        <a:schemeClr val="bg1"/>
      </p:bgRef>
    </p:bg>
    <p:spTree>
      <p:nvGrpSpPr>
        <p:cNvPr id="1" name=""/>
        <p:cNvGrpSpPr/>
        <p:nvPr/>
      </p:nvGrpSpPr>
      <p:grpSpPr>
        <a:xfrm>
          <a:off x="0" y="0"/>
          <a:ext cx="0" cy="0"/>
          <a:chOff x="0" y="0"/>
          <a:chExt cx="0" cy="0"/>
        </a:xfrm>
      </p:grpSpPr>
      <p:sp>
        <p:nvSpPr>
          <p:cNvPr id="11" name="Marcador de posición de imagen 6">
            <a:extLst>
              <a:ext uri="{FF2B5EF4-FFF2-40B4-BE49-F238E27FC236}">
                <a16:creationId xmlns:a16="http://schemas.microsoft.com/office/drawing/2014/main" xmlns="" id="{13886FFA-CF3F-4F9C-B29D-BF8A39C2500A}"/>
              </a:ext>
            </a:extLst>
          </p:cNvPr>
          <p:cNvSpPr>
            <a:spLocks noGrp="1"/>
          </p:cNvSpPr>
          <p:nvPr>
            <p:ph type="pic" sz="quarter" idx="15"/>
          </p:nvPr>
        </p:nvSpPr>
        <p:spPr>
          <a:xfrm>
            <a:off x="9142800" y="1724026"/>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3" name="Marcador de posición de imagen 6">
            <a:extLst>
              <a:ext uri="{FF2B5EF4-FFF2-40B4-BE49-F238E27FC236}">
                <a16:creationId xmlns:a16="http://schemas.microsoft.com/office/drawing/2014/main" xmlns="" id="{5E4E1FB5-B207-400C-9D95-164A53B89F2E}"/>
              </a:ext>
            </a:extLst>
          </p:cNvPr>
          <p:cNvSpPr>
            <a:spLocks noGrp="1"/>
          </p:cNvSpPr>
          <p:nvPr>
            <p:ph type="pic" sz="quarter" idx="16"/>
          </p:nvPr>
        </p:nvSpPr>
        <p:spPr>
          <a:xfrm>
            <a:off x="6095200" y="1724026"/>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4" name="Marcador de posición de imagen 6">
            <a:extLst>
              <a:ext uri="{FF2B5EF4-FFF2-40B4-BE49-F238E27FC236}">
                <a16:creationId xmlns:a16="http://schemas.microsoft.com/office/drawing/2014/main" xmlns="" id="{66B30C07-080B-451B-9C8D-8F83F3911E82}"/>
              </a:ext>
            </a:extLst>
          </p:cNvPr>
          <p:cNvSpPr>
            <a:spLocks noGrp="1"/>
          </p:cNvSpPr>
          <p:nvPr>
            <p:ph type="pic" sz="quarter" idx="17"/>
          </p:nvPr>
        </p:nvSpPr>
        <p:spPr>
          <a:xfrm>
            <a:off x="30476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xmlns="" id="{7A1ED090-66B0-4558-859C-34F6699DBC37}"/>
              </a:ext>
            </a:extLst>
          </p:cNvPr>
          <p:cNvSpPr>
            <a:spLocks noGrp="1"/>
          </p:cNvSpPr>
          <p:nvPr>
            <p:ph type="pic" sz="quarter" idx="13"/>
          </p:nvPr>
        </p:nvSpPr>
        <p:spPr>
          <a:xfrm>
            <a:off x="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2" name="Marcador de texto 6">
            <a:extLst>
              <a:ext uri="{FF2B5EF4-FFF2-40B4-BE49-F238E27FC236}">
                <a16:creationId xmlns:a16="http://schemas.microsoft.com/office/drawing/2014/main" xmlns="" id="{D739B9D0-8236-44AB-AEE9-C7D2AF01E99B}"/>
              </a:ext>
            </a:extLst>
          </p:cNvPr>
          <p:cNvSpPr>
            <a:spLocks noGrp="1"/>
          </p:cNvSpPr>
          <p:nvPr>
            <p:ph type="body" sz="quarter" idx="18" hasCustomPrompt="1"/>
          </p:nvPr>
        </p:nvSpPr>
        <p:spPr>
          <a:xfrm>
            <a:off x="407989" y="5446301"/>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5" name="Marcador de texto 6">
            <a:extLst>
              <a:ext uri="{FF2B5EF4-FFF2-40B4-BE49-F238E27FC236}">
                <a16:creationId xmlns:a16="http://schemas.microsoft.com/office/drawing/2014/main" xmlns="" id="{BF27121D-7E95-45A7-B549-707385BE8C1C}"/>
              </a:ext>
            </a:extLst>
          </p:cNvPr>
          <p:cNvSpPr>
            <a:spLocks noGrp="1"/>
          </p:cNvSpPr>
          <p:nvPr>
            <p:ph type="body" sz="quarter" idx="22" hasCustomPrompt="1"/>
          </p:nvPr>
        </p:nvSpPr>
        <p:spPr>
          <a:xfrm>
            <a:off x="3478849" y="5446301"/>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texto 6">
            <a:extLst>
              <a:ext uri="{FF2B5EF4-FFF2-40B4-BE49-F238E27FC236}">
                <a16:creationId xmlns:a16="http://schemas.microsoft.com/office/drawing/2014/main" xmlns="" id="{CE2AC089-2ACA-443A-B614-5104F147BD53}"/>
              </a:ext>
            </a:extLst>
          </p:cNvPr>
          <p:cNvSpPr>
            <a:spLocks noGrp="1"/>
          </p:cNvSpPr>
          <p:nvPr>
            <p:ph type="body" sz="quarter" idx="24" hasCustomPrompt="1"/>
          </p:nvPr>
        </p:nvSpPr>
        <p:spPr>
          <a:xfrm>
            <a:off x="6549708" y="379002"/>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xmlns="" id="{8049D63E-B102-4A07-A487-5594E8177AAB}"/>
              </a:ext>
            </a:extLst>
          </p:cNvPr>
          <p:cNvSpPr>
            <a:spLocks noGrp="1"/>
          </p:cNvSpPr>
          <p:nvPr>
            <p:ph type="body" sz="quarter" idx="26" hasCustomPrompt="1"/>
          </p:nvPr>
        </p:nvSpPr>
        <p:spPr>
          <a:xfrm>
            <a:off x="9442198" y="379002"/>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5">
            <a:extLst>
              <a:ext uri="{FF2B5EF4-FFF2-40B4-BE49-F238E27FC236}">
                <a16:creationId xmlns:a16="http://schemas.microsoft.com/office/drawing/2014/main" xmlns="" id="{1F2D74F5-0D1D-4EE2-97BD-DAFFA067884B}"/>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18" name="Marcador de pie de página 13">
            <a:extLst>
              <a:ext uri="{FF2B5EF4-FFF2-40B4-BE49-F238E27FC236}">
                <a16:creationId xmlns:a16="http://schemas.microsoft.com/office/drawing/2014/main" xmlns="" id="{D4F44B5E-CE46-4E8C-8BB6-FE8922E297C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9" name="Marcador de número de diapositiva 14">
            <a:extLst>
              <a:ext uri="{FF2B5EF4-FFF2-40B4-BE49-F238E27FC236}">
                <a16:creationId xmlns:a16="http://schemas.microsoft.com/office/drawing/2014/main" xmlns="" id="{A4413881-0532-473B-BDB2-97188BEEC93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404335797"/>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 imagen izda + 1 imagen dcha">
    <p:bg>
      <p:bgRef idx="1001">
        <a:schemeClr val="bg1"/>
      </p:bgRef>
    </p:bg>
    <p:spTree>
      <p:nvGrpSpPr>
        <p:cNvPr id="1" name=""/>
        <p:cNvGrpSpPr/>
        <p:nvPr/>
      </p:nvGrpSpPr>
      <p:grpSpPr>
        <a:xfrm>
          <a:off x="0" y="0"/>
          <a:ext cx="0" cy="0"/>
          <a:chOff x="0" y="0"/>
          <a:chExt cx="0" cy="0"/>
        </a:xfrm>
      </p:grpSpPr>
      <p:sp>
        <p:nvSpPr>
          <p:cNvPr id="12" name="Marcador de posición de imagen 6">
            <a:extLst>
              <a:ext uri="{FF2B5EF4-FFF2-40B4-BE49-F238E27FC236}">
                <a16:creationId xmlns:a16="http://schemas.microsoft.com/office/drawing/2014/main" xmlns="" id="{E7715083-18DB-4A34-B5DE-FA2C806D415A}"/>
              </a:ext>
            </a:extLst>
          </p:cNvPr>
          <p:cNvSpPr>
            <a:spLocks noGrp="1"/>
          </p:cNvSpPr>
          <p:nvPr>
            <p:ph type="pic" sz="quarter" idx="22"/>
          </p:nvPr>
        </p:nvSpPr>
        <p:spPr>
          <a:xfrm>
            <a:off x="6096000" y="3429001"/>
            <a:ext cx="60960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xmlns="" id="{7A1ED090-66B0-4558-859C-34F6699DBC37}"/>
              </a:ext>
            </a:extLst>
          </p:cNvPr>
          <p:cNvSpPr>
            <a:spLocks noGrp="1"/>
          </p:cNvSpPr>
          <p:nvPr>
            <p:ph type="pic" sz="quarter" idx="13"/>
          </p:nvPr>
        </p:nvSpPr>
        <p:spPr>
          <a:xfrm>
            <a:off x="0" y="-1"/>
            <a:ext cx="60960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6" name="Marcador de texto 6">
            <a:extLst>
              <a:ext uri="{FF2B5EF4-FFF2-40B4-BE49-F238E27FC236}">
                <a16:creationId xmlns:a16="http://schemas.microsoft.com/office/drawing/2014/main" xmlns="" id="{5ACCDFB7-387D-4F5A-80C1-B6D30286C903}"/>
              </a:ext>
            </a:extLst>
          </p:cNvPr>
          <p:cNvSpPr>
            <a:spLocks noGrp="1"/>
          </p:cNvSpPr>
          <p:nvPr>
            <p:ph type="body" sz="quarter" idx="18" hasCustomPrompt="1"/>
          </p:nvPr>
        </p:nvSpPr>
        <p:spPr>
          <a:xfrm>
            <a:off x="407988" y="3924300"/>
            <a:ext cx="5230812" cy="231298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5" name="Marcador de texto 5">
            <a:extLst>
              <a:ext uri="{FF2B5EF4-FFF2-40B4-BE49-F238E27FC236}">
                <a16:creationId xmlns:a16="http://schemas.microsoft.com/office/drawing/2014/main" xmlns="" id="{15E9EE8E-6068-491A-B48C-EB8FB52138B9}"/>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20" name="Marcador de texto 6">
            <a:extLst>
              <a:ext uri="{FF2B5EF4-FFF2-40B4-BE49-F238E27FC236}">
                <a16:creationId xmlns:a16="http://schemas.microsoft.com/office/drawing/2014/main" xmlns="" id="{382A7490-EEEB-4540-989D-443B194C2E01}"/>
              </a:ext>
            </a:extLst>
          </p:cNvPr>
          <p:cNvSpPr>
            <a:spLocks noGrp="1"/>
          </p:cNvSpPr>
          <p:nvPr>
            <p:ph type="body" sz="quarter" idx="23" hasCustomPrompt="1"/>
          </p:nvPr>
        </p:nvSpPr>
        <p:spPr>
          <a:xfrm>
            <a:off x="6553201" y="633412"/>
            <a:ext cx="5230812" cy="231298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3" name="Marcador de pie de página 13">
            <a:extLst>
              <a:ext uri="{FF2B5EF4-FFF2-40B4-BE49-F238E27FC236}">
                <a16:creationId xmlns:a16="http://schemas.microsoft.com/office/drawing/2014/main" xmlns="" id="{C4BD83F1-5A8C-4030-A81C-D7E421A44A0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xmlns="" id="{FD66FE66-D9F4-4465-8F37-71FDE392174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238478270"/>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llage 4 fotos + 4 cajas textos">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D9943C2-70FB-46E7-A61E-1C3DAA6B8E68}"/>
              </a:ext>
            </a:extLst>
          </p:cNvPr>
          <p:cNvSpPr>
            <a:spLocks noGrp="1"/>
          </p:cNvSpPr>
          <p:nvPr>
            <p:ph type="title" hasCustomPrompt="1"/>
          </p:nvPr>
        </p:nvSpPr>
        <p:spPr>
          <a:xfrm>
            <a:off x="407988" y="583202"/>
            <a:ext cx="3264126" cy="1472525"/>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5" name="Marcador de texto 6">
            <a:extLst>
              <a:ext uri="{FF2B5EF4-FFF2-40B4-BE49-F238E27FC236}">
                <a16:creationId xmlns:a16="http://schemas.microsoft.com/office/drawing/2014/main" xmlns="" id="{191ADAD6-03E8-46C2-AF05-E371912B76A6}"/>
              </a:ext>
            </a:extLst>
          </p:cNvPr>
          <p:cNvSpPr>
            <a:spLocks noGrp="1"/>
          </p:cNvSpPr>
          <p:nvPr>
            <p:ph type="body" sz="quarter" idx="17" hasCustomPrompt="1"/>
          </p:nvPr>
        </p:nvSpPr>
        <p:spPr>
          <a:xfrm>
            <a:off x="407988" y="2189408"/>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posición de imagen 6">
            <a:extLst>
              <a:ext uri="{FF2B5EF4-FFF2-40B4-BE49-F238E27FC236}">
                <a16:creationId xmlns:a16="http://schemas.microsoft.com/office/drawing/2014/main" xmlns="" id="{60DFF375-B70A-4736-8340-BB71D7E3CFCB}"/>
              </a:ext>
            </a:extLst>
          </p:cNvPr>
          <p:cNvSpPr>
            <a:spLocks noGrp="1"/>
          </p:cNvSpPr>
          <p:nvPr>
            <p:ph type="pic" sz="quarter" idx="20"/>
          </p:nvPr>
        </p:nvSpPr>
        <p:spPr>
          <a:xfrm>
            <a:off x="9220199" y="611189"/>
            <a:ext cx="2563813"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7" name="Marcador de posición de imagen 6">
            <a:extLst>
              <a:ext uri="{FF2B5EF4-FFF2-40B4-BE49-F238E27FC236}">
                <a16:creationId xmlns:a16="http://schemas.microsoft.com/office/drawing/2014/main" xmlns="" id="{A5833AC8-2511-432E-B9B1-74A7CFF71E75}"/>
              </a:ext>
            </a:extLst>
          </p:cNvPr>
          <p:cNvSpPr>
            <a:spLocks noGrp="1"/>
          </p:cNvSpPr>
          <p:nvPr>
            <p:ph type="pic" sz="quarter" idx="21"/>
          </p:nvPr>
        </p:nvSpPr>
        <p:spPr>
          <a:xfrm>
            <a:off x="4505325" y="611189"/>
            <a:ext cx="4714875"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8" name="Marcador de posición de imagen 6">
            <a:extLst>
              <a:ext uri="{FF2B5EF4-FFF2-40B4-BE49-F238E27FC236}">
                <a16:creationId xmlns:a16="http://schemas.microsoft.com/office/drawing/2014/main" xmlns="" id="{2FEF5D94-9955-4DBA-B0EC-9F9508B244E3}"/>
              </a:ext>
            </a:extLst>
          </p:cNvPr>
          <p:cNvSpPr>
            <a:spLocks noGrp="1"/>
          </p:cNvSpPr>
          <p:nvPr>
            <p:ph type="pic" sz="quarter" idx="22"/>
          </p:nvPr>
        </p:nvSpPr>
        <p:spPr>
          <a:xfrm>
            <a:off x="4505325" y="3421857"/>
            <a:ext cx="2563813"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9" name="Marcador de posición de imagen 6">
            <a:extLst>
              <a:ext uri="{FF2B5EF4-FFF2-40B4-BE49-F238E27FC236}">
                <a16:creationId xmlns:a16="http://schemas.microsoft.com/office/drawing/2014/main" xmlns="" id="{F73A3DED-E939-498F-88FF-D95BF65FF7D3}"/>
              </a:ext>
            </a:extLst>
          </p:cNvPr>
          <p:cNvSpPr>
            <a:spLocks noGrp="1"/>
          </p:cNvSpPr>
          <p:nvPr>
            <p:ph type="pic" sz="quarter" idx="23"/>
          </p:nvPr>
        </p:nvSpPr>
        <p:spPr>
          <a:xfrm>
            <a:off x="7069138" y="3421857"/>
            <a:ext cx="4714875"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4" name="Marcador de texto 3">
            <a:extLst>
              <a:ext uri="{FF2B5EF4-FFF2-40B4-BE49-F238E27FC236}">
                <a16:creationId xmlns:a16="http://schemas.microsoft.com/office/drawing/2014/main" xmlns="" id="{EBA2DD1D-988F-4CE1-8D2E-7EC0A21CE06F}"/>
              </a:ext>
            </a:extLst>
          </p:cNvPr>
          <p:cNvSpPr>
            <a:spLocks noGrp="1"/>
          </p:cNvSpPr>
          <p:nvPr>
            <p:ph type="body" sz="quarter" idx="24" hasCustomPrompt="1"/>
          </p:nvPr>
        </p:nvSpPr>
        <p:spPr>
          <a:xfrm>
            <a:off x="407988" y="2513014"/>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1" name="Marcador de texto 6">
            <a:extLst>
              <a:ext uri="{FF2B5EF4-FFF2-40B4-BE49-F238E27FC236}">
                <a16:creationId xmlns:a16="http://schemas.microsoft.com/office/drawing/2014/main" xmlns="" id="{2EB71E80-BEEB-45D4-A614-25897D3D13B8}"/>
              </a:ext>
            </a:extLst>
          </p:cNvPr>
          <p:cNvSpPr>
            <a:spLocks noGrp="1"/>
          </p:cNvSpPr>
          <p:nvPr>
            <p:ph type="body" sz="quarter" idx="25" hasCustomPrompt="1"/>
          </p:nvPr>
        </p:nvSpPr>
        <p:spPr>
          <a:xfrm>
            <a:off x="407988" y="326428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3">
            <a:extLst>
              <a:ext uri="{FF2B5EF4-FFF2-40B4-BE49-F238E27FC236}">
                <a16:creationId xmlns:a16="http://schemas.microsoft.com/office/drawing/2014/main" xmlns="" id="{4879A800-89C8-47ED-8D84-4B07701E9DA2}"/>
              </a:ext>
            </a:extLst>
          </p:cNvPr>
          <p:cNvSpPr>
            <a:spLocks noGrp="1"/>
          </p:cNvSpPr>
          <p:nvPr>
            <p:ph type="body" sz="quarter" idx="26" hasCustomPrompt="1"/>
          </p:nvPr>
        </p:nvSpPr>
        <p:spPr>
          <a:xfrm>
            <a:off x="407988" y="3584719"/>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3" name="Marcador de texto 6">
            <a:extLst>
              <a:ext uri="{FF2B5EF4-FFF2-40B4-BE49-F238E27FC236}">
                <a16:creationId xmlns:a16="http://schemas.microsoft.com/office/drawing/2014/main" xmlns="" id="{6D4785E0-2672-4CB2-BD26-D7593C282D8A}"/>
              </a:ext>
            </a:extLst>
          </p:cNvPr>
          <p:cNvSpPr>
            <a:spLocks noGrp="1"/>
          </p:cNvSpPr>
          <p:nvPr>
            <p:ph type="body" sz="quarter" idx="27" hasCustomPrompt="1"/>
          </p:nvPr>
        </p:nvSpPr>
        <p:spPr>
          <a:xfrm>
            <a:off x="407988" y="433916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4" name="Marcador de texto 3">
            <a:extLst>
              <a:ext uri="{FF2B5EF4-FFF2-40B4-BE49-F238E27FC236}">
                <a16:creationId xmlns:a16="http://schemas.microsoft.com/office/drawing/2014/main" xmlns="" id="{0D5F2DE1-5E88-479B-9251-B81906409325}"/>
              </a:ext>
            </a:extLst>
          </p:cNvPr>
          <p:cNvSpPr>
            <a:spLocks noGrp="1"/>
          </p:cNvSpPr>
          <p:nvPr>
            <p:ph type="body" sz="quarter" idx="28" hasCustomPrompt="1"/>
          </p:nvPr>
        </p:nvSpPr>
        <p:spPr>
          <a:xfrm>
            <a:off x="407988" y="4656424"/>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5" name="Marcador de texto 6">
            <a:extLst>
              <a:ext uri="{FF2B5EF4-FFF2-40B4-BE49-F238E27FC236}">
                <a16:creationId xmlns:a16="http://schemas.microsoft.com/office/drawing/2014/main" xmlns="" id="{32CC7B77-4CB4-4E3C-ADFB-B15EDF60288C}"/>
              </a:ext>
            </a:extLst>
          </p:cNvPr>
          <p:cNvSpPr>
            <a:spLocks noGrp="1"/>
          </p:cNvSpPr>
          <p:nvPr>
            <p:ph type="body" sz="quarter" idx="29" hasCustomPrompt="1"/>
          </p:nvPr>
        </p:nvSpPr>
        <p:spPr>
          <a:xfrm>
            <a:off x="407988" y="5414048"/>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texto 3">
            <a:extLst>
              <a:ext uri="{FF2B5EF4-FFF2-40B4-BE49-F238E27FC236}">
                <a16:creationId xmlns:a16="http://schemas.microsoft.com/office/drawing/2014/main" xmlns="" id="{535E5A49-2A52-4955-BFA1-3D673A06EC31}"/>
              </a:ext>
            </a:extLst>
          </p:cNvPr>
          <p:cNvSpPr>
            <a:spLocks noGrp="1"/>
          </p:cNvSpPr>
          <p:nvPr>
            <p:ph type="body" sz="quarter" idx="30" hasCustomPrompt="1"/>
          </p:nvPr>
        </p:nvSpPr>
        <p:spPr>
          <a:xfrm>
            <a:off x="407988" y="5728129"/>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19" name="Marcador de pie de página 13">
            <a:extLst>
              <a:ext uri="{FF2B5EF4-FFF2-40B4-BE49-F238E27FC236}">
                <a16:creationId xmlns:a16="http://schemas.microsoft.com/office/drawing/2014/main" xmlns="" id="{61E6DECD-F13A-4C9A-B72A-3AB7228BF9CB}"/>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0" name="Marcador de número de diapositiva 14">
            <a:extLst>
              <a:ext uri="{FF2B5EF4-FFF2-40B4-BE49-F238E27FC236}">
                <a16:creationId xmlns:a16="http://schemas.microsoft.com/office/drawing/2014/main" xmlns="" id="{DEA6AA17-C5BF-4A5C-86FD-A8A36261C507}"/>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268378691"/>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llage 6 fotos + 6 cajas textos">
    <p:bg>
      <p:bgRef idx="1001">
        <a:schemeClr val="bg1"/>
      </p:bgRef>
    </p:bg>
    <p:spTree>
      <p:nvGrpSpPr>
        <p:cNvPr id="1" name=""/>
        <p:cNvGrpSpPr/>
        <p:nvPr/>
      </p:nvGrpSpPr>
      <p:grpSpPr>
        <a:xfrm>
          <a:off x="0" y="0"/>
          <a:ext cx="0" cy="0"/>
          <a:chOff x="0" y="0"/>
          <a:chExt cx="0" cy="0"/>
        </a:xfrm>
      </p:grpSpPr>
      <p:sp>
        <p:nvSpPr>
          <p:cNvPr id="15" name="Marcador de texto 6">
            <a:extLst>
              <a:ext uri="{FF2B5EF4-FFF2-40B4-BE49-F238E27FC236}">
                <a16:creationId xmlns:a16="http://schemas.microsoft.com/office/drawing/2014/main" xmlns="" id="{191ADAD6-03E8-46C2-AF05-E371912B76A6}"/>
              </a:ext>
            </a:extLst>
          </p:cNvPr>
          <p:cNvSpPr>
            <a:spLocks noGrp="1"/>
          </p:cNvSpPr>
          <p:nvPr>
            <p:ph type="body" sz="quarter" idx="17" hasCustomPrompt="1"/>
          </p:nvPr>
        </p:nvSpPr>
        <p:spPr>
          <a:xfrm>
            <a:off x="407988" y="2562054"/>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posición de imagen 6">
            <a:extLst>
              <a:ext uri="{FF2B5EF4-FFF2-40B4-BE49-F238E27FC236}">
                <a16:creationId xmlns:a16="http://schemas.microsoft.com/office/drawing/2014/main" xmlns="" id="{60DFF375-B70A-4736-8340-BB71D7E3CFCB}"/>
              </a:ext>
            </a:extLst>
          </p:cNvPr>
          <p:cNvSpPr>
            <a:spLocks noGrp="1"/>
          </p:cNvSpPr>
          <p:nvPr>
            <p:ph type="pic" sz="quarter" idx="20"/>
          </p:nvPr>
        </p:nvSpPr>
        <p:spPr>
          <a:xfrm>
            <a:off x="9458326" y="611189"/>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4" name="Marcador de texto 3">
            <a:extLst>
              <a:ext uri="{FF2B5EF4-FFF2-40B4-BE49-F238E27FC236}">
                <a16:creationId xmlns:a16="http://schemas.microsoft.com/office/drawing/2014/main" xmlns="" id="{EBA2DD1D-988F-4CE1-8D2E-7EC0A21CE06F}"/>
              </a:ext>
            </a:extLst>
          </p:cNvPr>
          <p:cNvSpPr>
            <a:spLocks noGrp="1"/>
          </p:cNvSpPr>
          <p:nvPr>
            <p:ph type="body" sz="quarter" idx="24" hasCustomPrompt="1"/>
          </p:nvPr>
        </p:nvSpPr>
        <p:spPr>
          <a:xfrm>
            <a:off x="407988" y="2838035"/>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1" name="Marcador de texto 6">
            <a:extLst>
              <a:ext uri="{FF2B5EF4-FFF2-40B4-BE49-F238E27FC236}">
                <a16:creationId xmlns:a16="http://schemas.microsoft.com/office/drawing/2014/main" xmlns="" id="{2EB71E80-BEEB-45D4-A614-25897D3D13B8}"/>
              </a:ext>
            </a:extLst>
          </p:cNvPr>
          <p:cNvSpPr>
            <a:spLocks noGrp="1"/>
          </p:cNvSpPr>
          <p:nvPr>
            <p:ph type="body" sz="quarter" idx="25" hasCustomPrompt="1"/>
          </p:nvPr>
        </p:nvSpPr>
        <p:spPr>
          <a:xfrm>
            <a:off x="407988" y="332505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3">
            <a:extLst>
              <a:ext uri="{FF2B5EF4-FFF2-40B4-BE49-F238E27FC236}">
                <a16:creationId xmlns:a16="http://schemas.microsoft.com/office/drawing/2014/main" xmlns="" id="{4879A800-89C8-47ED-8D84-4B07701E9DA2}"/>
              </a:ext>
            </a:extLst>
          </p:cNvPr>
          <p:cNvSpPr>
            <a:spLocks noGrp="1"/>
          </p:cNvSpPr>
          <p:nvPr>
            <p:ph type="body" sz="quarter" idx="26" hasCustomPrompt="1"/>
          </p:nvPr>
        </p:nvSpPr>
        <p:spPr>
          <a:xfrm>
            <a:off x="407988" y="3610566"/>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3" name="Marcador de texto 6">
            <a:extLst>
              <a:ext uri="{FF2B5EF4-FFF2-40B4-BE49-F238E27FC236}">
                <a16:creationId xmlns:a16="http://schemas.microsoft.com/office/drawing/2014/main" xmlns="" id="{6D4785E0-2672-4CB2-BD26-D7593C282D8A}"/>
              </a:ext>
            </a:extLst>
          </p:cNvPr>
          <p:cNvSpPr>
            <a:spLocks noGrp="1"/>
          </p:cNvSpPr>
          <p:nvPr>
            <p:ph type="body" sz="quarter" idx="27" hasCustomPrompt="1"/>
          </p:nvPr>
        </p:nvSpPr>
        <p:spPr>
          <a:xfrm>
            <a:off x="407988" y="4088064"/>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4" name="Marcador de texto 3">
            <a:extLst>
              <a:ext uri="{FF2B5EF4-FFF2-40B4-BE49-F238E27FC236}">
                <a16:creationId xmlns:a16="http://schemas.microsoft.com/office/drawing/2014/main" xmlns="" id="{0D5F2DE1-5E88-479B-9251-B81906409325}"/>
              </a:ext>
            </a:extLst>
          </p:cNvPr>
          <p:cNvSpPr>
            <a:spLocks noGrp="1"/>
          </p:cNvSpPr>
          <p:nvPr>
            <p:ph type="body" sz="quarter" idx="28" hasCustomPrompt="1"/>
          </p:nvPr>
        </p:nvSpPr>
        <p:spPr>
          <a:xfrm>
            <a:off x="407988" y="4383095"/>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5" name="Marcador de texto 6">
            <a:extLst>
              <a:ext uri="{FF2B5EF4-FFF2-40B4-BE49-F238E27FC236}">
                <a16:creationId xmlns:a16="http://schemas.microsoft.com/office/drawing/2014/main" xmlns="" id="{32CC7B77-4CB4-4E3C-ADFB-B15EDF60288C}"/>
              </a:ext>
            </a:extLst>
          </p:cNvPr>
          <p:cNvSpPr>
            <a:spLocks noGrp="1"/>
          </p:cNvSpPr>
          <p:nvPr>
            <p:ph type="body" sz="quarter" idx="29" hasCustomPrompt="1"/>
          </p:nvPr>
        </p:nvSpPr>
        <p:spPr>
          <a:xfrm>
            <a:off x="407988" y="5614074"/>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texto 3">
            <a:extLst>
              <a:ext uri="{FF2B5EF4-FFF2-40B4-BE49-F238E27FC236}">
                <a16:creationId xmlns:a16="http://schemas.microsoft.com/office/drawing/2014/main" xmlns="" id="{535E5A49-2A52-4955-BFA1-3D673A06EC31}"/>
              </a:ext>
            </a:extLst>
          </p:cNvPr>
          <p:cNvSpPr>
            <a:spLocks noGrp="1"/>
          </p:cNvSpPr>
          <p:nvPr>
            <p:ph type="body" sz="quarter" idx="30" hasCustomPrompt="1"/>
          </p:nvPr>
        </p:nvSpPr>
        <p:spPr>
          <a:xfrm>
            <a:off x="407988" y="5928155"/>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19" name="Marcador de texto 6">
            <a:extLst>
              <a:ext uri="{FF2B5EF4-FFF2-40B4-BE49-F238E27FC236}">
                <a16:creationId xmlns:a16="http://schemas.microsoft.com/office/drawing/2014/main" xmlns="" id="{573476F4-D15B-4C76-889D-7095CB6EB989}"/>
              </a:ext>
            </a:extLst>
          </p:cNvPr>
          <p:cNvSpPr>
            <a:spLocks noGrp="1"/>
          </p:cNvSpPr>
          <p:nvPr>
            <p:ph type="body" sz="quarter" idx="31" hasCustomPrompt="1"/>
          </p:nvPr>
        </p:nvSpPr>
        <p:spPr>
          <a:xfrm>
            <a:off x="407988" y="1799050"/>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0" name="Marcador de texto 3">
            <a:extLst>
              <a:ext uri="{FF2B5EF4-FFF2-40B4-BE49-F238E27FC236}">
                <a16:creationId xmlns:a16="http://schemas.microsoft.com/office/drawing/2014/main" xmlns="" id="{BF42CD6E-06F9-475F-9BE7-32DACDA8C358}"/>
              </a:ext>
            </a:extLst>
          </p:cNvPr>
          <p:cNvSpPr>
            <a:spLocks noGrp="1"/>
          </p:cNvSpPr>
          <p:nvPr>
            <p:ph type="body" sz="quarter" idx="32" hasCustomPrompt="1"/>
          </p:nvPr>
        </p:nvSpPr>
        <p:spPr>
          <a:xfrm>
            <a:off x="407988" y="2065506"/>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31" name="Marcador de texto 6">
            <a:extLst>
              <a:ext uri="{FF2B5EF4-FFF2-40B4-BE49-F238E27FC236}">
                <a16:creationId xmlns:a16="http://schemas.microsoft.com/office/drawing/2014/main" xmlns="" id="{B8EB3475-C1CF-4BAC-B888-54CD1A2A4357}"/>
              </a:ext>
            </a:extLst>
          </p:cNvPr>
          <p:cNvSpPr>
            <a:spLocks noGrp="1"/>
          </p:cNvSpPr>
          <p:nvPr>
            <p:ph type="body" sz="quarter" idx="33" hasCustomPrompt="1"/>
          </p:nvPr>
        </p:nvSpPr>
        <p:spPr>
          <a:xfrm>
            <a:off x="407988" y="485106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2" name="Marcador de texto 3">
            <a:extLst>
              <a:ext uri="{FF2B5EF4-FFF2-40B4-BE49-F238E27FC236}">
                <a16:creationId xmlns:a16="http://schemas.microsoft.com/office/drawing/2014/main" xmlns="" id="{E193834C-0DB6-4ED0-9F4D-E98C25068ACA}"/>
              </a:ext>
            </a:extLst>
          </p:cNvPr>
          <p:cNvSpPr>
            <a:spLocks noGrp="1"/>
          </p:cNvSpPr>
          <p:nvPr>
            <p:ph type="body" sz="quarter" idx="34" hasCustomPrompt="1"/>
          </p:nvPr>
        </p:nvSpPr>
        <p:spPr>
          <a:xfrm>
            <a:off x="407988" y="5155626"/>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33" name="Marcador de posición de imagen 6">
            <a:extLst>
              <a:ext uri="{FF2B5EF4-FFF2-40B4-BE49-F238E27FC236}">
                <a16:creationId xmlns:a16="http://schemas.microsoft.com/office/drawing/2014/main" xmlns="" id="{ECC09E66-F5C7-4DB5-B78F-D05A18A1225B}"/>
              </a:ext>
            </a:extLst>
          </p:cNvPr>
          <p:cNvSpPr>
            <a:spLocks noGrp="1"/>
          </p:cNvSpPr>
          <p:nvPr>
            <p:ph type="pic" sz="quarter" idx="35"/>
          </p:nvPr>
        </p:nvSpPr>
        <p:spPr>
          <a:xfrm>
            <a:off x="7140708" y="611189"/>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4" name="Marcador de posición de imagen 6">
            <a:extLst>
              <a:ext uri="{FF2B5EF4-FFF2-40B4-BE49-F238E27FC236}">
                <a16:creationId xmlns:a16="http://schemas.microsoft.com/office/drawing/2014/main" xmlns="" id="{8C8431AC-5963-48D5-BEA2-2ED91561153F}"/>
              </a:ext>
            </a:extLst>
          </p:cNvPr>
          <p:cNvSpPr>
            <a:spLocks noGrp="1"/>
          </p:cNvSpPr>
          <p:nvPr>
            <p:ph type="pic" sz="quarter" idx="36"/>
          </p:nvPr>
        </p:nvSpPr>
        <p:spPr>
          <a:xfrm>
            <a:off x="4823089" y="611189"/>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5" name="Marcador de posición de imagen 6">
            <a:extLst>
              <a:ext uri="{FF2B5EF4-FFF2-40B4-BE49-F238E27FC236}">
                <a16:creationId xmlns:a16="http://schemas.microsoft.com/office/drawing/2014/main" xmlns="" id="{0646829A-5DE0-4B49-817E-F773A80273DB}"/>
              </a:ext>
            </a:extLst>
          </p:cNvPr>
          <p:cNvSpPr>
            <a:spLocks noGrp="1"/>
          </p:cNvSpPr>
          <p:nvPr>
            <p:ph type="pic" sz="quarter" idx="37"/>
          </p:nvPr>
        </p:nvSpPr>
        <p:spPr>
          <a:xfrm>
            <a:off x="9458326" y="3438526"/>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6" name="Marcador de posición de imagen 6">
            <a:extLst>
              <a:ext uri="{FF2B5EF4-FFF2-40B4-BE49-F238E27FC236}">
                <a16:creationId xmlns:a16="http://schemas.microsoft.com/office/drawing/2014/main" xmlns="" id="{64533BD9-9A09-4289-B5B6-EDB697B1BC82}"/>
              </a:ext>
            </a:extLst>
          </p:cNvPr>
          <p:cNvSpPr>
            <a:spLocks noGrp="1"/>
          </p:cNvSpPr>
          <p:nvPr>
            <p:ph type="pic" sz="quarter" idx="38"/>
          </p:nvPr>
        </p:nvSpPr>
        <p:spPr>
          <a:xfrm>
            <a:off x="7140708" y="3438526"/>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7" name="Marcador de posición de imagen 6">
            <a:extLst>
              <a:ext uri="{FF2B5EF4-FFF2-40B4-BE49-F238E27FC236}">
                <a16:creationId xmlns:a16="http://schemas.microsoft.com/office/drawing/2014/main" xmlns="" id="{1E3312D3-B60F-4006-825E-E2174B21F857}"/>
              </a:ext>
            </a:extLst>
          </p:cNvPr>
          <p:cNvSpPr>
            <a:spLocks noGrp="1"/>
          </p:cNvSpPr>
          <p:nvPr>
            <p:ph type="pic" sz="quarter" idx="39"/>
          </p:nvPr>
        </p:nvSpPr>
        <p:spPr>
          <a:xfrm>
            <a:off x="4823089" y="3438526"/>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9" name="Marcador de pie de página 13">
            <a:extLst>
              <a:ext uri="{FF2B5EF4-FFF2-40B4-BE49-F238E27FC236}">
                <a16:creationId xmlns:a16="http://schemas.microsoft.com/office/drawing/2014/main" xmlns="" id="{8694DCC1-4BEC-41A5-85F6-1EBCB3414BA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8" name="Marcador de número de diapositiva 14">
            <a:extLst>
              <a:ext uri="{FF2B5EF4-FFF2-40B4-BE49-F238E27FC236}">
                <a16:creationId xmlns:a16="http://schemas.microsoft.com/office/drawing/2014/main" xmlns="" id="{6F85BF17-ED70-4796-A5ED-B7741AB3BE21}"/>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7" name="Título 1">
            <a:extLst>
              <a:ext uri="{FF2B5EF4-FFF2-40B4-BE49-F238E27FC236}">
                <a16:creationId xmlns:a16="http://schemas.microsoft.com/office/drawing/2014/main" xmlns="" id="{5756D9E2-BE45-41CD-8285-0B1AB55F64D9}"/>
              </a:ext>
            </a:extLst>
          </p:cNvPr>
          <p:cNvSpPr>
            <a:spLocks noGrp="1"/>
          </p:cNvSpPr>
          <p:nvPr>
            <p:ph type="title" hasCustomPrompt="1"/>
          </p:nvPr>
        </p:nvSpPr>
        <p:spPr>
          <a:xfrm>
            <a:off x="407988" y="583202"/>
            <a:ext cx="3264126" cy="1472525"/>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146799239"/>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Punto situación GRIS ">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A3934CB5-6E64-44B2-A155-2BF2756FC941}"/>
              </a:ext>
            </a:extLst>
          </p:cNvPr>
          <p:cNvSpPr/>
          <p:nvPr/>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9" name="Marcador de texto 8">
            <a:extLst>
              <a:ext uri="{FF2B5EF4-FFF2-40B4-BE49-F238E27FC236}">
                <a16:creationId xmlns:a16="http://schemas.microsoft.com/office/drawing/2014/main" xmlns="" id="{100D37F7-3155-4A3D-9315-E4E9FA35C018}"/>
              </a:ext>
            </a:extLst>
          </p:cNvPr>
          <p:cNvSpPr>
            <a:spLocks noGrp="1"/>
          </p:cNvSpPr>
          <p:nvPr>
            <p:ph type="body" sz="quarter" idx="10" hasCustomPrompt="1"/>
          </p:nvPr>
        </p:nvSpPr>
        <p:spPr>
          <a:xfrm>
            <a:off x="1054965" y="1349280"/>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xmlns="" id="{6A3EF5DD-58F6-4D90-BA22-8815CAEE7A47}"/>
              </a:ext>
            </a:extLst>
          </p:cNvPr>
          <p:cNvSpPr>
            <a:spLocks noGrp="1"/>
          </p:cNvSpPr>
          <p:nvPr>
            <p:ph type="body" sz="quarter" idx="11" hasCustomPrompt="1"/>
          </p:nvPr>
        </p:nvSpPr>
        <p:spPr>
          <a:xfrm>
            <a:off x="2199736" y="1349280"/>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3" name="Marcador de texto 8">
            <a:extLst>
              <a:ext uri="{FF2B5EF4-FFF2-40B4-BE49-F238E27FC236}">
                <a16:creationId xmlns:a16="http://schemas.microsoft.com/office/drawing/2014/main" xmlns="" id="{25599B98-15F8-4374-9FB3-B20ABBF4A6B9}"/>
              </a:ext>
            </a:extLst>
          </p:cNvPr>
          <p:cNvSpPr>
            <a:spLocks noGrp="1"/>
          </p:cNvSpPr>
          <p:nvPr>
            <p:ph type="body" sz="quarter" idx="25" hasCustomPrompt="1"/>
          </p:nvPr>
        </p:nvSpPr>
        <p:spPr>
          <a:xfrm>
            <a:off x="1054965" y="2287155"/>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4" name="Marcador de texto 8">
            <a:extLst>
              <a:ext uri="{FF2B5EF4-FFF2-40B4-BE49-F238E27FC236}">
                <a16:creationId xmlns:a16="http://schemas.microsoft.com/office/drawing/2014/main" xmlns="" id="{C1B5EE60-5D20-429A-A8AA-DD80FE3A0899}"/>
              </a:ext>
            </a:extLst>
          </p:cNvPr>
          <p:cNvSpPr>
            <a:spLocks noGrp="1"/>
          </p:cNvSpPr>
          <p:nvPr>
            <p:ph type="body" sz="quarter" idx="26" hasCustomPrompt="1"/>
          </p:nvPr>
        </p:nvSpPr>
        <p:spPr>
          <a:xfrm>
            <a:off x="2199736" y="2287155"/>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5" name="Marcador de texto 8">
            <a:extLst>
              <a:ext uri="{FF2B5EF4-FFF2-40B4-BE49-F238E27FC236}">
                <a16:creationId xmlns:a16="http://schemas.microsoft.com/office/drawing/2014/main" xmlns="" id="{3B2404F3-4CFD-4101-B668-A754C6AE2204}"/>
              </a:ext>
            </a:extLst>
          </p:cNvPr>
          <p:cNvSpPr>
            <a:spLocks noGrp="1"/>
          </p:cNvSpPr>
          <p:nvPr>
            <p:ph type="body" sz="quarter" idx="27" hasCustomPrompt="1"/>
          </p:nvPr>
        </p:nvSpPr>
        <p:spPr>
          <a:xfrm>
            <a:off x="1054965" y="3225031"/>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6" name="Marcador de texto 8">
            <a:extLst>
              <a:ext uri="{FF2B5EF4-FFF2-40B4-BE49-F238E27FC236}">
                <a16:creationId xmlns:a16="http://schemas.microsoft.com/office/drawing/2014/main" xmlns="" id="{8B1D077B-F76A-486E-8261-1A49684D02E6}"/>
              </a:ext>
            </a:extLst>
          </p:cNvPr>
          <p:cNvSpPr>
            <a:spLocks noGrp="1"/>
          </p:cNvSpPr>
          <p:nvPr>
            <p:ph type="body" sz="quarter" idx="28" hasCustomPrompt="1"/>
          </p:nvPr>
        </p:nvSpPr>
        <p:spPr>
          <a:xfrm>
            <a:off x="2199736" y="3225031"/>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7" name="Marcador de texto 8">
            <a:extLst>
              <a:ext uri="{FF2B5EF4-FFF2-40B4-BE49-F238E27FC236}">
                <a16:creationId xmlns:a16="http://schemas.microsoft.com/office/drawing/2014/main" xmlns="" id="{64F3AFF5-47A7-470E-A197-D44BBDEF1320}"/>
              </a:ext>
            </a:extLst>
          </p:cNvPr>
          <p:cNvSpPr>
            <a:spLocks noGrp="1"/>
          </p:cNvSpPr>
          <p:nvPr>
            <p:ph type="body" sz="quarter" idx="29" hasCustomPrompt="1"/>
          </p:nvPr>
        </p:nvSpPr>
        <p:spPr>
          <a:xfrm>
            <a:off x="1054965" y="4162907"/>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xmlns="" id="{59006C01-2EB5-4BC2-B88E-79478BB8E9E3}"/>
              </a:ext>
            </a:extLst>
          </p:cNvPr>
          <p:cNvSpPr>
            <a:spLocks noGrp="1"/>
          </p:cNvSpPr>
          <p:nvPr>
            <p:ph type="body" sz="quarter" idx="30" hasCustomPrompt="1"/>
          </p:nvPr>
        </p:nvSpPr>
        <p:spPr>
          <a:xfrm>
            <a:off x="2199736" y="4162907"/>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9" name="Marcador de texto 8">
            <a:extLst>
              <a:ext uri="{FF2B5EF4-FFF2-40B4-BE49-F238E27FC236}">
                <a16:creationId xmlns:a16="http://schemas.microsoft.com/office/drawing/2014/main" xmlns="" id="{ECC47142-26D7-4947-9389-FA7FD08107CA}"/>
              </a:ext>
            </a:extLst>
          </p:cNvPr>
          <p:cNvSpPr>
            <a:spLocks noGrp="1"/>
          </p:cNvSpPr>
          <p:nvPr>
            <p:ph type="body" sz="quarter" idx="31" hasCustomPrompt="1"/>
          </p:nvPr>
        </p:nvSpPr>
        <p:spPr>
          <a:xfrm>
            <a:off x="1054965" y="5100784"/>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0" name="Marcador de texto 8">
            <a:extLst>
              <a:ext uri="{FF2B5EF4-FFF2-40B4-BE49-F238E27FC236}">
                <a16:creationId xmlns:a16="http://schemas.microsoft.com/office/drawing/2014/main" xmlns="" id="{6621419F-353F-4001-B53B-730B22C8C5FA}"/>
              </a:ext>
            </a:extLst>
          </p:cNvPr>
          <p:cNvSpPr>
            <a:spLocks noGrp="1"/>
          </p:cNvSpPr>
          <p:nvPr>
            <p:ph type="body" sz="quarter" idx="32" hasCustomPrompt="1"/>
          </p:nvPr>
        </p:nvSpPr>
        <p:spPr>
          <a:xfrm>
            <a:off x="2199736" y="5100784"/>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1" name="Título 1">
            <a:extLst>
              <a:ext uri="{FF2B5EF4-FFF2-40B4-BE49-F238E27FC236}">
                <a16:creationId xmlns:a16="http://schemas.microsoft.com/office/drawing/2014/main" xmlns="" id="{AE13932B-9BC1-4505-A3ED-DA4EA160FBC5}"/>
              </a:ext>
            </a:extLst>
          </p:cNvPr>
          <p:cNvSpPr>
            <a:spLocks noGrp="1"/>
          </p:cNvSpPr>
          <p:nvPr>
            <p:ph type="title" hasCustomPrompt="1"/>
          </p:nvPr>
        </p:nvSpPr>
        <p:spPr>
          <a:xfrm>
            <a:off x="6728140" y="583200"/>
            <a:ext cx="5055874" cy="151596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42" name="Marcador de texto 6">
            <a:extLst>
              <a:ext uri="{FF2B5EF4-FFF2-40B4-BE49-F238E27FC236}">
                <a16:creationId xmlns:a16="http://schemas.microsoft.com/office/drawing/2014/main" xmlns="" id="{3CB2D665-19AC-4DDF-AE80-4D0963C2BDCE}"/>
              </a:ext>
            </a:extLst>
          </p:cNvPr>
          <p:cNvSpPr>
            <a:spLocks noGrp="1"/>
          </p:cNvSpPr>
          <p:nvPr>
            <p:ph type="body" sz="quarter" idx="18" hasCustomPrompt="1"/>
          </p:nvPr>
        </p:nvSpPr>
        <p:spPr>
          <a:xfrm>
            <a:off x="6728140" y="4015741"/>
            <a:ext cx="5055874"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pie de página 13">
            <a:extLst>
              <a:ext uri="{FF2B5EF4-FFF2-40B4-BE49-F238E27FC236}">
                <a16:creationId xmlns:a16="http://schemas.microsoft.com/office/drawing/2014/main" xmlns="" id="{50474C45-35F6-4207-AA3D-1F287D93137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0" name="Marcador de número de diapositiva 14">
            <a:extLst>
              <a:ext uri="{FF2B5EF4-FFF2-40B4-BE49-F238E27FC236}">
                <a16:creationId xmlns:a16="http://schemas.microsoft.com/office/drawing/2014/main" xmlns="" id="{C3C9591A-5C73-4A9A-9A5C-0C3DC50AB79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5109105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Punto situación ROJO">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A3934CB5-6E64-44B2-A155-2BF2756FC941}"/>
              </a:ext>
            </a:extLst>
          </p:cNvPr>
          <p:cNvSpPr/>
          <p:nvPr/>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solidFill>
                <a:schemeClr val="bg1"/>
              </a:solidFill>
            </a:endParaRPr>
          </a:p>
        </p:txBody>
      </p:sp>
      <p:sp>
        <p:nvSpPr>
          <p:cNvPr id="41" name="Título 1">
            <a:extLst>
              <a:ext uri="{FF2B5EF4-FFF2-40B4-BE49-F238E27FC236}">
                <a16:creationId xmlns:a16="http://schemas.microsoft.com/office/drawing/2014/main" xmlns="" id="{AE13932B-9BC1-4505-A3ED-DA4EA160FBC5}"/>
              </a:ext>
            </a:extLst>
          </p:cNvPr>
          <p:cNvSpPr>
            <a:spLocks noGrp="1"/>
          </p:cNvSpPr>
          <p:nvPr>
            <p:ph type="title" hasCustomPrompt="1"/>
          </p:nvPr>
        </p:nvSpPr>
        <p:spPr>
          <a:xfrm>
            <a:off x="417513" y="583200"/>
            <a:ext cx="5055874" cy="1515966"/>
          </a:xfrm>
          <a:prstGeom prst="rect">
            <a:avLst/>
          </a:prstGeom>
        </p:spPr>
        <p:txBody>
          <a:bodyPr vert="horz" lIns="0" tIns="0" rIns="0" bIns="0" rtlCol="0" anchor="t">
            <a:noAutofit/>
          </a:bodyPr>
          <a:lstStyle>
            <a:lvl1pPr>
              <a:defRPr lang="es-ES" sz="3394" dirty="0">
                <a:solidFill>
                  <a:schemeClr val="tx2"/>
                </a:solidFill>
              </a:defRPr>
            </a:lvl1pPr>
          </a:lstStyle>
          <a:p>
            <a:pPr lvl="0">
              <a:lnSpc>
                <a:spcPts val="3394"/>
              </a:lnSpc>
            </a:pPr>
            <a:r>
              <a:rPr lang="es-ES" dirty="0"/>
              <a:t>Título</a:t>
            </a:r>
          </a:p>
        </p:txBody>
      </p:sp>
      <p:sp>
        <p:nvSpPr>
          <p:cNvPr id="42" name="Marcador de texto 6">
            <a:extLst>
              <a:ext uri="{FF2B5EF4-FFF2-40B4-BE49-F238E27FC236}">
                <a16:creationId xmlns:a16="http://schemas.microsoft.com/office/drawing/2014/main" xmlns="" id="{3CB2D665-19AC-4DDF-AE80-4D0963C2BDCE}"/>
              </a:ext>
            </a:extLst>
          </p:cNvPr>
          <p:cNvSpPr>
            <a:spLocks noGrp="1"/>
          </p:cNvSpPr>
          <p:nvPr>
            <p:ph type="body" sz="quarter" idx="18" hasCustomPrompt="1"/>
          </p:nvPr>
        </p:nvSpPr>
        <p:spPr>
          <a:xfrm>
            <a:off x="417512" y="4015741"/>
            <a:ext cx="505587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grpSp>
        <p:nvGrpSpPr>
          <p:cNvPr id="17" name="Grupo 16">
            <a:extLst>
              <a:ext uri="{FF2B5EF4-FFF2-40B4-BE49-F238E27FC236}">
                <a16:creationId xmlns:a16="http://schemas.microsoft.com/office/drawing/2014/main" xmlns="" id="{86856948-223F-4CB7-BC47-024CD890C9E4}"/>
              </a:ext>
            </a:extLst>
          </p:cNvPr>
          <p:cNvGrpSpPr/>
          <p:nvPr/>
        </p:nvGrpSpPr>
        <p:grpSpPr>
          <a:xfrm>
            <a:off x="11554646" y="6476195"/>
            <a:ext cx="399608" cy="218220"/>
            <a:chOff x="11554646" y="6476194"/>
            <a:chExt cx="399608" cy="218221"/>
          </a:xfrm>
        </p:grpSpPr>
        <p:pic>
          <p:nvPicPr>
            <p:cNvPr id="18" name="Imagen 17" descr="Logotipo&#10;&#10;Descripción generada automáticamente">
              <a:extLst>
                <a:ext uri="{FF2B5EF4-FFF2-40B4-BE49-F238E27FC236}">
                  <a16:creationId xmlns:a16="http://schemas.microsoft.com/office/drawing/2014/main" xmlns="" id="{6B135680-0910-4B67-AC11-4D9CF1029C0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19" name="Imagen 18" descr="Logotipo&#10;&#10;Descripción generada automáticamente">
              <a:extLst>
                <a:ext uri="{FF2B5EF4-FFF2-40B4-BE49-F238E27FC236}">
                  <a16:creationId xmlns:a16="http://schemas.microsoft.com/office/drawing/2014/main" xmlns="" id="{8D6FD017-FF85-49F6-B101-221D0C5E912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2" name="Marcador de pie de página 13">
            <a:extLst>
              <a:ext uri="{FF2B5EF4-FFF2-40B4-BE49-F238E27FC236}">
                <a16:creationId xmlns:a16="http://schemas.microsoft.com/office/drawing/2014/main" xmlns="" id="{07F6BBBF-6D3C-49A4-AAAB-7DE56A59E0B3}"/>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3" name="Marcador de número de diapositiva 14">
            <a:extLst>
              <a:ext uri="{FF2B5EF4-FFF2-40B4-BE49-F238E27FC236}">
                <a16:creationId xmlns:a16="http://schemas.microsoft.com/office/drawing/2014/main" xmlns="" id="{093A4657-EFDF-43CD-A424-843F4285144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53" name="Marcador de texto 8">
            <a:extLst>
              <a:ext uri="{FF2B5EF4-FFF2-40B4-BE49-F238E27FC236}">
                <a16:creationId xmlns:a16="http://schemas.microsoft.com/office/drawing/2014/main" xmlns="" id="{817031E7-2F3E-428E-9096-B3E8E6E22F14}"/>
              </a:ext>
            </a:extLst>
          </p:cNvPr>
          <p:cNvSpPr>
            <a:spLocks noGrp="1"/>
          </p:cNvSpPr>
          <p:nvPr>
            <p:ph type="body" sz="quarter" idx="33" hasCustomPrompt="1"/>
          </p:nvPr>
        </p:nvSpPr>
        <p:spPr>
          <a:xfrm>
            <a:off x="7186892" y="1501679"/>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4" name="Marcador de texto 8">
            <a:extLst>
              <a:ext uri="{FF2B5EF4-FFF2-40B4-BE49-F238E27FC236}">
                <a16:creationId xmlns:a16="http://schemas.microsoft.com/office/drawing/2014/main" xmlns="" id="{BC207DF3-28AD-4A33-B768-D9D2E688D37E}"/>
              </a:ext>
            </a:extLst>
          </p:cNvPr>
          <p:cNvSpPr>
            <a:spLocks noGrp="1"/>
          </p:cNvSpPr>
          <p:nvPr>
            <p:ph type="body" sz="quarter" idx="34" hasCustomPrompt="1"/>
          </p:nvPr>
        </p:nvSpPr>
        <p:spPr>
          <a:xfrm>
            <a:off x="8331663" y="1501679"/>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55" name="Marcador de texto 8">
            <a:extLst>
              <a:ext uri="{FF2B5EF4-FFF2-40B4-BE49-F238E27FC236}">
                <a16:creationId xmlns:a16="http://schemas.microsoft.com/office/drawing/2014/main" xmlns="" id="{A3097740-AEEB-446C-A4E4-A0DFCB0E7703}"/>
              </a:ext>
            </a:extLst>
          </p:cNvPr>
          <p:cNvSpPr>
            <a:spLocks noGrp="1"/>
          </p:cNvSpPr>
          <p:nvPr>
            <p:ph type="body" sz="quarter" idx="35" hasCustomPrompt="1"/>
          </p:nvPr>
        </p:nvSpPr>
        <p:spPr>
          <a:xfrm>
            <a:off x="7186892" y="2439555"/>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xmlns="" id="{6FA17FA6-8F6C-432E-9937-F3977A773A4F}"/>
              </a:ext>
            </a:extLst>
          </p:cNvPr>
          <p:cNvSpPr>
            <a:spLocks noGrp="1"/>
          </p:cNvSpPr>
          <p:nvPr>
            <p:ph type="body" sz="quarter" idx="36" hasCustomPrompt="1"/>
          </p:nvPr>
        </p:nvSpPr>
        <p:spPr>
          <a:xfrm>
            <a:off x="8331663" y="2439555"/>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57" name="Marcador de texto 8">
            <a:extLst>
              <a:ext uri="{FF2B5EF4-FFF2-40B4-BE49-F238E27FC236}">
                <a16:creationId xmlns:a16="http://schemas.microsoft.com/office/drawing/2014/main" xmlns="" id="{9C837EC3-1FC1-4A4D-8AC5-2D9BBC58C581}"/>
              </a:ext>
            </a:extLst>
          </p:cNvPr>
          <p:cNvSpPr>
            <a:spLocks noGrp="1"/>
          </p:cNvSpPr>
          <p:nvPr>
            <p:ph type="body" sz="quarter" idx="37" hasCustomPrompt="1"/>
          </p:nvPr>
        </p:nvSpPr>
        <p:spPr>
          <a:xfrm>
            <a:off x="7186892" y="3377431"/>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8" name="Marcador de texto 8">
            <a:extLst>
              <a:ext uri="{FF2B5EF4-FFF2-40B4-BE49-F238E27FC236}">
                <a16:creationId xmlns:a16="http://schemas.microsoft.com/office/drawing/2014/main" xmlns="" id="{4D2BBA36-87BB-42B6-B019-6325ECB02308}"/>
              </a:ext>
            </a:extLst>
          </p:cNvPr>
          <p:cNvSpPr>
            <a:spLocks noGrp="1"/>
          </p:cNvSpPr>
          <p:nvPr>
            <p:ph type="body" sz="quarter" idx="38" hasCustomPrompt="1"/>
          </p:nvPr>
        </p:nvSpPr>
        <p:spPr>
          <a:xfrm>
            <a:off x="8331663" y="3377431"/>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59" name="Marcador de texto 8">
            <a:extLst>
              <a:ext uri="{FF2B5EF4-FFF2-40B4-BE49-F238E27FC236}">
                <a16:creationId xmlns:a16="http://schemas.microsoft.com/office/drawing/2014/main" xmlns="" id="{7A7F2C0F-8D2D-426F-BA63-BAB9B7E3A47A}"/>
              </a:ext>
            </a:extLst>
          </p:cNvPr>
          <p:cNvSpPr>
            <a:spLocks noGrp="1"/>
          </p:cNvSpPr>
          <p:nvPr>
            <p:ph type="body" sz="quarter" idx="39" hasCustomPrompt="1"/>
          </p:nvPr>
        </p:nvSpPr>
        <p:spPr>
          <a:xfrm>
            <a:off x="7186892" y="4315307"/>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60" name="Marcador de texto 8">
            <a:extLst>
              <a:ext uri="{FF2B5EF4-FFF2-40B4-BE49-F238E27FC236}">
                <a16:creationId xmlns:a16="http://schemas.microsoft.com/office/drawing/2014/main" xmlns="" id="{E6BDFA3C-DE16-48B0-8B32-CF39BD66B1B8}"/>
              </a:ext>
            </a:extLst>
          </p:cNvPr>
          <p:cNvSpPr>
            <a:spLocks noGrp="1"/>
          </p:cNvSpPr>
          <p:nvPr>
            <p:ph type="body" sz="quarter" idx="40" hasCustomPrompt="1"/>
          </p:nvPr>
        </p:nvSpPr>
        <p:spPr>
          <a:xfrm>
            <a:off x="8331663" y="4315307"/>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61" name="Marcador de texto 8">
            <a:extLst>
              <a:ext uri="{FF2B5EF4-FFF2-40B4-BE49-F238E27FC236}">
                <a16:creationId xmlns:a16="http://schemas.microsoft.com/office/drawing/2014/main" xmlns="" id="{32795236-06F9-44F1-8A2F-718DC4D8D69E}"/>
              </a:ext>
            </a:extLst>
          </p:cNvPr>
          <p:cNvSpPr>
            <a:spLocks noGrp="1"/>
          </p:cNvSpPr>
          <p:nvPr>
            <p:ph type="body" sz="quarter" idx="41" hasCustomPrompt="1"/>
          </p:nvPr>
        </p:nvSpPr>
        <p:spPr>
          <a:xfrm>
            <a:off x="7186892" y="5253184"/>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62" name="Marcador de texto 8">
            <a:extLst>
              <a:ext uri="{FF2B5EF4-FFF2-40B4-BE49-F238E27FC236}">
                <a16:creationId xmlns:a16="http://schemas.microsoft.com/office/drawing/2014/main" xmlns="" id="{A53C753F-C9CE-4550-B7F3-CC4441433852}"/>
              </a:ext>
            </a:extLst>
          </p:cNvPr>
          <p:cNvSpPr>
            <a:spLocks noGrp="1"/>
          </p:cNvSpPr>
          <p:nvPr>
            <p:ph type="body" sz="quarter" idx="42" hasCustomPrompt="1"/>
          </p:nvPr>
        </p:nvSpPr>
        <p:spPr>
          <a:xfrm>
            <a:off x="8331663" y="5253184"/>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Tree>
    <p:extLst>
      <p:ext uri="{BB962C8B-B14F-4D97-AF65-F5344CB8AC3E}">
        <p14:creationId xmlns:p14="http://schemas.microsoft.com/office/powerpoint/2010/main" val="425992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459D7832-AEDD-4F4B-A39F-70A45BDF8852}"/>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12960860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unto situación NEGRO">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A3934CB5-6E64-44B2-A155-2BF2756FC941}"/>
              </a:ext>
            </a:extLst>
          </p:cNvPr>
          <p:cNvSpPr/>
          <p:nvPr/>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2" name="Marcador de texto 6">
            <a:extLst>
              <a:ext uri="{FF2B5EF4-FFF2-40B4-BE49-F238E27FC236}">
                <a16:creationId xmlns:a16="http://schemas.microsoft.com/office/drawing/2014/main" xmlns="" id="{3CB2D665-19AC-4DDF-AE80-4D0963C2BDCE}"/>
              </a:ext>
            </a:extLst>
          </p:cNvPr>
          <p:cNvSpPr>
            <a:spLocks noGrp="1"/>
          </p:cNvSpPr>
          <p:nvPr>
            <p:ph type="body" sz="quarter" idx="18" hasCustomPrompt="1"/>
          </p:nvPr>
        </p:nvSpPr>
        <p:spPr>
          <a:xfrm>
            <a:off x="6728140" y="4015741"/>
            <a:ext cx="5055874"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pie de página 13">
            <a:extLst>
              <a:ext uri="{FF2B5EF4-FFF2-40B4-BE49-F238E27FC236}">
                <a16:creationId xmlns:a16="http://schemas.microsoft.com/office/drawing/2014/main" xmlns="" id="{ACFB573D-5C95-4AF5-8CBC-AAD8799C3F0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0" name="Marcador de número de diapositiva 14">
            <a:extLst>
              <a:ext uri="{FF2B5EF4-FFF2-40B4-BE49-F238E27FC236}">
                <a16:creationId xmlns:a16="http://schemas.microsoft.com/office/drawing/2014/main" xmlns="" id="{D4D83132-1651-46AD-AEDB-75546F213B0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9" name="Marcador de texto 8">
            <a:extLst>
              <a:ext uri="{FF2B5EF4-FFF2-40B4-BE49-F238E27FC236}">
                <a16:creationId xmlns:a16="http://schemas.microsoft.com/office/drawing/2014/main" xmlns="" id="{0A0882CE-CA6F-4A54-ACCE-4D451E0103D4}"/>
              </a:ext>
            </a:extLst>
          </p:cNvPr>
          <p:cNvSpPr>
            <a:spLocks noGrp="1"/>
          </p:cNvSpPr>
          <p:nvPr>
            <p:ph type="body" sz="quarter" idx="33" hasCustomPrompt="1"/>
          </p:nvPr>
        </p:nvSpPr>
        <p:spPr>
          <a:xfrm>
            <a:off x="1207365" y="1501679"/>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0" name="Marcador de texto 8">
            <a:extLst>
              <a:ext uri="{FF2B5EF4-FFF2-40B4-BE49-F238E27FC236}">
                <a16:creationId xmlns:a16="http://schemas.microsoft.com/office/drawing/2014/main" xmlns="" id="{CCB3FC51-43D2-4BC6-95ED-8AC7A3ACE83B}"/>
              </a:ext>
            </a:extLst>
          </p:cNvPr>
          <p:cNvSpPr>
            <a:spLocks noGrp="1"/>
          </p:cNvSpPr>
          <p:nvPr>
            <p:ph type="body" sz="quarter" idx="34" hasCustomPrompt="1"/>
          </p:nvPr>
        </p:nvSpPr>
        <p:spPr>
          <a:xfrm>
            <a:off x="2352136" y="1501679"/>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1" name="Marcador de texto 8">
            <a:extLst>
              <a:ext uri="{FF2B5EF4-FFF2-40B4-BE49-F238E27FC236}">
                <a16:creationId xmlns:a16="http://schemas.microsoft.com/office/drawing/2014/main" xmlns="" id="{E8369575-FD59-4605-AF0B-7A6F9BEB9CC5}"/>
              </a:ext>
            </a:extLst>
          </p:cNvPr>
          <p:cNvSpPr>
            <a:spLocks noGrp="1"/>
          </p:cNvSpPr>
          <p:nvPr>
            <p:ph type="body" sz="quarter" idx="35" hasCustomPrompt="1"/>
          </p:nvPr>
        </p:nvSpPr>
        <p:spPr>
          <a:xfrm>
            <a:off x="1207365" y="2439555"/>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2" name="Marcador de texto 8">
            <a:extLst>
              <a:ext uri="{FF2B5EF4-FFF2-40B4-BE49-F238E27FC236}">
                <a16:creationId xmlns:a16="http://schemas.microsoft.com/office/drawing/2014/main" xmlns="" id="{B56F0D91-8BD8-4610-B84A-3E03409CEA03}"/>
              </a:ext>
            </a:extLst>
          </p:cNvPr>
          <p:cNvSpPr>
            <a:spLocks noGrp="1"/>
          </p:cNvSpPr>
          <p:nvPr>
            <p:ph type="body" sz="quarter" idx="36" hasCustomPrompt="1"/>
          </p:nvPr>
        </p:nvSpPr>
        <p:spPr>
          <a:xfrm>
            <a:off x="2352136" y="2439555"/>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3" name="Marcador de texto 8">
            <a:extLst>
              <a:ext uri="{FF2B5EF4-FFF2-40B4-BE49-F238E27FC236}">
                <a16:creationId xmlns:a16="http://schemas.microsoft.com/office/drawing/2014/main" xmlns="" id="{CBB1187B-6A52-4999-8C1D-686218423B76}"/>
              </a:ext>
            </a:extLst>
          </p:cNvPr>
          <p:cNvSpPr>
            <a:spLocks noGrp="1"/>
          </p:cNvSpPr>
          <p:nvPr>
            <p:ph type="body" sz="quarter" idx="37" hasCustomPrompt="1"/>
          </p:nvPr>
        </p:nvSpPr>
        <p:spPr>
          <a:xfrm>
            <a:off x="1207365" y="3377431"/>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4" name="Marcador de texto 8">
            <a:extLst>
              <a:ext uri="{FF2B5EF4-FFF2-40B4-BE49-F238E27FC236}">
                <a16:creationId xmlns:a16="http://schemas.microsoft.com/office/drawing/2014/main" xmlns="" id="{23CD872C-BDC4-46E8-9FA5-D4D07BA06C5B}"/>
              </a:ext>
            </a:extLst>
          </p:cNvPr>
          <p:cNvSpPr>
            <a:spLocks noGrp="1"/>
          </p:cNvSpPr>
          <p:nvPr>
            <p:ph type="body" sz="quarter" idx="38" hasCustomPrompt="1"/>
          </p:nvPr>
        </p:nvSpPr>
        <p:spPr>
          <a:xfrm>
            <a:off x="2352136" y="3377431"/>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5" name="Marcador de texto 8">
            <a:extLst>
              <a:ext uri="{FF2B5EF4-FFF2-40B4-BE49-F238E27FC236}">
                <a16:creationId xmlns:a16="http://schemas.microsoft.com/office/drawing/2014/main" xmlns="" id="{44F10160-978E-408D-8646-4146434F2910}"/>
              </a:ext>
            </a:extLst>
          </p:cNvPr>
          <p:cNvSpPr>
            <a:spLocks noGrp="1"/>
          </p:cNvSpPr>
          <p:nvPr>
            <p:ph type="body" sz="quarter" idx="39" hasCustomPrompt="1"/>
          </p:nvPr>
        </p:nvSpPr>
        <p:spPr>
          <a:xfrm>
            <a:off x="1207365" y="4315307"/>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6" name="Marcador de texto 8">
            <a:extLst>
              <a:ext uri="{FF2B5EF4-FFF2-40B4-BE49-F238E27FC236}">
                <a16:creationId xmlns:a16="http://schemas.microsoft.com/office/drawing/2014/main" xmlns="" id="{821FD499-B94A-4AF0-9AFD-5B138AA3FDAD}"/>
              </a:ext>
            </a:extLst>
          </p:cNvPr>
          <p:cNvSpPr>
            <a:spLocks noGrp="1"/>
          </p:cNvSpPr>
          <p:nvPr>
            <p:ph type="body" sz="quarter" idx="40" hasCustomPrompt="1"/>
          </p:nvPr>
        </p:nvSpPr>
        <p:spPr>
          <a:xfrm>
            <a:off x="2352136" y="4315307"/>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7" name="Marcador de texto 8">
            <a:extLst>
              <a:ext uri="{FF2B5EF4-FFF2-40B4-BE49-F238E27FC236}">
                <a16:creationId xmlns:a16="http://schemas.microsoft.com/office/drawing/2014/main" xmlns="" id="{39CE5EA2-46A2-40C8-86A9-F5BCE04A50B9}"/>
              </a:ext>
            </a:extLst>
          </p:cNvPr>
          <p:cNvSpPr>
            <a:spLocks noGrp="1"/>
          </p:cNvSpPr>
          <p:nvPr>
            <p:ph type="body" sz="quarter" idx="41" hasCustomPrompt="1"/>
          </p:nvPr>
        </p:nvSpPr>
        <p:spPr>
          <a:xfrm>
            <a:off x="1207365" y="5253184"/>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8" name="Marcador de texto 8">
            <a:extLst>
              <a:ext uri="{FF2B5EF4-FFF2-40B4-BE49-F238E27FC236}">
                <a16:creationId xmlns:a16="http://schemas.microsoft.com/office/drawing/2014/main" xmlns="" id="{D02CC654-CAD4-46A6-83A4-BFA13FB44788}"/>
              </a:ext>
            </a:extLst>
          </p:cNvPr>
          <p:cNvSpPr>
            <a:spLocks noGrp="1"/>
          </p:cNvSpPr>
          <p:nvPr>
            <p:ph type="body" sz="quarter" idx="42" hasCustomPrompt="1"/>
          </p:nvPr>
        </p:nvSpPr>
        <p:spPr>
          <a:xfrm>
            <a:off x="2352136" y="5253184"/>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9" name="Título 1">
            <a:extLst>
              <a:ext uri="{FF2B5EF4-FFF2-40B4-BE49-F238E27FC236}">
                <a16:creationId xmlns:a16="http://schemas.microsoft.com/office/drawing/2014/main" xmlns="" id="{1F3D85C7-4D9E-4C61-AC68-043914FA706B}"/>
              </a:ext>
            </a:extLst>
          </p:cNvPr>
          <p:cNvSpPr>
            <a:spLocks noGrp="1"/>
          </p:cNvSpPr>
          <p:nvPr>
            <p:ph type="title" hasCustomPrompt="1"/>
          </p:nvPr>
        </p:nvSpPr>
        <p:spPr>
          <a:xfrm>
            <a:off x="6728140" y="583200"/>
            <a:ext cx="5055874" cy="1515966"/>
          </a:xfrm>
          <a:prstGeom prst="rect">
            <a:avLst/>
          </a:prstGeom>
        </p:spPr>
        <p:txBody>
          <a:bodyPr anchor="t">
            <a:noAutofit/>
          </a:bodyPr>
          <a:lstStyle>
            <a:lvl1pPr>
              <a:lnSpc>
                <a:spcPts val="3394"/>
              </a:lnSpc>
              <a:defRPr sz="3394">
                <a:solidFill>
                  <a:schemeClr val="tx1"/>
                </a:solidFill>
              </a:defRPr>
            </a:lvl1pPr>
          </a:lstStyle>
          <a:p>
            <a:r>
              <a:rPr lang="es-ES" dirty="0"/>
              <a:t>Título</a:t>
            </a:r>
          </a:p>
        </p:txBody>
      </p:sp>
    </p:spTree>
    <p:extLst>
      <p:ext uri="{BB962C8B-B14F-4D97-AF65-F5344CB8AC3E}">
        <p14:creationId xmlns:p14="http://schemas.microsoft.com/office/powerpoint/2010/main" val="1767252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Punto situación lupa roj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D9943C2-70FB-46E7-A61E-1C3DAA6B8E68}"/>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xmlns="" id="{3BDE877B-FD9B-4546-8057-7367C2C764A9}"/>
              </a:ext>
            </a:extLst>
          </p:cNvPr>
          <p:cNvSpPr>
            <a:spLocks noGrp="1"/>
          </p:cNvSpPr>
          <p:nvPr>
            <p:ph idx="12" hasCustomPrompt="1"/>
          </p:nvPr>
        </p:nvSpPr>
        <p:spPr>
          <a:xfrm>
            <a:off x="4486275" y="2059411"/>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xmlns="" id="{4E2F2567-B505-46F8-B787-4C6DBE4A69CA}"/>
              </a:ext>
            </a:extLst>
          </p:cNvPr>
          <p:cNvSpPr>
            <a:spLocks noGrp="1"/>
          </p:cNvSpPr>
          <p:nvPr>
            <p:ph type="body" sz="quarter" idx="17" hasCustomPrompt="1"/>
          </p:nvPr>
        </p:nvSpPr>
        <p:spPr>
          <a:xfrm>
            <a:off x="4486400"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pic>
        <p:nvPicPr>
          <p:cNvPr id="13" name="Gráfico 12">
            <a:extLst>
              <a:ext uri="{FF2B5EF4-FFF2-40B4-BE49-F238E27FC236}">
                <a16:creationId xmlns:a16="http://schemas.microsoft.com/office/drawing/2014/main" xmlns="" id="{6E66E51F-1177-4AE6-8335-77D3B74F1A3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9161136" y="3698783"/>
            <a:ext cx="3335664" cy="3335664"/>
          </a:xfrm>
          <a:prstGeom prst="rect">
            <a:avLst/>
          </a:prstGeom>
        </p:spPr>
      </p:pic>
      <p:sp>
        <p:nvSpPr>
          <p:cNvPr id="18" name="Marcador de contenido 2">
            <a:extLst>
              <a:ext uri="{FF2B5EF4-FFF2-40B4-BE49-F238E27FC236}">
                <a16:creationId xmlns:a16="http://schemas.microsoft.com/office/drawing/2014/main" xmlns="" id="{A5EB27C3-EDC6-4376-B62E-AE55564AFD6D}"/>
              </a:ext>
            </a:extLst>
          </p:cNvPr>
          <p:cNvSpPr>
            <a:spLocks noGrp="1"/>
          </p:cNvSpPr>
          <p:nvPr>
            <p:ph idx="18" hasCustomPrompt="1"/>
          </p:nvPr>
        </p:nvSpPr>
        <p:spPr>
          <a:xfrm>
            <a:off x="4486275" y="3544682"/>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xmlns="" id="{8C16A4A1-154F-43C1-8D41-96B00F9AF23B}"/>
              </a:ext>
            </a:extLst>
          </p:cNvPr>
          <p:cNvSpPr>
            <a:spLocks noGrp="1"/>
          </p:cNvSpPr>
          <p:nvPr>
            <p:ph type="body" sz="quarter" idx="19" hasCustomPrompt="1"/>
          </p:nvPr>
        </p:nvSpPr>
        <p:spPr>
          <a:xfrm>
            <a:off x="4486400" y="321870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sp>
        <p:nvSpPr>
          <p:cNvPr id="20" name="Marcador de contenido 2">
            <a:extLst>
              <a:ext uri="{FF2B5EF4-FFF2-40B4-BE49-F238E27FC236}">
                <a16:creationId xmlns:a16="http://schemas.microsoft.com/office/drawing/2014/main" xmlns="" id="{F373D7C0-0196-40E6-B1AA-4ED644DC796B}"/>
              </a:ext>
            </a:extLst>
          </p:cNvPr>
          <p:cNvSpPr>
            <a:spLocks noGrp="1"/>
          </p:cNvSpPr>
          <p:nvPr>
            <p:ph idx="20" hasCustomPrompt="1"/>
          </p:nvPr>
        </p:nvSpPr>
        <p:spPr>
          <a:xfrm>
            <a:off x="4486275" y="5029954"/>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xmlns="" id="{B0EA7DE4-DE1D-4962-9084-1150C9900AE6}"/>
              </a:ext>
            </a:extLst>
          </p:cNvPr>
          <p:cNvSpPr>
            <a:spLocks noGrp="1"/>
          </p:cNvSpPr>
          <p:nvPr>
            <p:ph type="body" sz="quarter" idx="21" hasCustomPrompt="1"/>
          </p:nvPr>
        </p:nvSpPr>
        <p:spPr>
          <a:xfrm>
            <a:off x="4486400" y="4703981"/>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sp>
        <p:nvSpPr>
          <p:cNvPr id="16" name="Marcador de pie de página 13">
            <a:extLst>
              <a:ext uri="{FF2B5EF4-FFF2-40B4-BE49-F238E27FC236}">
                <a16:creationId xmlns:a16="http://schemas.microsoft.com/office/drawing/2014/main" xmlns="" id="{91EF8348-2053-4AFA-890B-F017FDA6720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xmlns="" id="{35FC3BF7-36E6-41BC-9BBA-78E513CCF64A}"/>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8594875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Punto situación lupa negra">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xmlns="" id="{3BDE877B-FD9B-4546-8057-7367C2C764A9}"/>
              </a:ext>
            </a:extLst>
          </p:cNvPr>
          <p:cNvSpPr>
            <a:spLocks noGrp="1"/>
          </p:cNvSpPr>
          <p:nvPr>
            <p:ph idx="12" hasCustomPrompt="1"/>
          </p:nvPr>
        </p:nvSpPr>
        <p:spPr>
          <a:xfrm>
            <a:off x="4486275" y="2059411"/>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xmlns="" id="{4E2F2567-B505-46F8-B787-4C6DBE4A69CA}"/>
              </a:ext>
            </a:extLst>
          </p:cNvPr>
          <p:cNvSpPr>
            <a:spLocks noGrp="1"/>
          </p:cNvSpPr>
          <p:nvPr>
            <p:ph type="body" sz="quarter" idx="17" hasCustomPrompt="1"/>
          </p:nvPr>
        </p:nvSpPr>
        <p:spPr>
          <a:xfrm>
            <a:off x="4486400"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pic>
        <p:nvPicPr>
          <p:cNvPr id="13" name="Gráfico 12">
            <a:extLst>
              <a:ext uri="{FF2B5EF4-FFF2-40B4-BE49-F238E27FC236}">
                <a16:creationId xmlns:a16="http://schemas.microsoft.com/office/drawing/2014/main" xmlns="" id="{6E66E51F-1177-4AE6-8335-77D3B74F1A3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9161136" y="3698783"/>
            <a:ext cx="3335664" cy="3335664"/>
          </a:xfrm>
          <a:prstGeom prst="rect">
            <a:avLst/>
          </a:prstGeom>
        </p:spPr>
      </p:pic>
      <p:sp>
        <p:nvSpPr>
          <p:cNvPr id="18" name="Marcador de contenido 2">
            <a:extLst>
              <a:ext uri="{FF2B5EF4-FFF2-40B4-BE49-F238E27FC236}">
                <a16:creationId xmlns:a16="http://schemas.microsoft.com/office/drawing/2014/main" xmlns="" id="{A5EB27C3-EDC6-4376-B62E-AE55564AFD6D}"/>
              </a:ext>
            </a:extLst>
          </p:cNvPr>
          <p:cNvSpPr>
            <a:spLocks noGrp="1"/>
          </p:cNvSpPr>
          <p:nvPr>
            <p:ph idx="18" hasCustomPrompt="1"/>
          </p:nvPr>
        </p:nvSpPr>
        <p:spPr>
          <a:xfrm>
            <a:off x="4486275" y="3544682"/>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xmlns="" id="{8C16A4A1-154F-43C1-8D41-96B00F9AF23B}"/>
              </a:ext>
            </a:extLst>
          </p:cNvPr>
          <p:cNvSpPr>
            <a:spLocks noGrp="1"/>
          </p:cNvSpPr>
          <p:nvPr>
            <p:ph type="body" sz="quarter" idx="19" hasCustomPrompt="1"/>
          </p:nvPr>
        </p:nvSpPr>
        <p:spPr>
          <a:xfrm>
            <a:off x="4486400" y="321870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xmlns="" id="{F373D7C0-0196-40E6-B1AA-4ED644DC796B}"/>
              </a:ext>
            </a:extLst>
          </p:cNvPr>
          <p:cNvSpPr>
            <a:spLocks noGrp="1"/>
          </p:cNvSpPr>
          <p:nvPr>
            <p:ph idx="20" hasCustomPrompt="1"/>
          </p:nvPr>
        </p:nvSpPr>
        <p:spPr>
          <a:xfrm>
            <a:off x="4486275" y="5029954"/>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xmlns="" id="{B0EA7DE4-DE1D-4962-9084-1150C9900AE6}"/>
              </a:ext>
            </a:extLst>
          </p:cNvPr>
          <p:cNvSpPr>
            <a:spLocks noGrp="1"/>
          </p:cNvSpPr>
          <p:nvPr>
            <p:ph type="body" sz="quarter" idx="21" hasCustomPrompt="1"/>
          </p:nvPr>
        </p:nvSpPr>
        <p:spPr>
          <a:xfrm>
            <a:off x="4486400" y="4703981"/>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sp>
        <p:nvSpPr>
          <p:cNvPr id="16" name="Marcador de pie de página 13">
            <a:extLst>
              <a:ext uri="{FF2B5EF4-FFF2-40B4-BE49-F238E27FC236}">
                <a16:creationId xmlns:a16="http://schemas.microsoft.com/office/drawing/2014/main" xmlns="" id="{8560BCFD-28B5-4431-AD8E-1E288A39B369}"/>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xmlns="" id="{4C710DB3-A52B-469C-BC37-3653C241078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2" name="Título 1">
            <a:extLst>
              <a:ext uri="{FF2B5EF4-FFF2-40B4-BE49-F238E27FC236}">
                <a16:creationId xmlns:a16="http://schemas.microsoft.com/office/drawing/2014/main" xmlns="" id="{A9ADF070-654F-4DF6-8AE0-5A1ACDB7C164}"/>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6644971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Punto situación lupa imagen">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xmlns="" id="{3BDE877B-FD9B-4546-8057-7367C2C764A9}"/>
              </a:ext>
            </a:extLst>
          </p:cNvPr>
          <p:cNvSpPr>
            <a:spLocks noGrp="1"/>
          </p:cNvSpPr>
          <p:nvPr>
            <p:ph idx="12" hasCustomPrompt="1"/>
          </p:nvPr>
        </p:nvSpPr>
        <p:spPr>
          <a:xfrm>
            <a:off x="4486275" y="2059411"/>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xmlns="" id="{4E2F2567-B505-46F8-B787-4C6DBE4A69CA}"/>
              </a:ext>
            </a:extLst>
          </p:cNvPr>
          <p:cNvSpPr>
            <a:spLocks noGrp="1"/>
          </p:cNvSpPr>
          <p:nvPr>
            <p:ph type="body" sz="quarter" idx="17" hasCustomPrompt="1"/>
          </p:nvPr>
        </p:nvSpPr>
        <p:spPr>
          <a:xfrm>
            <a:off x="4486400"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r>
              <a:rPr lang="es-ES" dirty="0" err="1"/>
              <a:t>Headline</a:t>
            </a:r>
            <a:endParaRPr lang="es-ES" dirty="0"/>
          </a:p>
        </p:txBody>
      </p:sp>
      <p:sp>
        <p:nvSpPr>
          <p:cNvPr id="18" name="Marcador de contenido 2">
            <a:extLst>
              <a:ext uri="{FF2B5EF4-FFF2-40B4-BE49-F238E27FC236}">
                <a16:creationId xmlns:a16="http://schemas.microsoft.com/office/drawing/2014/main" xmlns="" id="{A5EB27C3-EDC6-4376-B62E-AE55564AFD6D}"/>
              </a:ext>
            </a:extLst>
          </p:cNvPr>
          <p:cNvSpPr>
            <a:spLocks noGrp="1"/>
          </p:cNvSpPr>
          <p:nvPr>
            <p:ph idx="18" hasCustomPrompt="1"/>
          </p:nvPr>
        </p:nvSpPr>
        <p:spPr>
          <a:xfrm>
            <a:off x="4486275" y="3544682"/>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xmlns="" id="{8C16A4A1-154F-43C1-8D41-96B00F9AF23B}"/>
              </a:ext>
            </a:extLst>
          </p:cNvPr>
          <p:cNvSpPr>
            <a:spLocks noGrp="1"/>
          </p:cNvSpPr>
          <p:nvPr>
            <p:ph type="body" sz="quarter" idx="19" hasCustomPrompt="1"/>
          </p:nvPr>
        </p:nvSpPr>
        <p:spPr>
          <a:xfrm>
            <a:off x="4486400" y="321870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xmlns="" id="{F373D7C0-0196-40E6-B1AA-4ED644DC796B}"/>
              </a:ext>
            </a:extLst>
          </p:cNvPr>
          <p:cNvSpPr>
            <a:spLocks noGrp="1"/>
          </p:cNvSpPr>
          <p:nvPr>
            <p:ph idx="20" hasCustomPrompt="1"/>
          </p:nvPr>
        </p:nvSpPr>
        <p:spPr>
          <a:xfrm>
            <a:off x="4486275" y="5029954"/>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xmlns="" id="{B0EA7DE4-DE1D-4962-9084-1150C9900AE6}"/>
              </a:ext>
            </a:extLst>
          </p:cNvPr>
          <p:cNvSpPr>
            <a:spLocks noGrp="1"/>
          </p:cNvSpPr>
          <p:nvPr>
            <p:ph type="body" sz="quarter" idx="21" hasCustomPrompt="1"/>
          </p:nvPr>
        </p:nvSpPr>
        <p:spPr>
          <a:xfrm>
            <a:off x="4486400" y="4703981"/>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r>
              <a:rPr lang="es-ES" dirty="0" err="1"/>
              <a:t>Headline</a:t>
            </a:r>
            <a:endParaRPr lang="es-ES" dirty="0"/>
          </a:p>
        </p:txBody>
      </p:sp>
      <p:sp>
        <p:nvSpPr>
          <p:cNvPr id="14" name="Gráfico 3">
            <a:extLst>
              <a:ext uri="{FF2B5EF4-FFF2-40B4-BE49-F238E27FC236}">
                <a16:creationId xmlns:a16="http://schemas.microsoft.com/office/drawing/2014/main" xmlns="" id="{FEFCEBAF-ABF2-4FCB-A322-B40AACF27B8C}"/>
              </a:ext>
            </a:extLst>
          </p:cNvPr>
          <p:cNvSpPr/>
          <p:nvPr/>
        </p:nvSpPr>
        <p:spPr>
          <a:xfrm>
            <a:off x="9161136" y="3698783"/>
            <a:ext cx="3337200" cy="3337200"/>
          </a:xfrm>
          <a:custGeom>
            <a:avLst/>
            <a:gdLst>
              <a:gd name="connsiteX0" fmla="*/ 3953578 w 4796737"/>
              <a:gd name="connsiteY0" fmla="*/ 3437343 h 4795826"/>
              <a:gd name="connsiteX1" fmla="*/ 3325757 w 4796737"/>
              <a:gd name="connsiteY1" fmla="*/ 2878722 h 4795826"/>
              <a:gd name="connsiteX2" fmla="*/ 2878721 w 4796737"/>
              <a:gd name="connsiteY2" fmla="*/ 331671 h 4795826"/>
              <a:gd name="connsiteX3" fmla="*/ 331670 w 4796737"/>
              <a:gd name="connsiteY3" fmla="*/ 778704 h 4795826"/>
              <a:gd name="connsiteX4" fmla="*/ 778706 w 4796737"/>
              <a:gd name="connsiteY4" fmla="*/ 3325758 h 4795826"/>
              <a:gd name="connsiteX5" fmla="*/ 2880020 w 4796737"/>
              <a:gd name="connsiteY5" fmla="*/ 3324846 h 4795826"/>
              <a:gd name="connsiteX6" fmla="*/ 3438254 w 4796737"/>
              <a:gd name="connsiteY6" fmla="*/ 3952667 h 4795826"/>
              <a:gd name="connsiteX7" fmla="*/ 4412459 w 4796737"/>
              <a:gd name="connsiteY7" fmla="*/ 4795818 h 4795826"/>
              <a:gd name="connsiteX8" fmla="*/ 4610393 w 4796737"/>
              <a:gd name="connsiteY8" fmla="*/ 4609482 h 4795826"/>
              <a:gd name="connsiteX9" fmla="*/ 4796729 w 4796737"/>
              <a:gd name="connsiteY9" fmla="*/ 4411548 h 4795826"/>
              <a:gd name="connsiteX10" fmla="*/ 3953578 w 4796737"/>
              <a:gd name="connsiteY10" fmla="*/ 3437343 h 4795826"/>
              <a:gd name="connsiteX11" fmla="*/ 856998 w 4796737"/>
              <a:gd name="connsiteY11" fmla="*/ 2803337 h 4795826"/>
              <a:gd name="connsiteX12" fmla="*/ 856372 w 4796737"/>
              <a:gd name="connsiteY12" fmla="*/ 854827 h 4795826"/>
              <a:gd name="connsiteX13" fmla="*/ 2804882 w 4796737"/>
              <a:gd name="connsiteY13" fmla="*/ 854201 h 4795826"/>
              <a:gd name="connsiteX14" fmla="*/ 2972415 w 4796737"/>
              <a:gd name="connsiteY14" fmla="*/ 2600378 h 4795826"/>
              <a:gd name="connsiteX15" fmla="*/ 2782986 w 4796737"/>
              <a:gd name="connsiteY15" fmla="*/ 2780142 h 4795826"/>
              <a:gd name="connsiteX16" fmla="*/ 2601289 w 4796737"/>
              <a:gd name="connsiteY16" fmla="*/ 2969957 h 4795826"/>
              <a:gd name="connsiteX17" fmla="*/ 856998 w 4796737"/>
              <a:gd name="connsiteY17" fmla="*/ 2803337 h 479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96737" h="4795826">
                <a:moveTo>
                  <a:pt x="3953578" y="3437343"/>
                </a:moveTo>
                <a:cubicBezTo>
                  <a:pt x="3808607" y="3291986"/>
                  <a:pt x="3555004" y="3071630"/>
                  <a:pt x="3325757" y="2878722"/>
                </a:cubicBezTo>
                <a:cubicBezTo>
                  <a:pt x="3905679" y="2051928"/>
                  <a:pt x="3705504" y="911574"/>
                  <a:pt x="2878721" y="331671"/>
                </a:cubicBezTo>
                <a:cubicBezTo>
                  <a:pt x="2051926" y="-248234"/>
                  <a:pt x="911573" y="-48090"/>
                  <a:pt x="331670" y="778704"/>
                </a:cubicBezTo>
                <a:cubicBezTo>
                  <a:pt x="-248234" y="1605498"/>
                  <a:pt x="-48089" y="2745851"/>
                  <a:pt x="778706" y="3325758"/>
                </a:cubicBezTo>
                <a:cubicBezTo>
                  <a:pt x="1409403" y="3768109"/>
                  <a:pt x="2249705" y="3767761"/>
                  <a:pt x="2880020" y="3324846"/>
                </a:cubicBezTo>
                <a:cubicBezTo>
                  <a:pt x="3073314" y="3554093"/>
                  <a:pt x="3293283" y="3807309"/>
                  <a:pt x="3438254" y="3952667"/>
                </a:cubicBezTo>
                <a:cubicBezTo>
                  <a:pt x="3764922" y="4279721"/>
                  <a:pt x="4172774" y="4605230"/>
                  <a:pt x="4412459" y="4795818"/>
                </a:cubicBezTo>
                <a:cubicBezTo>
                  <a:pt x="4448412" y="4767211"/>
                  <a:pt x="4528436" y="4689893"/>
                  <a:pt x="4610393" y="4609482"/>
                </a:cubicBezTo>
                <a:cubicBezTo>
                  <a:pt x="4692350" y="4529071"/>
                  <a:pt x="4768508" y="4447501"/>
                  <a:pt x="4796729" y="4411548"/>
                </a:cubicBezTo>
                <a:cubicBezTo>
                  <a:pt x="4606914" y="4173796"/>
                  <a:pt x="4280632" y="3764011"/>
                  <a:pt x="3953578" y="3437343"/>
                </a:cubicBezTo>
                <a:close/>
                <a:moveTo>
                  <a:pt x="856998" y="2803337"/>
                </a:moveTo>
                <a:cubicBezTo>
                  <a:pt x="318758" y="2265445"/>
                  <a:pt x="318480" y="1393067"/>
                  <a:pt x="856372" y="854827"/>
                </a:cubicBezTo>
                <a:cubicBezTo>
                  <a:pt x="1394264" y="316590"/>
                  <a:pt x="2266642" y="316308"/>
                  <a:pt x="2804882" y="854201"/>
                </a:cubicBezTo>
                <a:cubicBezTo>
                  <a:pt x="3271909" y="1320930"/>
                  <a:pt x="3342179" y="2053366"/>
                  <a:pt x="2972415" y="2600378"/>
                </a:cubicBezTo>
                <a:cubicBezTo>
                  <a:pt x="2933756" y="2632465"/>
                  <a:pt x="2859144" y="2703984"/>
                  <a:pt x="2782986" y="2780142"/>
                </a:cubicBezTo>
                <a:cubicBezTo>
                  <a:pt x="2706828" y="2856300"/>
                  <a:pt x="2635309" y="2931685"/>
                  <a:pt x="2601289" y="2969957"/>
                </a:cubicBezTo>
                <a:cubicBezTo>
                  <a:pt x="2054725" y="3338284"/>
                  <a:pt x="1323948" y="3268477"/>
                  <a:pt x="856998" y="2803337"/>
                </a:cubicBezTo>
                <a:close/>
              </a:path>
            </a:pathLst>
          </a:custGeom>
          <a:blipFill dpi="0" rotWithShape="1">
            <a:blip r:embed="rId2" cstate="screen">
              <a:extLst>
                <a:ext uri="{28A0092B-C50C-407E-A947-70E740481C1C}">
                  <a14:useLocalDpi xmlns:a14="http://schemas.microsoft.com/office/drawing/2010/main"/>
                </a:ext>
              </a:extLst>
            </a:blip>
            <a:srcRect/>
            <a:stretch>
              <a:fillRect r="9179"/>
            </a:stretch>
          </a:blipFill>
          <a:ln w="38638" cap="flat">
            <a:noFill/>
            <a:prstDash val="solid"/>
            <a:miter/>
          </a:ln>
        </p:spPr>
        <p:txBody>
          <a:bodyPr rtlCol="0" anchor="ctr">
            <a:noAutofit/>
          </a:bodyPr>
          <a:lstStyle/>
          <a:p>
            <a:endParaRPr lang="es-ES" sz="1455"/>
          </a:p>
        </p:txBody>
      </p:sp>
      <p:sp>
        <p:nvSpPr>
          <p:cNvPr id="16" name="Marcador de pie de página 13">
            <a:extLst>
              <a:ext uri="{FF2B5EF4-FFF2-40B4-BE49-F238E27FC236}">
                <a16:creationId xmlns:a16="http://schemas.microsoft.com/office/drawing/2014/main" xmlns="" id="{4B1E76C5-10D2-4C1D-8605-3D73CDF0659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xmlns="" id="{6F6D9ECC-E0E0-4632-9DED-8AE5AE48C8F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2" name="Título 1">
            <a:extLst>
              <a:ext uri="{FF2B5EF4-FFF2-40B4-BE49-F238E27FC236}">
                <a16:creationId xmlns:a16="http://schemas.microsoft.com/office/drawing/2014/main" xmlns="" id="{D5537AF1-A191-40A7-8C29-7132F66B713C}"/>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5530890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meline">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D9943C2-70FB-46E7-A61E-1C3DAA6B8E68}"/>
              </a:ext>
            </a:extLst>
          </p:cNvPr>
          <p:cNvSpPr>
            <a:spLocks noGrp="1"/>
          </p:cNvSpPr>
          <p:nvPr>
            <p:ph type="title" hasCustomPrompt="1"/>
          </p:nvPr>
        </p:nvSpPr>
        <p:spPr>
          <a:xfrm>
            <a:off x="407988" y="481014"/>
            <a:ext cx="11376025" cy="806991"/>
          </a:xfrm>
          <a:prstGeom prst="rect">
            <a:avLst/>
          </a:prstGeom>
        </p:spPr>
        <p:txBody>
          <a:bodyPr anchor="t">
            <a:noAutofit/>
          </a:bodyPr>
          <a:lstStyle>
            <a:lvl1pPr>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xmlns="" id="{3BDE877B-FD9B-4546-8057-7367C2C764A9}"/>
              </a:ext>
            </a:extLst>
          </p:cNvPr>
          <p:cNvSpPr>
            <a:spLocks noGrp="1"/>
          </p:cNvSpPr>
          <p:nvPr>
            <p:ph idx="12" hasCustomPrompt="1"/>
          </p:nvPr>
        </p:nvSpPr>
        <p:spPr>
          <a:xfrm>
            <a:off x="1523101"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xmlns="" id="{191ADAD6-03E8-46C2-AF05-E371912B76A6}"/>
              </a:ext>
            </a:extLst>
          </p:cNvPr>
          <p:cNvSpPr>
            <a:spLocks noGrp="1"/>
          </p:cNvSpPr>
          <p:nvPr>
            <p:ph type="body" sz="quarter" idx="17" hasCustomPrompt="1"/>
          </p:nvPr>
        </p:nvSpPr>
        <p:spPr>
          <a:xfrm>
            <a:off x="1523101"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contenido 2">
            <a:extLst>
              <a:ext uri="{FF2B5EF4-FFF2-40B4-BE49-F238E27FC236}">
                <a16:creationId xmlns:a16="http://schemas.microsoft.com/office/drawing/2014/main" xmlns="" id="{9DB778D1-CB36-4BD8-96D2-5835CBB89AC3}"/>
              </a:ext>
            </a:extLst>
          </p:cNvPr>
          <p:cNvSpPr>
            <a:spLocks noGrp="1"/>
          </p:cNvSpPr>
          <p:nvPr>
            <p:ph idx="21" hasCustomPrompt="1"/>
          </p:nvPr>
        </p:nvSpPr>
        <p:spPr>
          <a:xfrm>
            <a:off x="4271219"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xmlns="" id="{AF94CBDC-A066-40A1-8DBA-A84CC0C69132}"/>
              </a:ext>
            </a:extLst>
          </p:cNvPr>
          <p:cNvSpPr>
            <a:spLocks noGrp="1"/>
          </p:cNvSpPr>
          <p:nvPr>
            <p:ph type="body" sz="quarter" idx="22" hasCustomPrompt="1"/>
          </p:nvPr>
        </p:nvSpPr>
        <p:spPr>
          <a:xfrm>
            <a:off x="4271219"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contenido 2">
            <a:extLst>
              <a:ext uri="{FF2B5EF4-FFF2-40B4-BE49-F238E27FC236}">
                <a16:creationId xmlns:a16="http://schemas.microsoft.com/office/drawing/2014/main" xmlns="" id="{BDA7BC8C-E005-46CB-9CEA-D2D53B5ED87F}"/>
              </a:ext>
            </a:extLst>
          </p:cNvPr>
          <p:cNvSpPr>
            <a:spLocks noGrp="1"/>
          </p:cNvSpPr>
          <p:nvPr>
            <p:ph idx="23" hasCustomPrompt="1"/>
          </p:nvPr>
        </p:nvSpPr>
        <p:spPr>
          <a:xfrm>
            <a:off x="7019338"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4" name="Marcador de texto 6">
            <a:extLst>
              <a:ext uri="{FF2B5EF4-FFF2-40B4-BE49-F238E27FC236}">
                <a16:creationId xmlns:a16="http://schemas.microsoft.com/office/drawing/2014/main" xmlns="" id="{1E885220-6777-400B-AE0E-FEE564349B90}"/>
              </a:ext>
            </a:extLst>
          </p:cNvPr>
          <p:cNvSpPr>
            <a:spLocks noGrp="1"/>
          </p:cNvSpPr>
          <p:nvPr>
            <p:ph type="body" sz="quarter" idx="24" hasCustomPrompt="1"/>
          </p:nvPr>
        </p:nvSpPr>
        <p:spPr>
          <a:xfrm>
            <a:off x="7019338"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contenido 2">
            <a:extLst>
              <a:ext uri="{FF2B5EF4-FFF2-40B4-BE49-F238E27FC236}">
                <a16:creationId xmlns:a16="http://schemas.microsoft.com/office/drawing/2014/main" xmlns="" id="{55025D66-5159-4C3F-9706-66B24140004B}"/>
              </a:ext>
            </a:extLst>
          </p:cNvPr>
          <p:cNvSpPr>
            <a:spLocks noGrp="1"/>
          </p:cNvSpPr>
          <p:nvPr>
            <p:ph idx="25" hasCustomPrompt="1"/>
          </p:nvPr>
        </p:nvSpPr>
        <p:spPr>
          <a:xfrm>
            <a:off x="9767459"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6" name="Marcador de texto 6">
            <a:extLst>
              <a:ext uri="{FF2B5EF4-FFF2-40B4-BE49-F238E27FC236}">
                <a16:creationId xmlns:a16="http://schemas.microsoft.com/office/drawing/2014/main" xmlns="" id="{3A6A5CB0-36E6-48B5-A812-251F6D2A8F76}"/>
              </a:ext>
            </a:extLst>
          </p:cNvPr>
          <p:cNvSpPr>
            <a:spLocks noGrp="1"/>
          </p:cNvSpPr>
          <p:nvPr>
            <p:ph type="body" sz="quarter" idx="26" hasCustomPrompt="1"/>
          </p:nvPr>
        </p:nvSpPr>
        <p:spPr>
          <a:xfrm>
            <a:off x="9767459"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cxnSp>
        <p:nvCxnSpPr>
          <p:cNvPr id="4" name="Conector recto 3">
            <a:extLst>
              <a:ext uri="{FF2B5EF4-FFF2-40B4-BE49-F238E27FC236}">
                <a16:creationId xmlns:a16="http://schemas.microsoft.com/office/drawing/2014/main" xmlns="" id="{2B3E00F7-D7E9-4A10-B1C0-B572D5E62B33}"/>
              </a:ext>
            </a:extLst>
          </p:cNvPr>
          <p:cNvCxnSpPr>
            <a:cxnSpLocks/>
            <a:stCxn id="28" idx="6"/>
          </p:cNvCxnSpPr>
          <p:nvPr/>
        </p:nvCxnSpPr>
        <p:spPr>
          <a:xfrm>
            <a:off x="747018" y="3409175"/>
            <a:ext cx="11444982" cy="23655"/>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7" name="Grupo 26">
            <a:extLst>
              <a:ext uri="{FF2B5EF4-FFF2-40B4-BE49-F238E27FC236}">
                <a16:creationId xmlns:a16="http://schemas.microsoft.com/office/drawing/2014/main" xmlns="" id="{67BDB1F4-C7E2-4327-9623-B58806F5CDC0}"/>
              </a:ext>
            </a:extLst>
          </p:cNvPr>
          <p:cNvGrpSpPr/>
          <p:nvPr/>
        </p:nvGrpSpPr>
        <p:grpSpPr>
          <a:xfrm>
            <a:off x="410270" y="3240800"/>
            <a:ext cx="336748" cy="336748"/>
            <a:chOff x="957263" y="1838325"/>
            <a:chExt cx="762000" cy="762000"/>
          </a:xfrm>
        </p:grpSpPr>
        <p:sp>
          <p:nvSpPr>
            <p:cNvPr id="28" name="Oval 44">
              <a:extLst>
                <a:ext uri="{FF2B5EF4-FFF2-40B4-BE49-F238E27FC236}">
                  <a16:creationId xmlns:a16="http://schemas.microsoft.com/office/drawing/2014/main" xmlns="" id="{6970A168-ABE9-4F76-9896-FF1E9FF4849C}"/>
                </a:ext>
              </a:extLst>
            </p:cNvPr>
            <p:cNvSpPr/>
            <p:nvPr/>
          </p:nvSpPr>
          <p:spPr>
            <a:xfrm>
              <a:off x="957263" y="1838325"/>
              <a:ext cx="762000" cy="76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531" dirty="0"/>
            </a:p>
          </p:txBody>
        </p:sp>
        <p:pic>
          <p:nvPicPr>
            <p:cNvPr id="29" name="Imagen 28">
              <a:extLst>
                <a:ext uri="{FF2B5EF4-FFF2-40B4-BE49-F238E27FC236}">
                  <a16:creationId xmlns:a16="http://schemas.microsoft.com/office/drawing/2014/main" xmlns="" id="{72DF7CC3-01B1-40FF-9FD7-15A904E933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465" y="1960527"/>
              <a:ext cx="517597" cy="517597"/>
            </a:xfrm>
            <a:prstGeom prst="rect">
              <a:avLst/>
            </a:prstGeom>
          </p:spPr>
        </p:pic>
      </p:grpSp>
      <p:sp>
        <p:nvSpPr>
          <p:cNvPr id="8" name="Marcador de texto 7">
            <a:extLst>
              <a:ext uri="{FF2B5EF4-FFF2-40B4-BE49-F238E27FC236}">
                <a16:creationId xmlns:a16="http://schemas.microsoft.com/office/drawing/2014/main" xmlns="" id="{4BA53B58-EE85-4D47-A937-B6300219059D}"/>
              </a:ext>
            </a:extLst>
          </p:cNvPr>
          <p:cNvSpPr>
            <a:spLocks noGrp="1"/>
          </p:cNvSpPr>
          <p:nvPr>
            <p:ph type="body" sz="quarter" idx="27" hasCustomPrompt="1"/>
          </p:nvPr>
        </p:nvSpPr>
        <p:spPr>
          <a:xfrm>
            <a:off x="2360694"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0" name="Marcador de texto 7">
            <a:extLst>
              <a:ext uri="{FF2B5EF4-FFF2-40B4-BE49-F238E27FC236}">
                <a16:creationId xmlns:a16="http://schemas.microsoft.com/office/drawing/2014/main" xmlns="" id="{27B9EDF9-AE6D-40AC-B24B-68907A2EC105}"/>
              </a:ext>
            </a:extLst>
          </p:cNvPr>
          <p:cNvSpPr>
            <a:spLocks noGrp="1"/>
          </p:cNvSpPr>
          <p:nvPr>
            <p:ph type="body" sz="quarter" idx="28" hasCustomPrompt="1"/>
          </p:nvPr>
        </p:nvSpPr>
        <p:spPr>
          <a:xfrm>
            <a:off x="5108813"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1" name="Marcador de texto 7">
            <a:extLst>
              <a:ext uri="{FF2B5EF4-FFF2-40B4-BE49-F238E27FC236}">
                <a16:creationId xmlns:a16="http://schemas.microsoft.com/office/drawing/2014/main" xmlns="" id="{E7CDCA80-15D7-4529-9336-97D6338748E7}"/>
              </a:ext>
            </a:extLst>
          </p:cNvPr>
          <p:cNvSpPr>
            <a:spLocks noGrp="1"/>
          </p:cNvSpPr>
          <p:nvPr>
            <p:ph type="body" sz="quarter" idx="29" hasCustomPrompt="1"/>
          </p:nvPr>
        </p:nvSpPr>
        <p:spPr>
          <a:xfrm>
            <a:off x="7856932"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2" name="Marcador de texto 7">
            <a:extLst>
              <a:ext uri="{FF2B5EF4-FFF2-40B4-BE49-F238E27FC236}">
                <a16:creationId xmlns:a16="http://schemas.microsoft.com/office/drawing/2014/main" xmlns="" id="{5DE61D64-564F-4AA1-9052-A930778E706C}"/>
              </a:ext>
            </a:extLst>
          </p:cNvPr>
          <p:cNvSpPr>
            <a:spLocks noGrp="1"/>
          </p:cNvSpPr>
          <p:nvPr>
            <p:ph type="body" sz="quarter" idx="30" hasCustomPrompt="1"/>
          </p:nvPr>
        </p:nvSpPr>
        <p:spPr>
          <a:xfrm>
            <a:off x="10605052"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5" name="Marcador de pie de página 13">
            <a:extLst>
              <a:ext uri="{FF2B5EF4-FFF2-40B4-BE49-F238E27FC236}">
                <a16:creationId xmlns:a16="http://schemas.microsoft.com/office/drawing/2014/main" xmlns="" id="{41C63BBA-6F43-4BA1-B7D3-5C3EE2A6DC1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6" name="Marcador de número de diapositiva 14">
            <a:extLst>
              <a:ext uri="{FF2B5EF4-FFF2-40B4-BE49-F238E27FC236}">
                <a16:creationId xmlns:a16="http://schemas.microsoft.com/office/drawing/2014/main" xmlns="" id="{8EE8EE5C-ED81-4B90-A6CF-D38A9D43A23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395959247"/>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Iconos">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xmlns="" id="{3BDE877B-FD9B-4546-8057-7367C2C764A9}"/>
              </a:ext>
            </a:extLst>
          </p:cNvPr>
          <p:cNvSpPr>
            <a:spLocks noGrp="1"/>
          </p:cNvSpPr>
          <p:nvPr>
            <p:ph idx="12" hasCustomPrompt="1"/>
          </p:nvPr>
        </p:nvSpPr>
        <p:spPr>
          <a:xfrm>
            <a:off x="5105400" y="2059411"/>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xmlns=""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8" name="Marcador de contenido 2">
            <a:extLst>
              <a:ext uri="{FF2B5EF4-FFF2-40B4-BE49-F238E27FC236}">
                <a16:creationId xmlns:a16="http://schemas.microsoft.com/office/drawing/2014/main" xmlns="" id="{A5EB27C3-EDC6-4376-B62E-AE55564AFD6D}"/>
              </a:ext>
            </a:extLst>
          </p:cNvPr>
          <p:cNvSpPr>
            <a:spLocks noGrp="1"/>
          </p:cNvSpPr>
          <p:nvPr>
            <p:ph idx="18" hasCustomPrompt="1"/>
          </p:nvPr>
        </p:nvSpPr>
        <p:spPr>
          <a:xfrm>
            <a:off x="5105400" y="3303063"/>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xmlns="" id="{8C16A4A1-154F-43C1-8D41-96B00F9AF23B}"/>
              </a:ext>
            </a:extLst>
          </p:cNvPr>
          <p:cNvSpPr>
            <a:spLocks noGrp="1"/>
          </p:cNvSpPr>
          <p:nvPr>
            <p:ph type="body" sz="quarter" idx="19" hasCustomPrompt="1"/>
          </p:nvPr>
        </p:nvSpPr>
        <p:spPr>
          <a:xfrm>
            <a:off x="5105525" y="297708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xmlns="" id="{F373D7C0-0196-40E6-B1AA-4ED644DC796B}"/>
              </a:ext>
            </a:extLst>
          </p:cNvPr>
          <p:cNvSpPr>
            <a:spLocks noGrp="1"/>
          </p:cNvSpPr>
          <p:nvPr>
            <p:ph idx="20" hasCustomPrompt="1"/>
          </p:nvPr>
        </p:nvSpPr>
        <p:spPr>
          <a:xfrm>
            <a:off x="5105400" y="5790367"/>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xmlns="" id="{B0EA7DE4-DE1D-4962-9084-1150C9900AE6}"/>
              </a:ext>
            </a:extLst>
          </p:cNvPr>
          <p:cNvSpPr>
            <a:spLocks noGrp="1"/>
          </p:cNvSpPr>
          <p:nvPr>
            <p:ph type="body" sz="quarter" idx="21" hasCustomPrompt="1"/>
          </p:nvPr>
        </p:nvSpPr>
        <p:spPr>
          <a:xfrm>
            <a:off x="5105525" y="5464392"/>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xmlns="" id="{611B1ADC-33AC-4FFA-9D32-CBB4793B3041}"/>
              </a:ext>
            </a:extLst>
          </p:cNvPr>
          <p:cNvSpPr>
            <a:spLocks noGrp="1"/>
          </p:cNvSpPr>
          <p:nvPr>
            <p:ph idx="22" hasCustomPrompt="1"/>
          </p:nvPr>
        </p:nvSpPr>
        <p:spPr>
          <a:xfrm>
            <a:off x="5105400" y="4546715"/>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xmlns="" id="{727F929C-B11D-4BC4-8BAB-AC7D40F9867D}"/>
              </a:ext>
            </a:extLst>
          </p:cNvPr>
          <p:cNvSpPr>
            <a:spLocks noGrp="1"/>
          </p:cNvSpPr>
          <p:nvPr>
            <p:ph type="body" sz="quarter" idx="23" hasCustomPrompt="1"/>
          </p:nvPr>
        </p:nvSpPr>
        <p:spPr>
          <a:xfrm>
            <a:off x="5105525" y="4220740"/>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7" name="Marcador de posición de imagen 6">
            <a:extLst>
              <a:ext uri="{FF2B5EF4-FFF2-40B4-BE49-F238E27FC236}">
                <a16:creationId xmlns:a16="http://schemas.microsoft.com/office/drawing/2014/main" xmlns="" id="{41D5F460-E080-4C2C-B3DA-38DCB337938D}"/>
              </a:ext>
            </a:extLst>
          </p:cNvPr>
          <p:cNvSpPr>
            <a:spLocks noGrp="1"/>
          </p:cNvSpPr>
          <p:nvPr>
            <p:ph type="pic" sz="quarter" idx="24" hasCustomPrompt="1"/>
          </p:nvPr>
        </p:nvSpPr>
        <p:spPr>
          <a:xfrm>
            <a:off x="4222184" y="1842383"/>
            <a:ext cx="465707" cy="465707"/>
          </a:xfrm>
          <a:prstGeom prst="rect">
            <a:avLst/>
          </a:prstGeom>
        </p:spPr>
        <p:txBody>
          <a:bodyPr anchor="ctr">
            <a:noAutofit/>
          </a:bodyPr>
          <a:lstStyle>
            <a:lvl1pPr marL="0" indent="0" algn="ctr">
              <a:buNone/>
              <a:defRPr sz="848"/>
            </a:lvl1pPr>
          </a:lstStyle>
          <a:p>
            <a:r>
              <a:rPr lang="es-ES" dirty="0"/>
              <a:t>Icono</a:t>
            </a:r>
          </a:p>
        </p:txBody>
      </p:sp>
      <p:sp>
        <p:nvSpPr>
          <p:cNvPr id="22" name="Marcador de posición de imagen 6">
            <a:extLst>
              <a:ext uri="{FF2B5EF4-FFF2-40B4-BE49-F238E27FC236}">
                <a16:creationId xmlns:a16="http://schemas.microsoft.com/office/drawing/2014/main" xmlns="" id="{30B29CA2-DAB5-4EA4-AD3C-756D8E282C0E}"/>
              </a:ext>
            </a:extLst>
          </p:cNvPr>
          <p:cNvSpPr>
            <a:spLocks noGrp="1"/>
          </p:cNvSpPr>
          <p:nvPr>
            <p:ph type="pic" sz="quarter" idx="25" hasCustomPrompt="1"/>
          </p:nvPr>
        </p:nvSpPr>
        <p:spPr>
          <a:xfrm>
            <a:off x="4222184" y="3078811"/>
            <a:ext cx="465707" cy="465707"/>
          </a:xfrm>
          <a:prstGeom prst="rect">
            <a:avLst/>
          </a:prstGeom>
        </p:spPr>
        <p:txBody>
          <a:bodyPr anchor="ctr">
            <a:noAutofit/>
          </a:bodyPr>
          <a:lstStyle>
            <a:lvl1pPr marL="0" indent="0" algn="ctr">
              <a:buNone/>
              <a:defRPr sz="848"/>
            </a:lvl1pPr>
          </a:lstStyle>
          <a:p>
            <a:r>
              <a:rPr lang="es-ES" dirty="0"/>
              <a:t>Icono</a:t>
            </a:r>
          </a:p>
        </p:txBody>
      </p:sp>
      <p:sp>
        <p:nvSpPr>
          <p:cNvPr id="23" name="Marcador de posición de imagen 6">
            <a:extLst>
              <a:ext uri="{FF2B5EF4-FFF2-40B4-BE49-F238E27FC236}">
                <a16:creationId xmlns:a16="http://schemas.microsoft.com/office/drawing/2014/main" xmlns="" id="{1C44B6D9-FB0B-4711-9587-ABA41E2A564E}"/>
              </a:ext>
            </a:extLst>
          </p:cNvPr>
          <p:cNvSpPr>
            <a:spLocks noGrp="1"/>
          </p:cNvSpPr>
          <p:nvPr>
            <p:ph type="pic" sz="quarter" idx="26" hasCustomPrompt="1"/>
          </p:nvPr>
        </p:nvSpPr>
        <p:spPr>
          <a:xfrm>
            <a:off x="4222184" y="4315238"/>
            <a:ext cx="465707" cy="465707"/>
          </a:xfrm>
          <a:prstGeom prst="rect">
            <a:avLst/>
          </a:prstGeom>
        </p:spPr>
        <p:txBody>
          <a:bodyPr anchor="ctr">
            <a:noAutofit/>
          </a:bodyPr>
          <a:lstStyle>
            <a:lvl1pPr marL="0" indent="0" algn="ctr">
              <a:buNone/>
              <a:defRPr sz="848"/>
            </a:lvl1pPr>
          </a:lstStyle>
          <a:p>
            <a:r>
              <a:rPr lang="es-ES" dirty="0"/>
              <a:t>Icono</a:t>
            </a:r>
          </a:p>
        </p:txBody>
      </p:sp>
      <p:sp>
        <p:nvSpPr>
          <p:cNvPr id="24" name="Marcador de posición de imagen 6">
            <a:extLst>
              <a:ext uri="{FF2B5EF4-FFF2-40B4-BE49-F238E27FC236}">
                <a16:creationId xmlns:a16="http://schemas.microsoft.com/office/drawing/2014/main" xmlns="" id="{6F178425-4D04-4485-AC46-FE04815CFD33}"/>
              </a:ext>
            </a:extLst>
          </p:cNvPr>
          <p:cNvSpPr>
            <a:spLocks noGrp="1"/>
          </p:cNvSpPr>
          <p:nvPr>
            <p:ph type="pic" sz="quarter" idx="27" hasCustomPrompt="1"/>
          </p:nvPr>
        </p:nvSpPr>
        <p:spPr>
          <a:xfrm>
            <a:off x="4222184" y="5551666"/>
            <a:ext cx="465707" cy="465707"/>
          </a:xfrm>
          <a:prstGeom prst="rect">
            <a:avLst/>
          </a:prstGeom>
        </p:spPr>
        <p:txBody>
          <a:bodyPr anchor="ctr">
            <a:noAutofit/>
          </a:bodyPr>
          <a:lstStyle>
            <a:lvl1pPr marL="0" indent="0" algn="ctr">
              <a:buNone/>
              <a:defRPr sz="848"/>
            </a:lvl1pPr>
          </a:lstStyle>
          <a:p>
            <a:r>
              <a:rPr lang="es-ES" dirty="0"/>
              <a:t>Icono</a:t>
            </a:r>
          </a:p>
        </p:txBody>
      </p:sp>
      <p:sp>
        <p:nvSpPr>
          <p:cNvPr id="26" name="Marcador de pie de página 13">
            <a:extLst>
              <a:ext uri="{FF2B5EF4-FFF2-40B4-BE49-F238E27FC236}">
                <a16:creationId xmlns:a16="http://schemas.microsoft.com/office/drawing/2014/main" xmlns="" id="{E2E383B2-3D2A-4E77-BDD7-75495721F5B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xmlns="" id="{895D8F7B-075F-4359-AEC2-22E317E2346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7" name="Título 1">
            <a:extLst>
              <a:ext uri="{FF2B5EF4-FFF2-40B4-BE49-F238E27FC236}">
                <a16:creationId xmlns:a16="http://schemas.microsoft.com/office/drawing/2014/main" xmlns="" id="{216F01BB-306F-4AA7-844A-39322553C8EF}"/>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5697836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Iconos, fondo BLANCO">
    <p:spTree>
      <p:nvGrpSpPr>
        <p:cNvPr id="1" name=""/>
        <p:cNvGrpSpPr/>
        <p:nvPr/>
      </p:nvGrpSpPr>
      <p:grpSpPr>
        <a:xfrm>
          <a:off x="0" y="0"/>
          <a:ext cx="0" cy="0"/>
          <a:chOff x="0" y="0"/>
          <a:chExt cx="0" cy="0"/>
        </a:xfrm>
      </p:grpSpPr>
      <p:sp>
        <p:nvSpPr>
          <p:cNvPr id="6" name="Elipse 5">
            <a:extLst>
              <a:ext uri="{FF2B5EF4-FFF2-40B4-BE49-F238E27FC236}">
                <a16:creationId xmlns:a16="http://schemas.microsoft.com/office/drawing/2014/main" xmlns="" id="{F02A12C5-FD52-4583-B6F2-B5CBEC4EEE60}"/>
              </a:ext>
            </a:extLst>
          </p:cNvPr>
          <p:cNvSpPr/>
          <p:nvPr/>
        </p:nvSpPr>
        <p:spPr>
          <a:xfrm>
            <a:off x="4148646" y="1733436"/>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xmlns=""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xmlns=""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xmlns=""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xmlns=""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xmlns=""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xmlns=""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xmlns=""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xmlns=""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xmlns="" id="{8A65E90F-7916-4DC1-AA0F-42D51F2302C2}"/>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1" name="Elipse 30">
            <a:extLst>
              <a:ext uri="{FF2B5EF4-FFF2-40B4-BE49-F238E27FC236}">
                <a16:creationId xmlns:a16="http://schemas.microsoft.com/office/drawing/2014/main" xmlns="" id="{263B8215-907F-41B8-9F7F-60C312566DA1}"/>
              </a:ext>
            </a:extLst>
          </p:cNvPr>
          <p:cNvSpPr/>
          <p:nvPr/>
        </p:nvSpPr>
        <p:spPr>
          <a:xfrm>
            <a:off x="4148646" y="5369503"/>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xmlns="" id="{2FA6103F-EFF7-46D8-9C99-475153908B57}"/>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Elipse 34">
            <a:extLst>
              <a:ext uri="{FF2B5EF4-FFF2-40B4-BE49-F238E27FC236}">
                <a16:creationId xmlns:a16="http://schemas.microsoft.com/office/drawing/2014/main" xmlns="" id="{6928F977-6AB4-4CC6-92F9-CD58EABF44FE}"/>
              </a:ext>
            </a:extLst>
          </p:cNvPr>
          <p:cNvSpPr/>
          <p:nvPr/>
        </p:nvSpPr>
        <p:spPr>
          <a:xfrm>
            <a:off x="4148646" y="4157481"/>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6" name="Marcador de posición de imagen 6">
            <a:extLst>
              <a:ext uri="{FF2B5EF4-FFF2-40B4-BE49-F238E27FC236}">
                <a16:creationId xmlns:a16="http://schemas.microsoft.com/office/drawing/2014/main" xmlns="" id="{AA4CE9FE-7BA9-4ACE-ACAD-4BF82AAF67E9}"/>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7" name="Elipse 36">
            <a:extLst>
              <a:ext uri="{FF2B5EF4-FFF2-40B4-BE49-F238E27FC236}">
                <a16:creationId xmlns:a16="http://schemas.microsoft.com/office/drawing/2014/main" xmlns="" id="{61158F9D-80A7-4F3D-998A-A95843EA4473}"/>
              </a:ext>
            </a:extLst>
          </p:cNvPr>
          <p:cNvSpPr/>
          <p:nvPr/>
        </p:nvSpPr>
        <p:spPr>
          <a:xfrm>
            <a:off x="4148646" y="2945458"/>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8" name="Marcador de posición de imagen 6">
            <a:extLst>
              <a:ext uri="{FF2B5EF4-FFF2-40B4-BE49-F238E27FC236}">
                <a16:creationId xmlns:a16="http://schemas.microsoft.com/office/drawing/2014/main" xmlns="" id="{F26D8DA6-2264-46C8-8383-5BFE3666BE3F}"/>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4" name="Marcador de pie de página 13">
            <a:extLst>
              <a:ext uri="{FF2B5EF4-FFF2-40B4-BE49-F238E27FC236}">
                <a16:creationId xmlns:a16="http://schemas.microsoft.com/office/drawing/2014/main" xmlns="" id="{3854F075-22A0-4A17-9A5E-E059BF34C10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xmlns="" id="{D3133220-9B33-471F-B4A6-2D85BC3AB46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2" name="Título 1">
            <a:extLst>
              <a:ext uri="{FF2B5EF4-FFF2-40B4-BE49-F238E27FC236}">
                <a16:creationId xmlns:a16="http://schemas.microsoft.com/office/drawing/2014/main" xmlns="" id="{6BE26AC1-BF17-482A-8D4D-AE355407C302}"/>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5741564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Iconos, fondo GRIS">
    <p:bg>
      <p:bgPr>
        <a:solidFill>
          <a:schemeClr val="accent4"/>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xmlns=""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xmlns=""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xmlns=""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xmlns=""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xmlns=""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xmlns=""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xmlns=""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xmlns=""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xmlns="" id="{F32AB9BC-D360-409E-859F-0340461629D2}"/>
              </a:ext>
            </a:extLst>
          </p:cNvPr>
          <p:cNvSpPr/>
          <p:nvPr/>
        </p:nvSpPr>
        <p:spPr>
          <a:xfrm>
            <a:off x="4148646" y="1733436"/>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xmlns="" id="{2AE3AD82-BDF8-4CE8-9CAC-48E69848D958}"/>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xmlns="" id="{6A731922-2165-4ADD-8305-E87A3D379625}"/>
              </a:ext>
            </a:extLst>
          </p:cNvPr>
          <p:cNvSpPr/>
          <p:nvPr/>
        </p:nvSpPr>
        <p:spPr>
          <a:xfrm>
            <a:off x="4148646" y="5369503"/>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xmlns="" id="{8DC20696-E56F-464D-B5EE-FB075F845C08}"/>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xmlns="" id="{1FF21859-0F54-4143-A75D-3C6DFEB0648D}"/>
              </a:ext>
            </a:extLst>
          </p:cNvPr>
          <p:cNvSpPr/>
          <p:nvPr/>
        </p:nvSpPr>
        <p:spPr>
          <a:xfrm>
            <a:off x="4148646" y="4157481"/>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xmlns="" id="{6FFCBE47-BD8C-4A13-A009-64D1748E8792}"/>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xmlns="" id="{1C27E3B1-4A94-47A8-81A1-EB89073C1F10}"/>
              </a:ext>
            </a:extLst>
          </p:cNvPr>
          <p:cNvSpPr/>
          <p:nvPr/>
        </p:nvSpPr>
        <p:spPr>
          <a:xfrm>
            <a:off x="4148646" y="2945458"/>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xmlns="" id="{E85EB5D0-E3FF-4C51-9AA1-95464ABD44B6}"/>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4" name="Marcador de pie de página 13">
            <a:extLst>
              <a:ext uri="{FF2B5EF4-FFF2-40B4-BE49-F238E27FC236}">
                <a16:creationId xmlns:a16="http://schemas.microsoft.com/office/drawing/2014/main" xmlns="" id="{95FF0A7C-BC0F-4551-838B-31DC52756EA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2" name="Marcador de número de diapositiva 14">
            <a:extLst>
              <a:ext uri="{FF2B5EF4-FFF2-40B4-BE49-F238E27FC236}">
                <a16:creationId xmlns:a16="http://schemas.microsoft.com/office/drawing/2014/main" xmlns="" id="{6A158840-9130-41D1-9D3E-88019A68001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2" name="Título 1">
            <a:extLst>
              <a:ext uri="{FF2B5EF4-FFF2-40B4-BE49-F238E27FC236}">
                <a16:creationId xmlns:a16="http://schemas.microsoft.com/office/drawing/2014/main" xmlns="" id="{7A6A4BE9-71FE-4AF7-8DD9-A17B994E6E40}"/>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25651383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Iconos, fondo ROJO">
    <p:bg>
      <p:bgPr>
        <a:solidFill>
          <a:schemeClr val="accent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xmlns=""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xmlns=""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xmlns=""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xmlns=""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xmlns=""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xmlns=""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xmlns=""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xmlns=""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xmlns="" id="{7BB5CF90-ED2D-4EC9-89B3-0392356234B3}"/>
              </a:ext>
            </a:extLst>
          </p:cNvPr>
          <p:cNvSpPr/>
          <p:nvPr/>
        </p:nvSpPr>
        <p:spPr>
          <a:xfrm>
            <a:off x="4148646"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xmlns="" id="{5CFECCE5-7234-4C98-8D3A-B253A7A9FC2B}"/>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xmlns="" id="{9072B9BA-B2F5-4847-8CBF-370CB69D358A}"/>
              </a:ext>
            </a:extLst>
          </p:cNvPr>
          <p:cNvSpPr/>
          <p:nvPr/>
        </p:nvSpPr>
        <p:spPr>
          <a:xfrm>
            <a:off x="4148646"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xmlns="" id="{7DFAE8C0-87E2-4E4E-96CF-2304266BC14A}"/>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xmlns="" id="{4798D823-9F53-4B31-A5F8-7224E7A16AD0}"/>
              </a:ext>
            </a:extLst>
          </p:cNvPr>
          <p:cNvSpPr/>
          <p:nvPr/>
        </p:nvSpPr>
        <p:spPr>
          <a:xfrm>
            <a:off x="4148646"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xmlns="" id="{DD195D92-9D72-4188-B1D8-B3EDF357F3FF}"/>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xmlns="" id="{DB531280-3CC0-4441-9D81-15676796D8E5}"/>
              </a:ext>
            </a:extLst>
          </p:cNvPr>
          <p:cNvSpPr/>
          <p:nvPr/>
        </p:nvSpPr>
        <p:spPr>
          <a:xfrm>
            <a:off x="4148646"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xmlns="" id="{5ABC3C03-0581-423C-8D1C-6A1DF576A4C7}"/>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xmlns=""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xmlns=""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xmlns=""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6" name="Marcador de pie de página 13">
            <a:extLst>
              <a:ext uri="{FF2B5EF4-FFF2-40B4-BE49-F238E27FC236}">
                <a16:creationId xmlns:a16="http://schemas.microsoft.com/office/drawing/2014/main" xmlns="" id="{EAD05AB9-8774-43A2-A72E-39ED6439AA6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37" name="Marcador de número de diapositiva 14">
            <a:extLst>
              <a:ext uri="{FF2B5EF4-FFF2-40B4-BE49-F238E27FC236}">
                <a16:creationId xmlns:a16="http://schemas.microsoft.com/office/drawing/2014/main" xmlns="" id="{A5657CD5-B5CB-4691-A55E-7A57DEEA55C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4" name="Título 1">
            <a:extLst>
              <a:ext uri="{FF2B5EF4-FFF2-40B4-BE49-F238E27FC236}">
                <a16:creationId xmlns:a16="http://schemas.microsoft.com/office/drawing/2014/main" xmlns="" id="{F121F551-B6D5-442F-AB68-7B4D7B6FAEDD}"/>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12885739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onos, fondo NEGRO">
    <p:bg>
      <p:bgPr>
        <a:solidFill>
          <a:schemeClr val="tx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xmlns=""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xmlns=""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xmlns=""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xmlns=""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xmlns=""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xmlns=""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xmlns=""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xmlns=""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xmlns="" id="{7BB5CF90-ED2D-4EC9-89B3-0392356234B3}"/>
              </a:ext>
            </a:extLst>
          </p:cNvPr>
          <p:cNvSpPr/>
          <p:nvPr/>
        </p:nvSpPr>
        <p:spPr>
          <a:xfrm>
            <a:off x="4148646"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xmlns="" id="{5CFECCE5-7234-4C98-8D3A-B253A7A9FC2B}"/>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xmlns="" id="{9072B9BA-B2F5-4847-8CBF-370CB69D358A}"/>
              </a:ext>
            </a:extLst>
          </p:cNvPr>
          <p:cNvSpPr/>
          <p:nvPr/>
        </p:nvSpPr>
        <p:spPr>
          <a:xfrm>
            <a:off x="4148646"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xmlns="" id="{7DFAE8C0-87E2-4E4E-96CF-2304266BC14A}"/>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xmlns="" id="{4798D823-9F53-4B31-A5F8-7224E7A16AD0}"/>
              </a:ext>
            </a:extLst>
          </p:cNvPr>
          <p:cNvSpPr/>
          <p:nvPr/>
        </p:nvSpPr>
        <p:spPr>
          <a:xfrm>
            <a:off x="4148646"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xmlns="" id="{DD195D92-9D72-4188-B1D8-B3EDF357F3FF}"/>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xmlns="" id="{DB531280-3CC0-4441-9D81-15676796D8E5}"/>
              </a:ext>
            </a:extLst>
          </p:cNvPr>
          <p:cNvSpPr/>
          <p:nvPr/>
        </p:nvSpPr>
        <p:spPr>
          <a:xfrm>
            <a:off x="4148646"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xmlns="" id="{5ABC3C03-0581-423C-8D1C-6A1DF576A4C7}"/>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xmlns=""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xmlns=""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xmlns=""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6" name="Marcador de pie de página 13">
            <a:extLst>
              <a:ext uri="{FF2B5EF4-FFF2-40B4-BE49-F238E27FC236}">
                <a16:creationId xmlns:a16="http://schemas.microsoft.com/office/drawing/2014/main" xmlns="" id="{661E447B-B5D3-4F64-B89F-02AC9AA4E8F0}"/>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37" name="Marcador de número de diapositiva 14">
            <a:extLst>
              <a:ext uri="{FF2B5EF4-FFF2-40B4-BE49-F238E27FC236}">
                <a16:creationId xmlns:a16="http://schemas.microsoft.com/office/drawing/2014/main" xmlns="" id="{EE53288F-AD94-46B6-ACAD-9AA63488391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4" name="Título 1">
            <a:extLst>
              <a:ext uri="{FF2B5EF4-FFF2-40B4-BE49-F238E27FC236}">
                <a16:creationId xmlns:a16="http://schemas.microsoft.com/office/drawing/2014/main" xmlns="" id="{BCB5B693-D17B-4921-B152-6A154EE8477B}"/>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297603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ndo BLANCO">
    <p:bg>
      <p:bgPr>
        <a:solidFill>
          <a:schemeClr val="bg1"/>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xmlns=""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5" name="Marcador de contenido 4">
            <a:extLst>
              <a:ext uri="{FF2B5EF4-FFF2-40B4-BE49-F238E27FC236}">
                <a16:creationId xmlns:a16="http://schemas.microsoft.com/office/drawing/2014/main" xmlns="" id="{7FF67451-8B72-4EDC-AA81-FD4CA4332644}"/>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8" name="Marcador de pie de página 13">
            <a:extLst>
              <a:ext uri="{FF2B5EF4-FFF2-40B4-BE49-F238E27FC236}">
                <a16:creationId xmlns:a16="http://schemas.microsoft.com/office/drawing/2014/main" xmlns="" id="{5ABD1F4B-1B7E-419C-BA61-1A37CF5B5E8B}"/>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9" name="Marcador de número de diapositiva 14">
            <a:extLst>
              <a:ext uri="{FF2B5EF4-FFF2-40B4-BE49-F238E27FC236}">
                <a16:creationId xmlns:a16="http://schemas.microsoft.com/office/drawing/2014/main" xmlns="" id="{FEA43BAB-F148-47C8-9C03-D87F673D3D42}"/>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7757305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Iconos, fondo ROJO dcha">
    <p:bg>
      <p:bgPr>
        <a:solidFill>
          <a:schemeClr val="bg1"/>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76541072-B281-468B-AA83-01053ACEAA74}"/>
              </a:ext>
            </a:extLst>
          </p:cNvPr>
          <p:cNvSpPr/>
          <p:nvPr/>
        </p:nvSpPr>
        <p:spPr>
          <a:xfrm>
            <a:off x="609600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xmlns="" id="{3BDE877B-FD9B-4546-8057-7367C2C764A9}"/>
              </a:ext>
            </a:extLst>
          </p:cNvPr>
          <p:cNvSpPr>
            <a:spLocks noGrp="1"/>
          </p:cNvSpPr>
          <p:nvPr>
            <p:ph idx="12" hasCustomPrompt="1"/>
          </p:nvPr>
        </p:nvSpPr>
        <p:spPr>
          <a:xfrm>
            <a:off x="7530194" y="2059411"/>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xmlns="" id="{4E2F2567-B505-46F8-B787-4C6DBE4A69CA}"/>
              </a:ext>
            </a:extLst>
          </p:cNvPr>
          <p:cNvSpPr>
            <a:spLocks noGrp="1"/>
          </p:cNvSpPr>
          <p:nvPr>
            <p:ph type="body" sz="quarter" idx="17" hasCustomPrompt="1"/>
          </p:nvPr>
        </p:nvSpPr>
        <p:spPr>
          <a:xfrm>
            <a:off x="7530319" y="1733436"/>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xmlns="" id="{A5EB27C3-EDC6-4376-B62E-AE55564AFD6D}"/>
              </a:ext>
            </a:extLst>
          </p:cNvPr>
          <p:cNvSpPr>
            <a:spLocks noGrp="1"/>
          </p:cNvSpPr>
          <p:nvPr>
            <p:ph idx="18" hasCustomPrompt="1"/>
          </p:nvPr>
        </p:nvSpPr>
        <p:spPr>
          <a:xfrm>
            <a:off x="7530194" y="3271433"/>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xmlns="" id="{8C16A4A1-154F-43C1-8D41-96B00F9AF23B}"/>
              </a:ext>
            </a:extLst>
          </p:cNvPr>
          <p:cNvSpPr>
            <a:spLocks noGrp="1"/>
          </p:cNvSpPr>
          <p:nvPr>
            <p:ph type="body" sz="quarter" idx="19" hasCustomPrompt="1"/>
          </p:nvPr>
        </p:nvSpPr>
        <p:spPr>
          <a:xfrm>
            <a:off x="7530319" y="2945459"/>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xmlns="" id="{F373D7C0-0196-40E6-B1AA-4ED644DC796B}"/>
              </a:ext>
            </a:extLst>
          </p:cNvPr>
          <p:cNvSpPr>
            <a:spLocks noGrp="1"/>
          </p:cNvSpPr>
          <p:nvPr>
            <p:ph idx="20" hasCustomPrompt="1"/>
          </p:nvPr>
        </p:nvSpPr>
        <p:spPr>
          <a:xfrm>
            <a:off x="7530194" y="5695478"/>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xmlns="" id="{B0EA7DE4-DE1D-4962-9084-1150C9900AE6}"/>
              </a:ext>
            </a:extLst>
          </p:cNvPr>
          <p:cNvSpPr>
            <a:spLocks noGrp="1"/>
          </p:cNvSpPr>
          <p:nvPr>
            <p:ph type="body" sz="quarter" idx="21" hasCustomPrompt="1"/>
          </p:nvPr>
        </p:nvSpPr>
        <p:spPr>
          <a:xfrm>
            <a:off x="7530319" y="5369504"/>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xmlns="" id="{611B1ADC-33AC-4FFA-9D32-CBB4793B3041}"/>
              </a:ext>
            </a:extLst>
          </p:cNvPr>
          <p:cNvSpPr>
            <a:spLocks noGrp="1"/>
          </p:cNvSpPr>
          <p:nvPr>
            <p:ph idx="22" hasCustomPrompt="1"/>
          </p:nvPr>
        </p:nvSpPr>
        <p:spPr>
          <a:xfrm>
            <a:off x="7530194" y="4483455"/>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xmlns="" id="{727F929C-B11D-4BC4-8BAB-AC7D40F9867D}"/>
              </a:ext>
            </a:extLst>
          </p:cNvPr>
          <p:cNvSpPr>
            <a:spLocks noGrp="1"/>
          </p:cNvSpPr>
          <p:nvPr>
            <p:ph type="body" sz="quarter" idx="23" hasCustomPrompt="1"/>
          </p:nvPr>
        </p:nvSpPr>
        <p:spPr>
          <a:xfrm>
            <a:off x="7530319" y="4157480"/>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xmlns="" id="{7BB5CF90-ED2D-4EC9-89B3-0392356234B3}"/>
              </a:ext>
            </a:extLst>
          </p:cNvPr>
          <p:cNvSpPr/>
          <p:nvPr/>
        </p:nvSpPr>
        <p:spPr>
          <a:xfrm>
            <a:off x="6573439"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xmlns="" id="{5CFECCE5-7234-4C98-8D3A-B253A7A9FC2B}"/>
              </a:ext>
            </a:extLst>
          </p:cNvPr>
          <p:cNvSpPr>
            <a:spLocks noGrp="1"/>
          </p:cNvSpPr>
          <p:nvPr>
            <p:ph type="pic" sz="quarter" idx="24" hasCustomPrompt="1"/>
          </p:nvPr>
        </p:nvSpPr>
        <p:spPr>
          <a:xfrm>
            <a:off x="6699681"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xmlns="" id="{9072B9BA-B2F5-4847-8CBF-370CB69D358A}"/>
              </a:ext>
            </a:extLst>
          </p:cNvPr>
          <p:cNvSpPr/>
          <p:nvPr/>
        </p:nvSpPr>
        <p:spPr>
          <a:xfrm>
            <a:off x="6573439"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xmlns="" id="{7DFAE8C0-87E2-4E4E-96CF-2304266BC14A}"/>
              </a:ext>
            </a:extLst>
          </p:cNvPr>
          <p:cNvSpPr>
            <a:spLocks noGrp="1"/>
          </p:cNvSpPr>
          <p:nvPr>
            <p:ph type="pic" sz="quarter" idx="30" hasCustomPrompt="1"/>
          </p:nvPr>
        </p:nvSpPr>
        <p:spPr>
          <a:xfrm>
            <a:off x="6699681"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xmlns="" id="{4798D823-9F53-4B31-A5F8-7224E7A16AD0}"/>
              </a:ext>
            </a:extLst>
          </p:cNvPr>
          <p:cNvSpPr/>
          <p:nvPr/>
        </p:nvSpPr>
        <p:spPr>
          <a:xfrm>
            <a:off x="6573439"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xmlns="" id="{DD195D92-9D72-4188-B1D8-B3EDF357F3FF}"/>
              </a:ext>
            </a:extLst>
          </p:cNvPr>
          <p:cNvSpPr>
            <a:spLocks noGrp="1"/>
          </p:cNvSpPr>
          <p:nvPr>
            <p:ph type="pic" sz="quarter" idx="29" hasCustomPrompt="1"/>
          </p:nvPr>
        </p:nvSpPr>
        <p:spPr>
          <a:xfrm>
            <a:off x="6699681"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xmlns="" id="{DB531280-3CC0-4441-9D81-15676796D8E5}"/>
              </a:ext>
            </a:extLst>
          </p:cNvPr>
          <p:cNvSpPr/>
          <p:nvPr/>
        </p:nvSpPr>
        <p:spPr>
          <a:xfrm>
            <a:off x="6573439"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xmlns="" id="{5ABC3C03-0581-423C-8D1C-6A1DF576A4C7}"/>
              </a:ext>
            </a:extLst>
          </p:cNvPr>
          <p:cNvSpPr>
            <a:spLocks noGrp="1"/>
          </p:cNvSpPr>
          <p:nvPr>
            <p:ph type="pic" sz="quarter" idx="28" hasCustomPrompt="1"/>
          </p:nvPr>
        </p:nvSpPr>
        <p:spPr>
          <a:xfrm>
            <a:off x="6699681"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xmlns=""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xmlns=""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xmlns=""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5" name="Título 1">
            <a:extLst>
              <a:ext uri="{FF2B5EF4-FFF2-40B4-BE49-F238E27FC236}">
                <a16:creationId xmlns:a16="http://schemas.microsoft.com/office/drawing/2014/main" xmlns="" id="{77CDB741-0970-4F2E-A784-A31648CF67EB}"/>
              </a:ext>
            </a:extLst>
          </p:cNvPr>
          <p:cNvSpPr>
            <a:spLocks noGrp="1"/>
          </p:cNvSpPr>
          <p:nvPr>
            <p:ph type="title" hasCustomPrompt="1"/>
          </p:nvPr>
        </p:nvSpPr>
        <p:spPr>
          <a:xfrm>
            <a:off x="417513" y="583200"/>
            <a:ext cx="5055874" cy="151596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36" name="Marcador de texto 6">
            <a:extLst>
              <a:ext uri="{FF2B5EF4-FFF2-40B4-BE49-F238E27FC236}">
                <a16:creationId xmlns:a16="http://schemas.microsoft.com/office/drawing/2014/main" xmlns="" id="{BE326416-A2C5-444B-874D-EDA128E53006}"/>
              </a:ext>
            </a:extLst>
          </p:cNvPr>
          <p:cNvSpPr>
            <a:spLocks noGrp="1"/>
          </p:cNvSpPr>
          <p:nvPr>
            <p:ph type="body" sz="quarter" idx="31" hasCustomPrompt="1"/>
          </p:nvPr>
        </p:nvSpPr>
        <p:spPr>
          <a:xfrm>
            <a:off x="417512" y="4015741"/>
            <a:ext cx="505587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9" name="Marcador de pie de página 13">
            <a:extLst>
              <a:ext uri="{FF2B5EF4-FFF2-40B4-BE49-F238E27FC236}">
                <a16:creationId xmlns:a16="http://schemas.microsoft.com/office/drawing/2014/main" xmlns="" id="{9735C762-4F61-4913-B66D-B091160D3EB0}"/>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0" name="Marcador de número de diapositiva 14">
            <a:extLst>
              <a:ext uri="{FF2B5EF4-FFF2-40B4-BE49-F238E27FC236}">
                <a16:creationId xmlns:a16="http://schemas.microsoft.com/office/drawing/2014/main" xmlns="" id="{CE946A01-ADC5-42DB-8E40-F597B990944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3651950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Iconos, fondo GRIS dcha">
    <p:bg>
      <p:bgPr>
        <a:solidFill>
          <a:schemeClr val="bg1"/>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76541072-B281-468B-AA83-01053ACEAA74}"/>
              </a:ext>
            </a:extLst>
          </p:cNvPr>
          <p:cNvSpPr/>
          <p:nvPr/>
        </p:nvSpPr>
        <p:spPr>
          <a:xfrm>
            <a:off x="609600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xmlns="" id="{3BDE877B-FD9B-4546-8057-7367C2C764A9}"/>
              </a:ext>
            </a:extLst>
          </p:cNvPr>
          <p:cNvSpPr>
            <a:spLocks noGrp="1"/>
          </p:cNvSpPr>
          <p:nvPr>
            <p:ph idx="12" hasCustomPrompt="1"/>
          </p:nvPr>
        </p:nvSpPr>
        <p:spPr>
          <a:xfrm>
            <a:off x="7530194" y="2059411"/>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xmlns="" id="{4E2F2567-B505-46F8-B787-4C6DBE4A69CA}"/>
              </a:ext>
            </a:extLst>
          </p:cNvPr>
          <p:cNvSpPr>
            <a:spLocks noGrp="1"/>
          </p:cNvSpPr>
          <p:nvPr>
            <p:ph type="body" sz="quarter" idx="17" hasCustomPrompt="1"/>
          </p:nvPr>
        </p:nvSpPr>
        <p:spPr>
          <a:xfrm>
            <a:off x="7530319" y="1733436"/>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xmlns="" id="{A5EB27C3-EDC6-4376-B62E-AE55564AFD6D}"/>
              </a:ext>
            </a:extLst>
          </p:cNvPr>
          <p:cNvSpPr>
            <a:spLocks noGrp="1"/>
          </p:cNvSpPr>
          <p:nvPr>
            <p:ph idx="18" hasCustomPrompt="1"/>
          </p:nvPr>
        </p:nvSpPr>
        <p:spPr>
          <a:xfrm>
            <a:off x="7530194" y="3271433"/>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xmlns="" id="{8C16A4A1-154F-43C1-8D41-96B00F9AF23B}"/>
              </a:ext>
            </a:extLst>
          </p:cNvPr>
          <p:cNvSpPr>
            <a:spLocks noGrp="1"/>
          </p:cNvSpPr>
          <p:nvPr>
            <p:ph type="body" sz="quarter" idx="19" hasCustomPrompt="1"/>
          </p:nvPr>
        </p:nvSpPr>
        <p:spPr>
          <a:xfrm>
            <a:off x="7530319" y="2945459"/>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xmlns="" id="{F373D7C0-0196-40E6-B1AA-4ED644DC796B}"/>
              </a:ext>
            </a:extLst>
          </p:cNvPr>
          <p:cNvSpPr>
            <a:spLocks noGrp="1"/>
          </p:cNvSpPr>
          <p:nvPr>
            <p:ph idx="20" hasCustomPrompt="1"/>
          </p:nvPr>
        </p:nvSpPr>
        <p:spPr>
          <a:xfrm>
            <a:off x="7530194" y="5695478"/>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xmlns="" id="{B0EA7DE4-DE1D-4962-9084-1150C9900AE6}"/>
              </a:ext>
            </a:extLst>
          </p:cNvPr>
          <p:cNvSpPr>
            <a:spLocks noGrp="1"/>
          </p:cNvSpPr>
          <p:nvPr>
            <p:ph type="body" sz="quarter" idx="21" hasCustomPrompt="1"/>
          </p:nvPr>
        </p:nvSpPr>
        <p:spPr>
          <a:xfrm>
            <a:off x="7530319" y="5369504"/>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xmlns="" id="{611B1ADC-33AC-4FFA-9D32-CBB4793B3041}"/>
              </a:ext>
            </a:extLst>
          </p:cNvPr>
          <p:cNvSpPr>
            <a:spLocks noGrp="1"/>
          </p:cNvSpPr>
          <p:nvPr>
            <p:ph idx="22" hasCustomPrompt="1"/>
          </p:nvPr>
        </p:nvSpPr>
        <p:spPr>
          <a:xfrm>
            <a:off x="7530194" y="4483455"/>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xmlns="" id="{727F929C-B11D-4BC4-8BAB-AC7D40F9867D}"/>
              </a:ext>
            </a:extLst>
          </p:cNvPr>
          <p:cNvSpPr>
            <a:spLocks noGrp="1"/>
          </p:cNvSpPr>
          <p:nvPr>
            <p:ph type="body" sz="quarter" idx="23" hasCustomPrompt="1"/>
          </p:nvPr>
        </p:nvSpPr>
        <p:spPr>
          <a:xfrm>
            <a:off x="7530319" y="4157480"/>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xmlns="" id="{7BB5CF90-ED2D-4EC9-89B3-0392356234B3}"/>
              </a:ext>
            </a:extLst>
          </p:cNvPr>
          <p:cNvSpPr/>
          <p:nvPr/>
        </p:nvSpPr>
        <p:spPr>
          <a:xfrm>
            <a:off x="6573439" y="1733436"/>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xmlns="" id="{5CFECCE5-7234-4C98-8D3A-B253A7A9FC2B}"/>
              </a:ext>
            </a:extLst>
          </p:cNvPr>
          <p:cNvSpPr>
            <a:spLocks noGrp="1"/>
          </p:cNvSpPr>
          <p:nvPr>
            <p:ph type="pic" sz="quarter" idx="24" hasCustomPrompt="1"/>
          </p:nvPr>
        </p:nvSpPr>
        <p:spPr>
          <a:xfrm>
            <a:off x="6699681"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xmlns="" id="{9072B9BA-B2F5-4847-8CBF-370CB69D358A}"/>
              </a:ext>
            </a:extLst>
          </p:cNvPr>
          <p:cNvSpPr/>
          <p:nvPr/>
        </p:nvSpPr>
        <p:spPr>
          <a:xfrm>
            <a:off x="6573439" y="5369503"/>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xmlns="" id="{7DFAE8C0-87E2-4E4E-96CF-2304266BC14A}"/>
              </a:ext>
            </a:extLst>
          </p:cNvPr>
          <p:cNvSpPr>
            <a:spLocks noGrp="1"/>
          </p:cNvSpPr>
          <p:nvPr>
            <p:ph type="pic" sz="quarter" idx="30" hasCustomPrompt="1"/>
          </p:nvPr>
        </p:nvSpPr>
        <p:spPr>
          <a:xfrm>
            <a:off x="6699681"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xmlns="" id="{4798D823-9F53-4B31-A5F8-7224E7A16AD0}"/>
              </a:ext>
            </a:extLst>
          </p:cNvPr>
          <p:cNvSpPr/>
          <p:nvPr/>
        </p:nvSpPr>
        <p:spPr>
          <a:xfrm>
            <a:off x="6573439" y="415748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xmlns="" id="{DD195D92-9D72-4188-B1D8-B3EDF357F3FF}"/>
              </a:ext>
            </a:extLst>
          </p:cNvPr>
          <p:cNvSpPr>
            <a:spLocks noGrp="1"/>
          </p:cNvSpPr>
          <p:nvPr>
            <p:ph type="pic" sz="quarter" idx="29" hasCustomPrompt="1"/>
          </p:nvPr>
        </p:nvSpPr>
        <p:spPr>
          <a:xfrm>
            <a:off x="6699681"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xmlns="" id="{DB531280-3CC0-4441-9D81-15676796D8E5}"/>
              </a:ext>
            </a:extLst>
          </p:cNvPr>
          <p:cNvSpPr/>
          <p:nvPr/>
        </p:nvSpPr>
        <p:spPr>
          <a:xfrm>
            <a:off x="6573439" y="2945458"/>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xmlns="" id="{5ABC3C03-0581-423C-8D1C-6A1DF576A4C7}"/>
              </a:ext>
            </a:extLst>
          </p:cNvPr>
          <p:cNvSpPr>
            <a:spLocks noGrp="1"/>
          </p:cNvSpPr>
          <p:nvPr>
            <p:ph type="pic" sz="quarter" idx="28" hasCustomPrompt="1"/>
          </p:nvPr>
        </p:nvSpPr>
        <p:spPr>
          <a:xfrm>
            <a:off x="6699681" y="306590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6" name="Marcador de texto 6">
            <a:extLst>
              <a:ext uri="{FF2B5EF4-FFF2-40B4-BE49-F238E27FC236}">
                <a16:creationId xmlns:a16="http://schemas.microsoft.com/office/drawing/2014/main" xmlns="" id="{BE326416-A2C5-444B-874D-EDA128E53006}"/>
              </a:ext>
            </a:extLst>
          </p:cNvPr>
          <p:cNvSpPr>
            <a:spLocks noGrp="1"/>
          </p:cNvSpPr>
          <p:nvPr>
            <p:ph type="body" sz="quarter" idx="31" hasCustomPrompt="1"/>
          </p:nvPr>
        </p:nvSpPr>
        <p:spPr>
          <a:xfrm>
            <a:off x="417512" y="4015741"/>
            <a:ext cx="505587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grpSp>
        <p:nvGrpSpPr>
          <p:cNvPr id="37" name="Grupo 36">
            <a:extLst>
              <a:ext uri="{FF2B5EF4-FFF2-40B4-BE49-F238E27FC236}">
                <a16:creationId xmlns:a16="http://schemas.microsoft.com/office/drawing/2014/main" xmlns=""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xmlns=""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xmlns=""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4" name="Marcador de pie de página 13">
            <a:extLst>
              <a:ext uri="{FF2B5EF4-FFF2-40B4-BE49-F238E27FC236}">
                <a16:creationId xmlns:a16="http://schemas.microsoft.com/office/drawing/2014/main" xmlns="" id="{B9009B83-2948-45C9-B7FA-89D837FD42D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0" name="Marcador de número de diapositiva 14">
            <a:extLst>
              <a:ext uri="{FF2B5EF4-FFF2-40B4-BE49-F238E27FC236}">
                <a16:creationId xmlns:a16="http://schemas.microsoft.com/office/drawing/2014/main" xmlns="" id="{23C8B117-1735-4260-AF4F-AA8CDC321FD6}"/>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32" name="Título 1">
            <a:extLst>
              <a:ext uri="{FF2B5EF4-FFF2-40B4-BE49-F238E27FC236}">
                <a16:creationId xmlns:a16="http://schemas.microsoft.com/office/drawing/2014/main" xmlns="" id="{D3A151B2-5139-4FA8-A3C5-AB91531333A6}"/>
              </a:ext>
            </a:extLst>
          </p:cNvPr>
          <p:cNvSpPr>
            <a:spLocks noGrp="1"/>
          </p:cNvSpPr>
          <p:nvPr>
            <p:ph type="title" hasCustomPrompt="1"/>
          </p:nvPr>
        </p:nvSpPr>
        <p:spPr>
          <a:xfrm>
            <a:off x="417513" y="583200"/>
            <a:ext cx="5055874" cy="151596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9178666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Iconos, fondo NEGRO dcha">
    <p:bg>
      <p:bgPr>
        <a:solidFill>
          <a:schemeClr val="bg1"/>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76541072-B281-468B-AA83-01053ACEAA74}"/>
              </a:ext>
            </a:extLst>
          </p:cNvPr>
          <p:cNvSpPr/>
          <p:nvPr/>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xmlns="" id="{3BDE877B-FD9B-4546-8057-7367C2C764A9}"/>
              </a:ext>
            </a:extLst>
          </p:cNvPr>
          <p:cNvSpPr>
            <a:spLocks noGrp="1"/>
          </p:cNvSpPr>
          <p:nvPr>
            <p:ph idx="12" hasCustomPrompt="1"/>
          </p:nvPr>
        </p:nvSpPr>
        <p:spPr>
          <a:xfrm>
            <a:off x="7530194" y="2059411"/>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xmlns="" id="{4E2F2567-B505-46F8-B787-4C6DBE4A69CA}"/>
              </a:ext>
            </a:extLst>
          </p:cNvPr>
          <p:cNvSpPr>
            <a:spLocks noGrp="1"/>
          </p:cNvSpPr>
          <p:nvPr>
            <p:ph type="body" sz="quarter" idx="17" hasCustomPrompt="1"/>
          </p:nvPr>
        </p:nvSpPr>
        <p:spPr>
          <a:xfrm>
            <a:off x="7530319" y="1733436"/>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xmlns="" id="{A5EB27C3-EDC6-4376-B62E-AE55564AFD6D}"/>
              </a:ext>
            </a:extLst>
          </p:cNvPr>
          <p:cNvSpPr>
            <a:spLocks noGrp="1"/>
          </p:cNvSpPr>
          <p:nvPr>
            <p:ph idx="18" hasCustomPrompt="1"/>
          </p:nvPr>
        </p:nvSpPr>
        <p:spPr>
          <a:xfrm>
            <a:off x="7530194" y="3271433"/>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xmlns="" id="{8C16A4A1-154F-43C1-8D41-96B00F9AF23B}"/>
              </a:ext>
            </a:extLst>
          </p:cNvPr>
          <p:cNvSpPr>
            <a:spLocks noGrp="1"/>
          </p:cNvSpPr>
          <p:nvPr>
            <p:ph type="body" sz="quarter" idx="19" hasCustomPrompt="1"/>
          </p:nvPr>
        </p:nvSpPr>
        <p:spPr>
          <a:xfrm>
            <a:off x="7530319" y="2945459"/>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xmlns="" id="{F373D7C0-0196-40E6-B1AA-4ED644DC796B}"/>
              </a:ext>
            </a:extLst>
          </p:cNvPr>
          <p:cNvSpPr>
            <a:spLocks noGrp="1"/>
          </p:cNvSpPr>
          <p:nvPr>
            <p:ph idx="20" hasCustomPrompt="1"/>
          </p:nvPr>
        </p:nvSpPr>
        <p:spPr>
          <a:xfrm>
            <a:off x="7530194" y="5695478"/>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xmlns="" id="{B0EA7DE4-DE1D-4962-9084-1150C9900AE6}"/>
              </a:ext>
            </a:extLst>
          </p:cNvPr>
          <p:cNvSpPr>
            <a:spLocks noGrp="1"/>
          </p:cNvSpPr>
          <p:nvPr>
            <p:ph type="body" sz="quarter" idx="21" hasCustomPrompt="1"/>
          </p:nvPr>
        </p:nvSpPr>
        <p:spPr>
          <a:xfrm>
            <a:off x="7530319" y="5369504"/>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xmlns="" id="{611B1ADC-33AC-4FFA-9D32-CBB4793B3041}"/>
              </a:ext>
            </a:extLst>
          </p:cNvPr>
          <p:cNvSpPr>
            <a:spLocks noGrp="1"/>
          </p:cNvSpPr>
          <p:nvPr>
            <p:ph idx="22" hasCustomPrompt="1"/>
          </p:nvPr>
        </p:nvSpPr>
        <p:spPr>
          <a:xfrm>
            <a:off x="7530194" y="4483455"/>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xmlns="" id="{727F929C-B11D-4BC4-8BAB-AC7D40F9867D}"/>
              </a:ext>
            </a:extLst>
          </p:cNvPr>
          <p:cNvSpPr>
            <a:spLocks noGrp="1"/>
          </p:cNvSpPr>
          <p:nvPr>
            <p:ph type="body" sz="quarter" idx="23" hasCustomPrompt="1"/>
          </p:nvPr>
        </p:nvSpPr>
        <p:spPr>
          <a:xfrm>
            <a:off x="7530319" y="4157480"/>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xmlns="" id="{7BB5CF90-ED2D-4EC9-89B3-0392356234B3}"/>
              </a:ext>
            </a:extLst>
          </p:cNvPr>
          <p:cNvSpPr/>
          <p:nvPr/>
        </p:nvSpPr>
        <p:spPr>
          <a:xfrm>
            <a:off x="6573439"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xmlns="" id="{5CFECCE5-7234-4C98-8D3A-B253A7A9FC2B}"/>
              </a:ext>
            </a:extLst>
          </p:cNvPr>
          <p:cNvSpPr>
            <a:spLocks noGrp="1"/>
          </p:cNvSpPr>
          <p:nvPr>
            <p:ph type="pic" sz="quarter" idx="24" hasCustomPrompt="1"/>
          </p:nvPr>
        </p:nvSpPr>
        <p:spPr>
          <a:xfrm>
            <a:off x="6699681"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xmlns="" id="{9072B9BA-B2F5-4847-8CBF-370CB69D358A}"/>
              </a:ext>
            </a:extLst>
          </p:cNvPr>
          <p:cNvSpPr/>
          <p:nvPr/>
        </p:nvSpPr>
        <p:spPr>
          <a:xfrm>
            <a:off x="6573439"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xmlns="" id="{7DFAE8C0-87E2-4E4E-96CF-2304266BC14A}"/>
              </a:ext>
            </a:extLst>
          </p:cNvPr>
          <p:cNvSpPr>
            <a:spLocks noGrp="1"/>
          </p:cNvSpPr>
          <p:nvPr>
            <p:ph type="pic" sz="quarter" idx="30" hasCustomPrompt="1"/>
          </p:nvPr>
        </p:nvSpPr>
        <p:spPr>
          <a:xfrm>
            <a:off x="6699681"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xmlns="" id="{4798D823-9F53-4B31-A5F8-7224E7A16AD0}"/>
              </a:ext>
            </a:extLst>
          </p:cNvPr>
          <p:cNvSpPr/>
          <p:nvPr/>
        </p:nvSpPr>
        <p:spPr>
          <a:xfrm>
            <a:off x="6573439"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xmlns="" id="{DD195D92-9D72-4188-B1D8-B3EDF357F3FF}"/>
              </a:ext>
            </a:extLst>
          </p:cNvPr>
          <p:cNvSpPr>
            <a:spLocks noGrp="1"/>
          </p:cNvSpPr>
          <p:nvPr>
            <p:ph type="pic" sz="quarter" idx="29" hasCustomPrompt="1"/>
          </p:nvPr>
        </p:nvSpPr>
        <p:spPr>
          <a:xfrm>
            <a:off x="6699681"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xmlns="" id="{DB531280-3CC0-4441-9D81-15676796D8E5}"/>
              </a:ext>
            </a:extLst>
          </p:cNvPr>
          <p:cNvSpPr/>
          <p:nvPr/>
        </p:nvSpPr>
        <p:spPr>
          <a:xfrm>
            <a:off x="6573439"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xmlns="" id="{5ABC3C03-0581-423C-8D1C-6A1DF576A4C7}"/>
              </a:ext>
            </a:extLst>
          </p:cNvPr>
          <p:cNvSpPr>
            <a:spLocks noGrp="1"/>
          </p:cNvSpPr>
          <p:nvPr>
            <p:ph type="pic" sz="quarter" idx="28" hasCustomPrompt="1"/>
          </p:nvPr>
        </p:nvSpPr>
        <p:spPr>
          <a:xfrm>
            <a:off x="6699681"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xmlns=""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xmlns=""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xmlns=""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6" name="Marcador de texto 6">
            <a:extLst>
              <a:ext uri="{FF2B5EF4-FFF2-40B4-BE49-F238E27FC236}">
                <a16:creationId xmlns:a16="http://schemas.microsoft.com/office/drawing/2014/main" xmlns="" id="{BE326416-A2C5-444B-874D-EDA128E53006}"/>
              </a:ext>
            </a:extLst>
          </p:cNvPr>
          <p:cNvSpPr>
            <a:spLocks noGrp="1"/>
          </p:cNvSpPr>
          <p:nvPr>
            <p:ph type="body" sz="quarter" idx="31" hasCustomPrompt="1"/>
          </p:nvPr>
        </p:nvSpPr>
        <p:spPr>
          <a:xfrm>
            <a:off x="417512" y="4015741"/>
            <a:ext cx="5055873" cy="2221548"/>
          </a:xfrm>
          <a:prstGeom prst="rect">
            <a:avLst/>
          </a:prstGeom>
        </p:spPr>
        <p:txBody>
          <a:bodyPr vert="horz" lIns="0" tIns="0" rIns="0" bIns="0" rtlCol="0" anchor="t">
            <a:noAutofit/>
          </a:bodyPr>
          <a:lstStyle>
            <a:lvl1pPr marL="0" indent="0" algn="l">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9" name="Marcador de pie de página 13">
            <a:extLst>
              <a:ext uri="{FF2B5EF4-FFF2-40B4-BE49-F238E27FC236}">
                <a16:creationId xmlns:a16="http://schemas.microsoft.com/office/drawing/2014/main" xmlns="" id="{A6F46A31-EA8D-4B99-AFB0-DB820881708A}"/>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0" name="Marcador de número de diapositiva 14">
            <a:extLst>
              <a:ext uri="{FF2B5EF4-FFF2-40B4-BE49-F238E27FC236}">
                <a16:creationId xmlns:a16="http://schemas.microsoft.com/office/drawing/2014/main" xmlns="" id="{D3DA247C-9ED8-4EE1-97FB-C516757C82E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38" name="Título 1">
            <a:extLst>
              <a:ext uri="{FF2B5EF4-FFF2-40B4-BE49-F238E27FC236}">
                <a16:creationId xmlns:a16="http://schemas.microsoft.com/office/drawing/2014/main" xmlns="" id="{632E6544-A97E-4AF2-95A8-7D0D54BAFED4}"/>
              </a:ext>
            </a:extLst>
          </p:cNvPr>
          <p:cNvSpPr>
            <a:spLocks noGrp="1"/>
          </p:cNvSpPr>
          <p:nvPr>
            <p:ph type="title" hasCustomPrompt="1"/>
          </p:nvPr>
        </p:nvSpPr>
        <p:spPr>
          <a:xfrm>
            <a:off x="417513" y="583200"/>
            <a:ext cx="5055874" cy="1515966"/>
          </a:xfrm>
          <a:prstGeom prst="rect">
            <a:avLst/>
          </a:prstGeom>
        </p:spPr>
        <p:txBody>
          <a:bodyPr anchor="t">
            <a:noAutofit/>
          </a:bodyPr>
          <a:lstStyle>
            <a:lvl1pPr>
              <a:lnSpc>
                <a:spcPts val="3394"/>
              </a:lnSpc>
              <a:defRPr sz="3394">
                <a:solidFill>
                  <a:schemeClr val="tx1"/>
                </a:solidFill>
              </a:defRPr>
            </a:lvl1pPr>
          </a:lstStyle>
          <a:p>
            <a:r>
              <a:rPr lang="es-ES" dirty="0"/>
              <a:t>Título</a:t>
            </a:r>
          </a:p>
        </p:txBody>
      </p:sp>
    </p:spTree>
    <p:extLst>
      <p:ext uri="{BB962C8B-B14F-4D97-AF65-F5344CB8AC3E}">
        <p14:creationId xmlns:p14="http://schemas.microsoft.com/office/powerpoint/2010/main" val="4216202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Iconos, bloque de seis">
    <p:bg>
      <p:bgPr>
        <a:solidFill>
          <a:schemeClr val="bg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xmlns="" id="{3BDE877B-FD9B-4546-8057-7367C2C764A9}"/>
              </a:ext>
            </a:extLst>
          </p:cNvPr>
          <p:cNvSpPr>
            <a:spLocks noGrp="1"/>
          </p:cNvSpPr>
          <p:nvPr>
            <p:ph idx="12" hasCustomPrompt="1"/>
          </p:nvPr>
        </p:nvSpPr>
        <p:spPr>
          <a:xfrm>
            <a:off x="1192470" y="31452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xmlns="" id="{4E2F2567-B505-46F8-B787-4C6DBE4A69CA}"/>
              </a:ext>
            </a:extLst>
          </p:cNvPr>
          <p:cNvSpPr>
            <a:spLocks noGrp="1"/>
          </p:cNvSpPr>
          <p:nvPr>
            <p:ph type="body" sz="quarter" idx="17" hasCustomPrompt="1"/>
          </p:nvPr>
        </p:nvSpPr>
        <p:spPr>
          <a:xfrm>
            <a:off x="2149351" y="24319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xmlns="" id="{7BB5CF90-ED2D-4EC9-89B3-0392356234B3}"/>
              </a:ext>
            </a:extLst>
          </p:cNvPr>
          <p:cNvSpPr/>
          <p:nvPr/>
        </p:nvSpPr>
        <p:spPr>
          <a:xfrm>
            <a:off x="1192470" y="23779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xmlns="" id="{5CFECCE5-7234-4C98-8D3A-B253A7A9FC2B}"/>
              </a:ext>
            </a:extLst>
          </p:cNvPr>
          <p:cNvSpPr>
            <a:spLocks noGrp="1"/>
          </p:cNvSpPr>
          <p:nvPr>
            <p:ph type="pic" sz="quarter" idx="24" hasCustomPrompt="1"/>
          </p:nvPr>
        </p:nvSpPr>
        <p:spPr>
          <a:xfrm>
            <a:off x="1318712" y="250396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Título 1">
            <a:extLst>
              <a:ext uri="{FF2B5EF4-FFF2-40B4-BE49-F238E27FC236}">
                <a16:creationId xmlns:a16="http://schemas.microsoft.com/office/drawing/2014/main" xmlns=""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36" name="Marcador de texto 6">
            <a:extLst>
              <a:ext uri="{FF2B5EF4-FFF2-40B4-BE49-F238E27FC236}">
                <a16:creationId xmlns:a16="http://schemas.microsoft.com/office/drawing/2014/main" xmlns="" id="{BE326416-A2C5-444B-874D-EDA128E53006}"/>
              </a:ext>
            </a:extLst>
          </p:cNvPr>
          <p:cNvSpPr>
            <a:spLocks noGrp="1"/>
          </p:cNvSpPr>
          <p:nvPr>
            <p:ph type="body" sz="quarter" idx="31" hasCustomPrompt="1"/>
          </p:nvPr>
        </p:nvSpPr>
        <p:spPr>
          <a:xfrm>
            <a:off x="417512" y="1207453"/>
            <a:ext cx="11366501" cy="538761"/>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grpSp>
        <p:nvGrpSpPr>
          <p:cNvPr id="37" name="Grupo 36">
            <a:extLst>
              <a:ext uri="{FF2B5EF4-FFF2-40B4-BE49-F238E27FC236}">
                <a16:creationId xmlns:a16="http://schemas.microsoft.com/office/drawing/2014/main" xmlns=""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xmlns=""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xmlns=""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5" name="Marcador de contenido 2">
            <a:extLst>
              <a:ext uri="{FF2B5EF4-FFF2-40B4-BE49-F238E27FC236}">
                <a16:creationId xmlns:a16="http://schemas.microsoft.com/office/drawing/2014/main" xmlns="" id="{94704945-FE56-4436-A0D5-4090CFFE15EC}"/>
              </a:ext>
            </a:extLst>
          </p:cNvPr>
          <p:cNvSpPr>
            <a:spLocks noGrp="1"/>
          </p:cNvSpPr>
          <p:nvPr>
            <p:ph idx="32" hasCustomPrompt="1"/>
          </p:nvPr>
        </p:nvSpPr>
        <p:spPr>
          <a:xfrm>
            <a:off x="4591631" y="31452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46" name="Marcador de texto 6">
            <a:extLst>
              <a:ext uri="{FF2B5EF4-FFF2-40B4-BE49-F238E27FC236}">
                <a16:creationId xmlns:a16="http://schemas.microsoft.com/office/drawing/2014/main" xmlns="" id="{C785E68C-BAA0-4245-A1E7-5CB465C7BF36}"/>
              </a:ext>
            </a:extLst>
          </p:cNvPr>
          <p:cNvSpPr>
            <a:spLocks noGrp="1"/>
          </p:cNvSpPr>
          <p:nvPr>
            <p:ph type="body" sz="quarter" idx="33" hasCustomPrompt="1"/>
          </p:nvPr>
        </p:nvSpPr>
        <p:spPr>
          <a:xfrm>
            <a:off x="5548511" y="24319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7" name="Elipse 46">
            <a:extLst>
              <a:ext uri="{FF2B5EF4-FFF2-40B4-BE49-F238E27FC236}">
                <a16:creationId xmlns:a16="http://schemas.microsoft.com/office/drawing/2014/main" xmlns="" id="{C3F6BA1F-A6AF-4386-AF6D-C9B0ACC10E38}"/>
              </a:ext>
            </a:extLst>
          </p:cNvPr>
          <p:cNvSpPr/>
          <p:nvPr/>
        </p:nvSpPr>
        <p:spPr>
          <a:xfrm>
            <a:off x="4591631" y="23779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8" name="Marcador de posición de imagen 6">
            <a:extLst>
              <a:ext uri="{FF2B5EF4-FFF2-40B4-BE49-F238E27FC236}">
                <a16:creationId xmlns:a16="http://schemas.microsoft.com/office/drawing/2014/main" xmlns="" id="{A582CE86-84EE-4C0C-AA6E-F894D73E48CF}"/>
              </a:ext>
            </a:extLst>
          </p:cNvPr>
          <p:cNvSpPr>
            <a:spLocks noGrp="1"/>
          </p:cNvSpPr>
          <p:nvPr>
            <p:ph type="pic" sz="quarter" idx="34" hasCustomPrompt="1"/>
          </p:nvPr>
        </p:nvSpPr>
        <p:spPr>
          <a:xfrm>
            <a:off x="4717873" y="250396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9" name="Marcador de contenido 2">
            <a:extLst>
              <a:ext uri="{FF2B5EF4-FFF2-40B4-BE49-F238E27FC236}">
                <a16:creationId xmlns:a16="http://schemas.microsoft.com/office/drawing/2014/main" xmlns="" id="{B23D5A7B-4179-4C2F-BC9B-01E39E1BBA88}"/>
              </a:ext>
            </a:extLst>
          </p:cNvPr>
          <p:cNvSpPr>
            <a:spLocks noGrp="1"/>
          </p:cNvSpPr>
          <p:nvPr>
            <p:ph idx="35" hasCustomPrompt="1"/>
          </p:nvPr>
        </p:nvSpPr>
        <p:spPr>
          <a:xfrm>
            <a:off x="7988679" y="31452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50" name="Marcador de texto 6">
            <a:extLst>
              <a:ext uri="{FF2B5EF4-FFF2-40B4-BE49-F238E27FC236}">
                <a16:creationId xmlns:a16="http://schemas.microsoft.com/office/drawing/2014/main" xmlns="" id="{D7B84A05-22C7-448B-A9D3-38640ED9E74A}"/>
              </a:ext>
            </a:extLst>
          </p:cNvPr>
          <p:cNvSpPr>
            <a:spLocks noGrp="1"/>
          </p:cNvSpPr>
          <p:nvPr>
            <p:ph type="body" sz="quarter" idx="36" hasCustomPrompt="1"/>
          </p:nvPr>
        </p:nvSpPr>
        <p:spPr>
          <a:xfrm>
            <a:off x="8945560" y="24319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51" name="Elipse 50">
            <a:extLst>
              <a:ext uri="{FF2B5EF4-FFF2-40B4-BE49-F238E27FC236}">
                <a16:creationId xmlns:a16="http://schemas.microsoft.com/office/drawing/2014/main" xmlns="" id="{C532D483-1739-4D18-9F33-225192CBC80F}"/>
              </a:ext>
            </a:extLst>
          </p:cNvPr>
          <p:cNvSpPr/>
          <p:nvPr/>
        </p:nvSpPr>
        <p:spPr>
          <a:xfrm>
            <a:off x="7988679" y="23779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52" name="Marcador de posición de imagen 6">
            <a:extLst>
              <a:ext uri="{FF2B5EF4-FFF2-40B4-BE49-F238E27FC236}">
                <a16:creationId xmlns:a16="http://schemas.microsoft.com/office/drawing/2014/main" xmlns="" id="{9A077BB5-BB8C-499B-8936-9BFEECAA7DA3}"/>
              </a:ext>
            </a:extLst>
          </p:cNvPr>
          <p:cNvSpPr>
            <a:spLocks noGrp="1"/>
          </p:cNvSpPr>
          <p:nvPr>
            <p:ph type="pic" sz="quarter" idx="37" hasCustomPrompt="1"/>
          </p:nvPr>
        </p:nvSpPr>
        <p:spPr>
          <a:xfrm>
            <a:off x="8114921" y="250396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53" name="Marcador de contenido 2">
            <a:extLst>
              <a:ext uri="{FF2B5EF4-FFF2-40B4-BE49-F238E27FC236}">
                <a16:creationId xmlns:a16="http://schemas.microsoft.com/office/drawing/2014/main" xmlns="" id="{98B3AC04-9FA9-47F8-8A80-EF81AFC553C9}"/>
              </a:ext>
            </a:extLst>
          </p:cNvPr>
          <p:cNvSpPr>
            <a:spLocks noGrp="1"/>
          </p:cNvSpPr>
          <p:nvPr>
            <p:ph idx="38" hasCustomPrompt="1"/>
          </p:nvPr>
        </p:nvSpPr>
        <p:spPr>
          <a:xfrm>
            <a:off x="1192470" y="52417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54" name="Marcador de texto 6">
            <a:extLst>
              <a:ext uri="{FF2B5EF4-FFF2-40B4-BE49-F238E27FC236}">
                <a16:creationId xmlns:a16="http://schemas.microsoft.com/office/drawing/2014/main" xmlns="" id="{2D47734D-6648-43E9-A7B5-42D5E79B46E6}"/>
              </a:ext>
            </a:extLst>
          </p:cNvPr>
          <p:cNvSpPr>
            <a:spLocks noGrp="1"/>
          </p:cNvSpPr>
          <p:nvPr>
            <p:ph type="body" sz="quarter" idx="39" hasCustomPrompt="1"/>
          </p:nvPr>
        </p:nvSpPr>
        <p:spPr>
          <a:xfrm>
            <a:off x="2149351" y="45284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55" name="Elipse 54">
            <a:extLst>
              <a:ext uri="{FF2B5EF4-FFF2-40B4-BE49-F238E27FC236}">
                <a16:creationId xmlns:a16="http://schemas.microsoft.com/office/drawing/2014/main" xmlns="" id="{5B67D898-2DF0-4963-8163-0F0DA0BA3D4B}"/>
              </a:ext>
            </a:extLst>
          </p:cNvPr>
          <p:cNvSpPr/>
          <p:nvPr/>
        </p:nvSpPr>
        <p:spPr>
          <a:xfrm>
            <a:off x="1192470" y="44744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56" name="Marcador de posición de imagen 6">
            <a:extLst>
              <a:ext uri="{FF2B5EF4-FFF2-40B4-BE49-F238E27FC236}">
                <a16:creationId xmlns:a16="http://schemas.microsoft.com/office/drawing/2014/main" xmlns="" id="{07E20D81-75BF-4AA2-9BB4-FA6A5A099FCF}"/>
              </a:ext>
            </a:extLst>
          </p:cNvPr>
          <p:cNvSpPr>
            <a:spLocks noGrp="1"/>
          </p:cNvSpPr>
          <p:nvPr>
            <p:ph type="pic" sz="quarter" idx="40" hasCustomPrompt="1"/>
          </p:nvPr>
        </p:nvSpPr>
        <p:spPr>
          <a:xfrm>
            <a:off x="1318712" y="460046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57" name="Marcador de contenido 2">
            <a:extLst>
              <a:ext uri="{FF2B5EF4-FFF2-40B4-BE49-F238E27FC236}">
                <a16:creationId xmlns:a16="http://schemas.microsoft.com/office/drawing/2014/main" xmlns="" id="{57366896-19B1-443B-81E6-D5E00ED02230}"/>
              </a:ext>
            </a:extLst>
          </p:cNvPr>
          <p:cNvSpPr>
            <a:spLocks noGrp="1"/>
          </p:cNvSpPr>
          <p:nvPr>
            <p:ph idx="41" hasCustomPrompt="1"/>
          </p:nvPr>
        </p:nvSpPr>
        <p:spPr>
          <a:xfrm>
            <a:off x="4591631" y="52417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58" name="Marcador de texto 6">
            <a:extLst>
              <a:ext uri="{FF2B5EF4-FFF2-40B4-BE49-F238E27FC236}">
                <a16:creationId xmlns:a16="http://schemas.microsoft.com/office/drawing/2014/main" xmlns="" id="{0DEBDFC3-DD50-4484-B423-69EB39DA0568}"/>
              </a:ext>
            </a:extLst>
          </p:cNvPr>
          <p:cNvSpPr>
            <a:spLocks noGrp="1"/>
          </p:cNvSpPr>
          <p:nvPr>
            <p:ph type="body" sz="quarter" idx="42" hasCustomPrompt="1"/>
          </p:nvPr>
        </p:nvSpPr>
        <p:spPr>
          <a:xfrm>
            <a:off x="5548511" y="45284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59" name="Elipse 58">
            <a:extLst>
              <a:ext uri="{FF2B5EF4-FFF2-40B4-BE49-F238E27FC236}">
                <a16:creationId xmlns:a16="http://schemas.microsoft.com/office/drawing/2014/main" xmlns="" id="{37735843-F246-461A-8A0A-72B7D61DE5C7}"/>
              </a:ext>
            </a:extLst>
          </p:cNvPr>
          <p:cNvSpPr/>
          <p:nvPr/>
        </p:nvSpPr>
        <p:spPr>
          <a:xfrm>
            <a:off x="4591631" y="44744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0" name="Marcador de posición de imagen 6">
            <a:extLst>
              <a:ext uri="{FF2B5EF4-FFF2-40B4-BE49-F238E27FC236}">
                <a16:creationId xmlns:a16="http://schemas.microsoft.com/office/drawing/2014/main" xmlns="" id="{0B4C2540-4D12-4F7B-9B25-4E1C033EA660}"/>
              </a:ext>
            </a:extLst>
          </p:cNvPr>
          <p:cNvSpPr>
            <a:spLocks noGrp="1"/>
          </p:cNvSpPr>
          <p:nvPr>
            <p:ph type="pic" sz="quarter" idx="43" hasCustomPrompt="1"/>
          </p:nvPr>
        </p:nvSpPr>
        <p:spPr>
          <a:xfrm>
            <a:off x="4717873" y="460046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61" name="Marcador de contenido 2">
            <a:extLst>
              <a:ext uri="{FF2B5EF4-FFF2-40B4-BE49-F238E27FC236}">
                <a16:creationId xmlns:a16="http://schemas.microsoft.com/office/drawing/2014/main" xmlns="" id="{FE05B8D3-CB09-4D36-ACAD-B315CFE723AC}"/>
              </a:ext>
            </a:extLst>
          </p:cNvPr>
          <p:cNvSpPr>
            <a:spLocks noGrp="1"/>
          </p:cNvSpPr>
          <p:nvPr>
            <p:ph idx="44" hasCustomPrompt="1"/>
          </p:nvPr>
        </p:nvSpPr>
        <p:spPr>
          <a:xfrm>
            <a:off x="7988679" y="52417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2" name="Marcador de texto 6">
            <a:extLst>
              <a:ext uri="{FF2B5EF4-FFF2-40B4-BE49-F238E27FC236}">
                <a16:creationId xmlns:a16="http://schemas.microsoft.com/office/drawing/2014/main" xmlns="" id="{143F2DA5-8AA0-4723-B6D6-401D1DC071AB}"/>
              </a:ext>
            </a:extLst>
          </p:cNvPr>
          <p:cNvSpPr>
            <a:spLocks noGrp="1"/>
          </p:cNvSpPr>
          <p:nvPr>
            <p:ph type="body" sz="quarter" idx="45" hasCustomPrompt="1"/>
          </p:nvPr>
        </p:nvSpPr>
        <p:spPr>
          <a:xfrm>
            <a:off x="8945560" y="45284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63" name="Elipse 62">
            <a:extLst>
              <a:ext uri="{FF2B5EF4-FFF2-40B4-BE49-F238E27FC236}">
                <a16:creationId xmlns:a16="http://schemas.microsoft.com/office/drawing/2014/main" xmlns="" id="{79EBD5AD-EEC2-4212-AC55-AEF63C860F69}"/>
              </a:ext>
            </a:extLst>
          </p:cNvPr>
          <p:cNvSpPr/>
          <p:nvPr/>
        </p:nvSpPr>
        <p:spPr>
          <a:xfrm>
            <a:off x="7988679" y="44744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4" name="Marcador de posición de imagen 6">
            <a:extLst>
              <a:ext uri="{FF2B5EF4-FFF2-40B4-BE49-F238E27FC236}">
                <a16:creationId xmlns:a16="http://schemas.microsoft.com/office/drawing/2014/main" xmlns="" id="{E5175236-6A47-4880-B2D4-6F910061AEB9}"/>
              </a:ext>
            </a:extLst>
          </p:cNvPr>
          <p:cNvSpPr>
            <a:spLocks noGrp="1"/>
          </p:cNvSpPr>
          <p:nvPr>
            <p:ph type="pic" sz="quarter" idx="46" hasCustomPrompt="1"/>
          </p:nvPr>
        </p:nvSpPr>
        <p:spPr>
          <a:xfrm>
            <a:off x="8114921" y="460046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0" name="Marcador de pie de página 13">
            <a:extLst>
              <a:ext uri="{FF2B5EF4-FFF2-40B4-BE49-F238E27FC236}">
                <a16:creationId xmlns:a16="http://schemas.microsoft.com/office/drawing/2014/main" xmlns="" id="{5A450CC0-EEC6-4936-8F26-A36E448A1F2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1" name="Marcador de número de diapositiva 14">
            <a:extLst>
              <a:ext uri="{FF2B5EF4-FFF2-40B4-BE49-F238E27FC236}">
                <a16:creationId xmlns:a16="http://schemas.microsoft.com/office/drawing/2014/main" xmlns="" id="{7D01B212-FE5C-48F0-B0B6-26D316A40C5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4604258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Iconos 4 bloques, fondo GRIS">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xmlns="" id="{D4971053-2A4E-484C-95F2-33FFA1B52BED}"/>
              </a:ext>
            </a:extLst>
          </p:cNvPr>
          <p:cNvSpPr/>
          <p:nvPr/>
        </p:nvSpPr>
        <p:spPr>
          <a:xfrm>
            <a:off x="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 name="Rectángulo 2">
            <a:extLst>
              <a:ext uri="{FF2B5EF4-FFF2-40B4-BE49-F238E27FC236}">
                <a16:creationId xmlns:a16="http://schemas.microsoft.com/office/drawing/2014/main" xmlns="" id="{76541072-B281-468B-AA83-01053ACEAA74}"/>
              </a:ext>
            </a:extLst>
          </p:cNvPr>
          <p:cNvSpPr/>
          <p:nvPr/>
        </p:nvSpPr>
        <p:spPr>
          <a:xfrm>
            <a:off x="6096000" y="0"/>
            <a:ext cx="6096000"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xmlns="" id="{4E2F2567-B505-46F8-B787-4C6DBE4A69CA}"/>
              </a:ext>
            </a:extLst>
          </p:cNvPr>
          <p:cNvSpPr>
            <a:spLocks noGrp="1"/>
          </p:cNvSpPr>
          <p:nvPr>
            <p:ph type="body" sz="quarter" idx="17" hasCustomPrompt="1"/>
          </p:nvPr>
        </p:nvSpPr>
        <p:spPr>
          <a:xfrm>
            <a:off x="2463367"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xmlns="" id="{7BB5CF90-ED2D-4EC9-89B3-0392356234B3}"/>
              </a:ext>
            </a:extLst>
          </p:cNvPr>
          <p:cNvSpPr/>
          <p:nvPr/>
        </p:nvSpPr>
        <p:spPr>
          <a:xfrm>
            <a:off x="1506486"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xmlns="" id="{5CFECCE5-7234-4C98-8D3A-B253A7A9FC2B}"/>
              </a:ext>
            </a:extLst>
          </p:cNvPr>
          <p:cNvSpPr>
            <a:spLocks noGrp="1"/>
          </p:cNvSpPr>
          <p:nvPr>
            <p:ph type="pic" sz="quarter" idx="24" hasCustomPrompt="1"/>
          </p:nvPr>
        </p:nvSpPr>
        <p:spPr>
          <a:xfrm>
            <a:off x="1632728" y="2494457"/>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xmlns=""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xmlns=""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xmlns=""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3" name="Marcador de texto 6">
            <a:extLst>
              <a:ext uri="{FF2B5EF4-FFF2-40B4-BE49-F238E27FC236}">
                <a16:creationId xmlns:a16="http://schemas.microsoft.com/office/drawing/2014/main" xmlns="" id="{76DBA4CF-44F5-4629-90CF-8B6B358EC1C1}"/>
              </a:ext>
            </a:extLst>
          </p:cNvPr>
          <p:cNvSpPr>
            <a:spLocks noGrp="1"/>
          </p:cNvSpPr>
          <p:nvPr>
            <p:ph type="body" sz="quarter" idx="25" hasCustomPrompt="1"/>
          </p:nvPr>
        </p:nvSpPr>
        <p:spPr>
          <a:xfrm>
            <a:off x="8607339"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4" name="Elipse 33">
            <a:extLst>
              <a:ext uri="{FF2B5EF4-FFF2-40B4-BE49-F238E27FC236}">
                <a16:creationId xmlns:a16="http://schemas.microsoft.com/office/drawing/2014/main" xmlns="" id="{BACB0DCC-8F02-4970-B481-1973A3403D57}"/>
              </a:ext>
            </a:extLst>
          </p:cNvPr>
          <p:cNvSpPr/>
          <p:nvPr/>
        </p:nvSpPr>
        <p:spPr>
          <a:xfrm>
            <a:off x="7650459"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xmlns="" id="{C484205F-D75B-41E3-8A79-59FF709404BD}"/>
              </a:ext>
            </a:extLst>
          </p:cNvPr>
          <p:cNvSpPr>
            <a:spLocks noGrp="1"/>
          </p:cNvSpPr>
          <p:nvPr>
            <p:ph type="pic" sz="quarter" idx="26" hasCustomPrompt="1"/>
          </p:nvPr>
        </p:nvSpPr>
        <p:spPr>
          <a:xfrm>
            <a:off x="7776701" y="2494457"/>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texto 6">
            <a:extLst>
              <a:ext uri="{FF2B5EF4-FFF2-40B4-BE49-F238E27FC236}">
                <a16:creationId xmlns:a16="http://schemas.microsoft.com/office/drawing/2014/main" xmlns="" id="{1119318C-B879-4263-9D08-9AE9125C8A34}"/>
              </a:ext>
            </a:extLst>
          </p:cNvPr>
          <p:cNvSpPr>
            <a:spLocks noGrp="1"/>
          </p:cNvSpPr>
          <p:nvPr>
            <p:ph type="body" sz="quarter" idx="27" hasCustomPrompt="1"/>
          </p:nvPr>
        </p:nvSpPr>
        <p:spPr>
          <a:xfrm>
            <a:off x="2463367"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2" name="Elipse 41">
            <a:extLst>
              <a:ext uri="{FF2B5EF4-FFF2-40B4-BE49-F238E27FC236}">
                <a16:creationId xmlns:a16="http://schemas.microsoft.com/office/drawing/2014/main" xmlns="" id="{CA89B2F0-70A9-4A53-B314-3ACCFAB17D04}"/>
              </a:ext>
            </a:extLst>
          </p:cNvPr>
          <p:cNvSpPr/>
          <p:nvPr/>
        </p:nvSpPr>
        <p:spPr>
          <a:xfrm>
            <a:off x="1506486"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3" name="Marcador de posición de imagen 6">
            <a:extLst>
              <a:ext uri="{FF2B5EF4-FFF2-40B4-BE49-F238E27FC236}">
                <a16:creationId xmlns:a16="http://schemas.microsoft.com/office/drawing/2014/main" xmlns="" id="{8217FB71-8C4B-4EDD-9664-A97BE4A65212}"/>
              </a:ext>
            </a:extLst>
          </p:cNvPr>
          <p:cNvSpPr>
            <a:spLocks noGrp="1"/>
          </p:cNvSpPr>
          <p:nvPr>
            <p:ph type="pic" sz="quarter" idx="28" hasCustomPrompt="1"/>
          </p:nvPr>
        </p:nvSpPr>
        <p:spPr>
          <a:xfrm>
            <a:off x="1632728"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4" name="Marcador de texto 6">
            <a:extLst>
              <a:ext uri="{FF2B5EF4-FFF2-40B4-BE49-F238E27FC236}">
                <a16:creationId xmlns:a16="http://schemas.microsoft.com/office/drawing/2014/main" xmlns="" id="{7D455C7E-8E96-4EA1-B357-4778529A0D53}"/>
              </a:ext>
            </a:extLst>
          </p:cNvPr>
          <p:cNvSpPr>
            <a:spLocks noGrp="1"/>
          </p:cNvSpPr>
          <p:nvPr>
            <p:ph type="body" sz="quarter" idx="29" hasCustomPrompt="1"/>
          </p:nvPr>
        </p:nvSpPr>
        <p:spPr>
          <a:xfrm>
            <a:off x="8607339"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5" name="Elipse 44">
            <a:extLst>
              <a:ext uri="{FF2B5EF4-FFF2-40B4-BE49-F238E27FC236}">
                <a16:creationId xmlns:a16="http://schemas.microsoft.com/office/drawing/2014/main" xmlns="" id="{AD92B247-C0C1-4B3D-8F85-B9E6E7CD9B9A}"/>
              </a:ext>
            </a:extLst>
          </p:cNvPr>
          <p:cNvSpPr/>
          <p:nvPr/>
        </p:nvSpPr>
        <p:spPr>
          <a:xfrm>
            <a:off x="7650459"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6" name="Marcador de posición de imagen 6">
            <a:extLst>
              <a:ext uri="{FF2B5EF4-FFF2-40B4-BE49-F238E27FC236}">
                <a16:creationId xmlns:a16="http://schemas.microsoft.com/office/drawing/2014/main" xmlns="" id="{0C3941AA-C37C-4AC0-B684-AD813BF465F7}"/>
              </a:ext>
            </a:extLst>
          </p:cNvPr>
          <p:cNvSpPr>
            <a:spLocks noGrp="1"/>
          </p:cNvSpPr>
          <p:nvPr>
            <p:ph type="pic" sz="quarter" idx="30" hasCustomPrompt="1"/>
          </p:nvPr>
        </p:nvSpPr>
        <p:spPr>
          <a:xfrm>
            <a:off x="7776701"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8" name="Título 1">
            <a:extLst>
              <a:ext uri="{FF2B5EF4-FFF2-40B4-BE49-F238E27FC236}">
                <a16:creationId xmlns:a16="http://schemas.microsoft.com/office/drawing/2014/main" xmlns="" id="{D5463829-0FF6-4705-BD7E-C8C8C045CFA2}"/>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24" name="Marcador de pie de página 13">
            <a:extLst>
              <a:ext uri="{FF2B5EF4-FFF2-40B4-BE49-F238E27FC236}">
                <a16:creationId xmlns:a16="http://schemas.microsoft.com/office/drawing/2014/main" xmlns="" id="{A150F3E4-DEB7-4526-98DD-EF8E07730FB1}"/>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xmlns="" id="{BE37E0D3-39D4-4694-BEC4-5E9628B60074}"/>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4147107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4 bloques con iconos">
    <p:bg>
      <p:bgPr>
        <a:solidFill>
          <a:schemeClr val="bg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xmlns="" id="{3BDE877B-FD9B-4546-8057-7367C2C764A9}"/>
              </a:ext>
            </a:extLst>
          </p:cNvPr>
          <p:cNvSpPr>
            <a:spLocks noGrp="1"/>
          </p:cNvSpPr>
          <p:nvPr>
            <p:ph idx="12" hasCustomPrompt="1"/>
          </p:nvPr>
        </p:nvSpPr>
        <p:spPr>
          <a:xfrm>
            <a:off x="407989"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xmlns="" id="{4E2F2567-B505-46F8-B787-4C6DBE4A69CA}"/>
              </a:ext>
            </a:extLst>
          </p:cNvPr>
          <p:cNvSpPr>
            <a:spLocks noGrp="1"/>
          </p:cNvSpPr>
          <p:nvPr>
            <p:ph type="body" sz="quarter" idx="17" hasCustomPrompt="1"/>
          </p:nvPr>
        </p:nvSpPr>
        <p:spPr>
          <a:xfrm>
            <a:off x="412750"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7" name="Elipse 16">
            <a:extLst>
              <a:ext uri="{FF2B5EF4-FFF2-40B4-BE49-F238E27FC236}">
                <a16:creationId xmlns:a16="http://schemas.microsoft.com/office/drawing/2014/main" xmlns="" id="{7BB5CF90-ED2D-4EC9-89B3-0392356234B3}"/>
              </a:ext>
            </a:extLst>
          </p:cNvPr>
          <p:cNvSpPr/>
          <p:nvPr/>
        </p:nvSpPr>
        <p:spPr>
          <a:xfrm>
            <a:off x="407988"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xmlns="" id="{5CFECCE5-7234-4C98-8D3A-B253A7A9FC2B}"/>
              </a:ext>
            </a:extLst>
          </p:cNvPr>
          <p:cNvSpPr>
            <a:spLocks noGrp="1"/>
          </p:cNvSpPr>
          <p:nvPr>
            <p:ph type="pic" sz="quarter" idx="24" hasCustomPrompt="1"/>
          </p:nvPr>
        </p:nvSpPr>
        <p:spPr>
          <a:xfrm>
            <a:off x="534230"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Título 1">
            <a:extLst>
              <a:ext uri="{FF2B5EF4-FFF2-40B4-BE49-F238E27FC236}">
                <a16:creationId xmlns:a16="http://schemas.microsoft.com/office/drawing/2014/main" xmlns=""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grpSp>
        <p:nvGrpSpPr>
          <p:cNvPr id="37" name="Grupo 36">
            <a:extLst>
              <a:ext uri="{FF2B5EF4-FFF2-40B4-BE49-F238E27FC236}">
                <a16:creationId xmlns:a16="http://schemas.microsoft.com/office/drawing/2014/main" xmlns=""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xmlns=""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xmlns=""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 name="Marcador de texto 2">
            <a:extLst>
              <a:ext uri="{FF2B5EF4-FFF2-40B4-BE49-F238E27FC236}">
                <a16:creationId xmlns:a16="http://schemas.microsoft.com/office/drawing/2014/main" xmlns="" id="{D6CC3D24-1800-42F1-B350-68AAC07A66D4}"/>
              </a:ext>
            </a:extLst>
          </p:cNvPr>
          <p:cNvSpPr>
            <a:spLocks noGrp="1"/>
          </p:cNvSpPr>
          <p:nvPr>
            <p:ph type="body" sz="quarter" idx="25" hasCustomPrompt="1"/>
          </p:nvPr>
        </p:nvSpPr>
        <p:spPr>
          <a:xfrm>
            <a:off x="417513"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40" name="Marcador de contenido 2">
            <a:extLst>
              <a:ext uri="{FF2B5EF4-FFF2-40B4-BE49-F238E27FC236}">
                <a16:creationId xmlns:a16="http://schemas.microsoft.com/office/drawing/2014/main" xmlns="" id="{31DD671E-AD8F-4000-8D6D-ED0ECACA5E82}"/>
              </a:ext>
            </a:extLst>
          </p:cNvPr>
          <p:cNvSpPr>
            <a:spLocks noGrp="1"/>
          </p:cNvSpPr>
          <p:nvPr>
            <p:ph idx="26" hasCustomPrompt="1"/>
          </p:nvPr>
        </p:nvSpPr>
        <p:spPr>
          <a:xfrm>
            <a:off x="9544051"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41" name="Marcador de texto 6">
            <a:extLst>
              <a:ext uri="{FF2B5EF4-FFF2-40B4-BE49-F238E27FC236}">
                <a16:creationId xmlns:a16="http://schemas.microsoft.com/office/drawing/2014/main" xmlns="" id="{C05FFD57-A3A2-4E22-BEAC-8F3FB3CC1DC1}"/>
              </a:ext>
            </a:extLst>
          </p:cNvPr>
          <p:cNvSpPr>
            <a:spLocks noGrp="1"/>
          </p:cNvSpPr>
          <p:nvPr>
            <p:ph type="body" sz="quarter" idx="27" hasCustomPrompt="1"/>
          </p:nvPr>
        </p:nvSpPr>
        <p:spPr>
          <a:xfrm>
            <a:off x="9548812"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42" name="Elipse 41">
            <a:extLst>
              <a:ext uri="{FF2B5EF4-FFF2-40B4-BE49-F238E27FC236}">
                <a16:creationId xmlns:a16="http://schemas.microsoft.com/office/drawing/2014/main" xmlns="" id="{39111768-90BF-47D5-B475-949B721CAB2F}"/>
              </a:ext>
            </a:extLst>
          </p:cNvPr>
          <p:cNvSpPr/>
          <p:nvPr/>
        </p:nvSpPr>
        <p:spPr>
          <a:xfrm>
            <a:off x="9544050"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3" name="Marcador de posición de imagen 6">
            <a:extLst>
              <a:ext uri="{FF2B5EF4-FFF2-40B4-BE49-F238E27FC236}">
                <a16:creationId xmlns:a16="http://schemas.microsoft.com/office/drawing/2014/main" xmlns="" id="{2361929B-DC3E-4955-AAA2-AED64E307C70}"/>
              </a:ext>
            </a:extLst>
          </p:cNvPr>
          <p:cNvSpPr>
            <a:spLocks noGrp="1"/>
          </p:cNvSpPr>
          <p:nvPr>
            <p:ph type="pic" sz="quarter" idx="28" hasCustomPrompt="1"/>
          </p:nvPr>
        </p:nvSpPr>
        <p:spPr>
          <a:xfrm>
            <a:off x="9670292"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4" name="Marcador de texto 2">
            <a:extLst>
              <a:ext uri="{FF2B5EF4-FFF2-40B4-BE49-F238E27FC236}">
                <a16:creationId xmlns:a16="http://schemas.microsoft.com/office/drawing/2014/main" xmlns="" id="{73365791-7344-425F-A022-693BFFB3D016}"/>
              </a:ext>
            </a:extLst>
          </p:cNvPr>
          <p:cNvSpPr>
            <a:spLocks noGrp="1"/>
          </p:cNvSpPr>
          <p:nvPr>
            <p:ph type="body" sz="quarter" idx="29" hasCustomPrompt="1"/>
          </p:nvPr>
        </p:nvSpPr>
        <p:spPr>
          <a:xfrm>
            <a:off x="9553575"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65" name="Marcador de contenido 2">
            <a:extLst>
              <a:ext uri="{FF2B5EF4-FFF2-40B4-BE49-F238E27FC236}">
                <a16:creationId xmlns:a16="http://schemas.microsoft.com/office/drawing/2014/main" xmlns="" id="{8CA971B0-2BF9-4678-BFA9-AC040006125A}"/>
              </a:ext>
            </a:extLst>
          </p:cNvPr>
          <p:cNvSpPr>
            <a:spLocks noGrp="1"/>
          </p:cNvSpPr>
          <p:nvPr>
            <p:ph idx="30" hasCustomPrompt="1"/>
          </p:nvPr>
        </p:nvSpPr>
        <p:spPr>
          <a:xfrm>
            <a:off x="3406776"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6" name="Marcador de texto 6">
            <a:extLst>
              <a:ext uri="{FF2B5EF4-FFF2-40B4-BE49-F238E27FC236}">
                <a16:creationId xmlns:a16="http://schemas.microsoft.com/office/drawing/2014/main" xmlns="" id="{E7F3692C-CF3B-429F-947A-1ED9460EE035}"/>
              </a:ext>
            </a:extLst>
          </p:cNvPr>
          <p:cNvSpPr>
            <a:spLocks noGrp="1"/>
          </p:cNvSpPr>
          <p:nvPr>
            <p:ph type="body" sz="quarter" idx="31" hasCustomPrompt="1"/>
          </p:nvPr>
        </p:nvSpPr>
        <p:spPr>
          <a:xfrm>
            <a:off x="3411537"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67" name="Elipse 66">
            <a:extLst>
              <a:ext uri="{FF2B5EF4-FFF2-40B4-BE49-F238E27FC236}">
                <a16:creationId xmlns:a16="http://schemas.microsoft.com/office/drawing/2014/main" xmlns="" id="{E25ED882-C6D3-4CBA-B7D2-F91C2603FC1A}"/>
              </a:ext>
            </a:extLst>
          </p:cNvPr>
          <p:cNvSpPr/>
          <p:nvPr/>
        </p:nvSpPr>
        <p:spPr>
          <a:xfrm>
            <a:off x="3406775"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8" name="Marcador de posición de imagen 6">
            <a:extLst>
              <a:ext uri="{FF2B5EF4-FFF2-40B4-BE49-F238E27FC236}">
                <a16:creationId xmlns:a16="http://schemas.microsoft.com/office/drawing/2014/main" xmlns="" id="{2D456682-09FF-4A52-AF8A-D2E0341F5314}"/>
              </a:ext>
            </a:extLst>
          </p:cNvPr>
          <p:cNvSpPr>
            <a:spLocks noGrp="1"/>
          </p:cNvSpPr>
          <p:nvPr>
            <p:ph type="pic" sz="quarter" idx="32" hasCustomPrompt="1"/>
          </p:nvPr>
        </p:nvSpPr>
        <p:spPr>
          <a:xfrm>
            <a:off x="3533017"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69" name="Marcador de texto 2">
            <a:extLst>
              <a:ext uri="{FF2B5EF4-FFF2-40B4-BE49-F238E27FC236}">
                <a16:creationId xmlns:a16="http://schemas.microsoft.com/office/drawing/2014/main" xmlns="" id="{D14D9E69-D4FA-488F-A6A0-62D11A2D696F}"/>
              </a:ext>
            </a:extLst>
          </p:cNvPr>
          <p:cNvSpPr>
            <a:spLocks noGrp="1"/>
          </p:cNvSpPr>
          <p:nvPr>
            <p:ph type="body" sz="quarter" idx="33" hasCustomPrompt="1"/>
          </p:nvPr>
        </p:nvSpPr>
        <p:spPr>
          <a:xfrm>
            <a:off x="3416301"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70" name="Marcador de contenido 2">
            <a:extLst>
              <a:ext uri="{FF2B5EF4-FFF2-40B4-BE49-F238E27FC236}">
                <a16:creationId xmlns:a16="http://schemas.microsoft.com/office/drawing/2014/main" xmlns="" id="{C028D87B-A571-4AD4-9144-370604A64A40}"/>
              </a:ext>
            </a:extLst>
          </p:cNvPr>
          <p:cNvSpPr>
            <a:spLocks noGrp="1"/>
          </p:cNvSpPr>
          <p:nvPr>
            <p:ph idx="34" hasCustomPrompt="1"/>
          </p:nvPr>
        </p:nvSpPr>
        <p:spPr>
          <a:xfrm>
            <a:off x="6554062"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1" name="Marcador de texto 6">
            <a:extLst>
              <a:ext uri="{FF2B5EF4-FFF2-40B4-BE49-F238E27FC236}">
                <a16:creationId xmlns:a16="http://schemas.microsoft.com/office/drawing/2014/main" xmlns="" id="{784320E3-DD5E-4881-A513-7F777FEE9321}"/>
              </a:ext>
            </a:extLst>
          </p:cNvPr>
          <p:cNvSpPr>
            <a:spLocks noGrp="1"/>
          </p:cNvSpPr>
          <p:nvPr>
            <p:ph type="body" sz="quarter" idx="35" hasCustomPrompt="1"/>
          </p:nvPr>
        </p:nvSpPr>
        <p:spPr>
          <a:xfrm>
            <a:off x="6558823"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72" name="Elipse 71">
            <a:extLst>
              <a:ext uri="{FF2B5EF4-FFF2-40B4-BE49-F238E27FC236}">
                <a16:creationId xmlns:a16="http://schemas.microsoft.com/office/drawing/2014/main" xmlns="" id="{64D1DA90-29F2-4045-8188-D6A014526A3C}"/>
              </a:ext>
            </a:extLst>
          </p:cNvPr>
          <p:cNvSpPr/>
          <p:nvPr/>
        </p:nvSpPr>
        <p:spPr>
          <a:xfrm>
            <a:off x="6554061"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73" name="Marcador de posición de imagen 6">
            <a:extLst>
              <a:ext uri="{FF2B5EF4-FFF2-40B4-BE49-F238E27FC236}">
                <a16:creationId xmlns:a16="http://schemas.microsoft.com/office/drawing/2014/main" xmlns="" id="{09F3F868-4797-4914-9EBF-44DF28CAFA73}"/>
              </a:ext>
            </a:extLst>
          </p:cNvPr>
          <p:cNvSpPr>
            <a:spLocks noGrp="1"/>
          </p:cNvSpPr>
          <p:nvPr>
            <p:ph type="pic" sz="quarter" idx="36" hasCustomPrompt="1"/>
          </p:nvPr>
        </p:nvSpPr>
        <p:spPr>
          <a:xfrm>
            <a:off x="6680303"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74" name="Marcador de texto 2">
            <a:extLst>
              <a:ext uri="{FF2B5EF4-FFF2-40B4-BE49-F238E27FC236}">
                <a16:creationId xmlns:a16="http://schemas.microsoft.com/office/drawing/2014/main" xmlns="" id="{02332B41-52EA-4962-A81C-FDC9C5A79849}"/>
              </a:ext>
            </a:extLst>
          </p:cNvPr>
          <p:cNvSpPr>
            <a:spLocks noGrp="1"/>
          </p:cNvSpPr>
          <p:nvPr>
            <p:ph type="body" sz="quarter" idx="37" hasCustomPrompt="1"/>
          </p:nvPr>
        </p:nvSpPr>
        <p:spPr>
          <a:xfrm>
            <a:off x="6563587"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30" name="Marcador de pie de página 13">
            <a:extLst>
              <a:ext uri="{FF2B5EF4-FFF2-40B4-BE49-F238E27FC236}">
                <a16:creationId xmlns:a16="http://schemas.microsoft.com/office/drawing/2014/main" xmlns="" id="{C34F533C-BDE5-45F6-A36C-44BD45162224}"/>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1" name="Marcador de número de diapositiva 14">
            <a:extLst>
              <a:ext uri="{FF2B5EF4-FFF2-40B4-BE49-F238E27FC236}">
                <a16:creationId xmlns:a16="http://schemas.microsoft.com/office/drawing/2014/main" xmlns="" id="{0E6F260F-48E9-431A-BEF6-3DE58CEFDB97}"/>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3296040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Iconos 4 cajas grises">
    <p:bg>
      <p:bgPr>
        <a:solidFill>
          <a:schemeClr val="bg1"/>
        </a:solidFill>
        <a:effectLst/>
      </p:bgPr>
    </p:bg>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xmlns="" id="{76C3DF59-18CA-44E8-A884-0705613E594E}"/>
              </a:ext>
            </a:extLst>
          </p:cNvPr>
          <p:cNvGrpSpPr/>
          <p:nvPr/>
        </p:nvGrpSpPr>
        <p:grpSpPr>
          <a:xfrm flipH="1">
            <a:off x="0" y="3429000"/>
            <a:ext cx="12192000" cy="1612900"/>
            <a:chOff x="0" y="3981357"/>
            <a:chExt cx="12192000" cy="1612900"/>
          </a:xfrm>
        </p:grpSpPr>
        <p:sp>
          <p:nvSpPr>
            <p:cNvPr id="22" name="Rectángulo 21">
              <a:extLst>
                <a:ext uri="{FF2B5EF4-FFF2-40B4-BE49-F238E27FC236}">
                  <a16:creationId xmlns:a16="http://schemas.microsoft.com/office/drawing/2014/main" xmlns="" id="{EF50066D-5C28-4440-892B-63F9EDAF4882}"/>
                </a:ext>
              </a:extLst>
            </p:cNvPr>
            <p:cNvSpPr/>
            <p:nvPr/>
          </p:nvSpPr>
          <p:spPr>
            <a:xfrm>
              <a:off x="0" y="3981357"/>
              <a:ext cx="6096000" cy="161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3" name="Rectángulo 22">
              <a:extLst>
                <a:ext uri="{FF2B5EF4-FFF2-40B4-BE49-F238E27FC236}">
                  <a16:creationId xmlns:a16="http://schemas.microsoft.com/office/drawing/2014/main" xmlns="" id="{99F73C21-AEC0-4FDA-AB59-85030CC6DC68}"/>
                </a:ext>
              </a:extLst>
            </p:cNvPr>
            <p:cNvSpPr/>
            <p:nvPr/>
          </p:nvSpPr>
          <p:spPr>
            <a:xfrm>
              <a:off x="6096000" y="3981357"/>
              <a:ext cx="6096000" cy="16129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grpSp>
      <p:sp>
        <p:nvSpPr>
          <p:cNvPr id="32" name="Rectángulo 31">
            <a:extLst>
              <a:ext uri="{FF2B5EF4-FFF2-40B4-BE49-F238E27FC236}">
                <a16:creationId xmlns:a16="http://schemas.microsoft.com/office/drawing/2014/main" xmlns="" id="{D4971053-2A4E-484C-95F2-33FFA1B52BED}"/>
              </a:ext>
            </a:extLst>
          </p:cNvPr>
          <p:cNvSpPr/>
          <p:nvPr/>
        </p:nvSpPr>
        <p:spPr>
          <a:xfrm>
            <a:off x="0" y="1816100"/>
            <a:ext cx="6096000" cy="161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 name="Rectángulo 2">
            <a:extLst>
              <a:ext uri="{FF2B5EF4-FFF2-40B4-BE49-F238E27FC236}">
                <a16:creationId xmlns:a16="http://schemas.microsoft.com/office/drawing/2014/main" xmlns="" id="{76541072-B281-468B-AA83-01053ACEAA74}"/>
              </a:ext>
            </a:extLst>
          </p:cNvPr>
          <p:cNvSpPr/>
          <p:nvPr/>
        </p:nvSpPr>
        <p:spPr>
          <a:xfrm>
            <a:off x="6096000" y="1816100"/>
            <a:ext cx="6096000" cy="16129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xmlns="" id="{4E2F2567-B505-46F8-B787-4C6DBE4A69CA}"/>
              </a:ext>
            </a:extLst>
          </p:cNvPr>
          <p:cNvSpPr>
            <a:spLocks noGrp="1"/>
          </p:cNvSpPr>
          <p:nvPr>
            <p:ph type="body" sz="quarter" idx="17" hasCustomPrompt="1"/>
          </p:nvPr>
        </p:nvSpPr>
        <p:spPr>
          <a:xfrm>
            <a:off x="2463367"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xmlns="" id="{7BB5CF90-ED2D-4EC9-89B3-0392356234B3}"/>
              </a:ext>
            </a:extLst>
          </p:cNvPr>
          <p:cNvSpPr/>
          <p:nvPr/>
        </p:nvSpPr>
        <p:spPr>
          <a:xfrm>
            <a:off x="1506486"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xmlns="" id="{5CFECCE5-7234-4C98-8D3A-B253A7A9FC2B}"/>
              </a:ext>
            </a:extLst>
          </p:cNvPr>
          <p:cNvSpPr>
            <a:spLocks noGrp="1"/>
          </p:cNvSpPr>
          <p:nvPr>
            <p:ph type="pic" sz="quarter" idx="24" hasCustomPrompt="1"/>
          </p:nvPr>
        </p:nvSpPr>
        <p:spPr>
          <a:xfrm>
            <a:off x="1632728" y="2494457"/>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xmlns=""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xmlns=""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xmlns=""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3" name="Marcador de texto 6">
            <a:extLst>
              <a:ext uri="{FF2B5EF4-FFF2-40B4-BE49-F238E27FC236}">
                <a16:creationId xmlns:a16="http://schemas.microsoft.com/office/drawing/2014/main" xmlns="" id="{76DBA4CF-44F5-4629-90CF-8B6B358EC1C1}"/>
              </a:ext>
            </a:extLst>
          </p:cNvPr>
          <p:cNvSpPr>
            <a:spLocks noGrp="1"/>
          </p:cNvSpPr>
          <p:nvPr>
            <p:ph type="body" sz="quarter" idx="25" hasCustomPrompt="1"/>
          </p:nvPr>
        </p:nvSpPr>
        <p:spPr>
          <a:xfrm>
            <a:off x="8607339"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4" name="Elipse 33">
            <a:extLst>
              <a:ext uri="{FF2B5EF4-FFF2-40B4-BE49-F238E27FC236}">
                <a16:creationId xmlns:a16="http://schemas.microsoft.com/office/drawing/2014/main" xmlns="" id="{BACB0DCC-8F02-4970-B481-1973A3403D57}"/>
              </a:ext>
            </a:extLst>
          </p:cNvPr>
          <p:cNvSpPr/>
          <p:nvPr/>
        </p:nvSpPr>
        <p:spPr>
          <a:xfrm>
            <a:off x="7650459"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xmlns="" id="{C484205F-D75B-41E3-8A79-59FF709404BD}"/>
              </a:ext>
            </a:extLst>
          </p:cNvPr>
          <p:cNvSpPr>
            <a:spLocks noGrp="1"/>
          </p:cNvSpPr>
          <p:nvPr>
            <p:ph type="pic" sz="quarter" idx="26" hasCustomPrompt="1"/>
          </p:nvPr>
        </p:nvSpPr>
        <p:spPr>
          <a:xfrm>
            <a:off x="7776701" y="2494457"/>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texto 6">
            <a:extLst>
              <a:ext uri="{FF2B5EF4-FFF2-40B4-BE49-F238E27FC236}">
                <a16:creationId xmlns:a16="http://schemas.microsoft.com/office/drawing/2014/main" xmlns="" id="{1119318C-B879-4263-9D08-9AE9125C8A34}"/>
              </a:ext>
            </a:extLst>
          </p:cNvPr>
          <p:cNvSpPr>
            <a:spLocks noGrp="1"/>
          </p:cNvSpPr>
          <p:nvPr>
            <p:ph type="body" sz="quarter" idx="27" hasCustomPrompt="1"/>
          </p:nvPr>
        </p:nvSpPr>
        <p:spPr>
          <a:xfrm>
            <a:off x="2463367"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2" name="Elipse 41">
            <a:extLst>
              <a:ext uri="{FF2B5EF4-FFF2-40B4-BE49-F238E27FC236}">
                <a16:creationId xmlns:a16="http://schemas.microsoft.com/office/drawing/2014/main" xmlns="" id="{CA89B2F0-70A9-4A53-B314-3ACCFAB17D04}"/>
              </a:ext>
            </a:extLst>
          </p:cNvPr>
          <p:cNvSpPr/>
          <p:nvPr/>
        </p:nvSpPr>
        <p:spPr>
          <a:xfrm>
            <a:off x="1506486"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3" name="Marcador de posición de imagen 6">
            <a:extLst>
              <a:ext uri="{FF2B5EF4-FFF2-40B4-BE49-F238E27FC236}">
                <a16:creationId xmlns:a16="http://schemas.microsoft.com/office/drawing/2014/main" xmlns="" id="{8217FB71-8C4B-4EDD-9664-A97BE4A65212}"/>
              </a:ext>
            </a:extLst>
          </p:cNvPr>
          <p:cNvSpPr>
            <a:spLocks noGrp="1"/>
          </p:cNvSpPr>
          <p:nvPr>
            <p:ph type="pic" sz="quarter" idx="28" hasCustomPrompt="1"/>
          </p:nvPr>
        </p:nvSpPr>
        <p:spPr>
          <a:xfrm>
            <a:off x="1632728"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4" name="Marcador de texto 6">
            <a:extLst>
              <a:ext uri="{FF2B5EF4-FFF2-40B4-BE49-F238E27FC236}">
                <a16:creationId xmlns:a16="http://schemas.microsoft.com/office/drawing/2014/main" xmlns="" id="{7D455C7E-8E96-4EA1-B357-4778529A0D53}"/>
              </a:ext>
            </a:extLst>
          </p:cNvPr>
          <p:cNvSpPr>
            <a:spLocks noGrp="1"/>
          </p:cNvSpPr>
          <p:nvPr>
            <p:ph type="body" sz="quarter" idx="29" hasCustomPrompt="1"/>
          </p:nvPr>
        </p:nvSpPr>
        <p:spPr>
          <a:xfrm>
            <a:off x="8607339"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5" name="Elipse 44">
            <a:extLst>
              <a:ext uri="{FF2B5EF4-FFF2-40B4-BE49-F238E27FC236}">
                <a16:creationId xmlns:a16="http://schemas.microsoft.com/office/drawing/2014/main" xmlns="" id="{AD92B247-C0C1-4B3D-8F85-B9E6E7CD9B9A}"/>
              </a:ext>
            </a:extLst>
          </p:cNvPr>
          <p:cNvSpPr/>
          <p:nvPr/>
        </p:nvSpPr>
        <p:spPr>
          <a:xfrm>
            <a:off x="7650459"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6" name="Marcador de posición de imagen 6">
            <a:extLst>
              <a:ext uri="{FF2B5EF4-FFF2-40B4-BE49-F238E27FC236}">
                <a16:creationId xmlns:a16="http://schemas.microsoft.com/office/drawing/2014/main" xmlns="" id="{0C3941AA-C37C-4AC0-B684-AD813BF465F7}"/>
              </a:ext>
            </a:extLst>
          </p:cNvPr>
          <p:cNvSpPr>
            <a:spLocks noGrp="1"/>
          </p:cNvSpPr>
          <p:nvPr>
            <p:ph type="pic" sz="quarter" idx="30" hasCustomPrompt="1"/>
          </p:nvPr>
        </p:nvSpPr>
        <p:spPr>
          <a:xfrm>
            <a:off x="7776701"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8" name="Título 1">
            <a:extLst>
              <a:ext uri="{FF2B5EF4-FFF2-40B4-BE49-F238E27FC236}">
                <a16:creationId xmlns:a16="http://schemas.microsoft.com/office/drawing/2014/main" xmlns="" id="{D5463829-0FF6-4705-BD7E-C8C8C045CFA2}"/>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28" name="Marcador de pie de página 13">
            <a:extLst>
              <a:ext uri="{FF2B5EF4-FFF2-40B4-BE49-F238E27FC236}">
                <a16:creationId xmlns:a16="http://schemas.microsoft.com/office/drawing/2014/main" xmlns="" id="{5FD9C79B-4295-4049-BC18-F7539ACA956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9" name="Marcador de número de diapositiva 14">
            <a:extLst>
              <a:ext uri="{FF2B5EF4-FFF2-40B4-BE49-F238E27FC236}">
                <a16:creationId xmlns:a16="http://schemas.microsoft.com/office/drawing/2014/main" xmlns="" id="{FA395F20-3F23-4D8C-AF01-20AEB697C90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716873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Icono dcha, fondo GRIS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xmlns="" id="{D4971053-2A4E-484C-95F2-33FFA1B52BED}"/>
              </a:ext>
            </a:extLst>
          </p:cNvPr>
          <p:cNvSpPr/>
          <p:nvPr/>
        </p:nvSpPr>
        <p:spPr>
          <a:xfrm>
            <a:off x="0" y="0"/>
            <a:ext cx="5638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xmlns="" id="{4E2F2567-B505-46F8-B787-4C6DBE4A69CA}"/>
              </a:ext>
            </a:extLst>
          </p:cNvPr>
          <p:cNvSpPr>
            <a:spLocks noGrp="1"/>
          </p:cNvSpPr>
          <p:nvPr>
            <p:ph type="body" sz="quarter" idx="17" hasCustomPrompt="1"/>
          </p:nvPr>
        </p:nvSpPr>
        <p:spPr>
          <a:xfrm>
            <a:off x="415962" y="2368457"/>
            <a:ext cx="3908389"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xmlns="" id="{5CFECCE5-7234-4C98-8D3A-B253A7A9FC2B}"/>
              </a:ext>
            </a:extLst>
          </p:cNvPr>
          <p:cNvSpPr>
            <a:spLocks noGrp="1"/>
          </p:cNvSpPr>
          <p:nvPr>
            <p:ph type="pic" sz="quarter" idx="24" hasCustomPrompt="1"/>
          </p:nvPr>
        </p:nvSpPr>
        <p:spPr>
          <a:xfrm>
            <a:off x="4392457" y="2478257"/>
            <a:ext cx="428400" cy="4284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xmlns=""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xmlns=""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xmlns=""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xmlns="" id="{EEA8C5D4-3C42-4648-A2FD-F6F7BCE49793}"/>
              </a:ext>
            </a:extLst>
          </p:cNvPr>
          <p:cNvSpPr>
            <a:spLocks noGrp="1"/>
          </p:cNvSpPr>
          <p:nvPr>
            <p:ph type="body" sz="quarter" idx="25" hasCustomPrompt="1"/>
          </p:nvPr>
        </p:nvSpPr>
        <p:spPr>
          <a:xfrm>
            <a:off x="415962" y="3503123"/>
            <a:ext cx="3908389"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4" name="Marcador de posición de imagen 6">
            <a:extLst>
              <a:ext uri="{FF2B5EF4-FFF2-40B4-BE49-F238E27FC236}">
                <a16:creationId xmlns:a16="http://schemas.microsoft.com/office/drawing/2014/main" xmlns="" id="{927723FB-DD2C-471D-943D-FB91E99B6080}"/>
              </a:ext>
            </a:extLst>
          </p:cNvPr>
          <p:cNvSpPr>
            <a:spLocks noGrp="1"/>
          </p:cNvSpPr>
          <p:nvPr>
            <p:ph type="pic" sz="quarter" idx="26" hasCustomPrompt="1"/>
          </p:nvPr>
        </p:nvSpPr>
        <p:spPr>
          <a:xfrm>
            <a:off x="4392457" y="3612924"/>
            <a:ext cx="428400" cy="428400"/>
          </a:xfrm>
          <a:prstGeom prst="rect">
            <a:avLst/>
          </a:prstGeom>
          <a:noFill/>
        </p:spPr>
        <p:txBody>
          <a:bodyPr anchor="ctr">
            <a:noAutofit/>
          </a:bodyPr>
          <a:lstStyle>
            <a:lvl1pPr marL="0" indent="0" algn="ctr">
              <a:buNone/>
              <a:defRPr sz="848"/>
            </a:lvl1pPr>
          </a:lstStyle>
          <a:p>
            <a:r>
              <a:rPr lang="es-ES" dirty="0"/>
              <a:t>Icono</a:t>
            </a:r>
          </a:p>
        </p:txBody>
      </p:sp>
      <p:sp>
        <p:nvSpPr>
          <p:cNvPr id="26" name="Marcador de texto 6">
            <a:extLst>
              <a:ext uri="{FF2B5EF4-FFF2-40B4-BE49-F238E27FC236}">
                <a16:creationId xmlns:a16="http://schemas.microsoft.com/office/drawing/2014/main" xmlns="" id="{9D32EB79-D9AC-40E3-A636-9A369A99D9CF}"/>
              </a:ext>
            </a:extLst>
          </p:cNvPr>
          <p:cNvSpPr>
            <a:spLocks noGrp="1"/>
          </p:cNvSpPr>
          <p:nvPr>
            <p:ph type="body" sz="quarter" idx="27" hasCustomPrompt="1"/>
          </p:nvPr>
        </p:nvSpPr>
        <p:spPr>
          <a:xfrm>
            <a:off x="415962" y="4637789"/>
            <a:ext cx="3908389"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posición de imagen 6">
            <a:extLst>
              <a:ext uri="{FF2B5EF4-FFF2-40B4-BE49-F238E27FC236}">
                <a16:creationId xmlns:a16="http://schemas.microsoft.com/office/drawing/2014/main" xmlns="" id="{A8189AB8-D830-4300-B09E-B3ECCC2175D2}"/>
              </a:ext>
            </a:extLst>
          </p:cNvPr>
          <p:cNvSpPr>
            <a:spLocks noGrp="1"/>
          </p:cNvSpPr>
          <p:nvPr>
            <p:ph type="pic" sz="quarter" idx="28" hasCustomPrompt="1"/>
          </p:nvPr>
        </p:nvSpPr>
        <p:spPr>
          <a:xfrm>
            <a:off x="4392457" y="4747590"/>
            <a:ext cx="428400" cy="428400"/>
          </a:xfrm>
          <a:prstGeom prst="rect">
            <a:avLst/>
          </a:prstGeom>
          <a:noFill/>
        </p:spPr>
        <p:txBody>
          <a:bodyPr anchor="ctr">
            <a:noAutofit/>
          </a:bodyPr>
          <a:lstStyle>
            <a:lvl1pPr marL="0" indent="0" algn="ctr">
              <a:buNone/>
              <a:defRPr sz="848"/>
            </a:lvl1pPr>
          </a:lstStyle>
          <a:p>
            <a:r>
              <a:rPr lang="es-ES" dirty="0"/>
              <a:t>Icono</a:t>
            </a:r>
          </a:p>
        </p:txBody>
      </p:sp>
      <p:sp>
        <p:nvSpPr>
          <p:cNvPr id="28" name="Marcador de contenido 2">
            <a:extLst>
              <a:ext uri="{FF2B5EF4-FFF2-40B4-BE49-F238E27FC236}">
                <a16:creationId xmlns:a16="http://schemas.microsoft.com/office/drawing/2014/main" xmlns="" id="{C1BCED0B-3EF2-4D97-8FC5-82E7F700311E}"/>
              </a:ext>
            </a:extLst>
          </p:cNvPr>
          <p:cNvSpPr>
            <a:spLocks noGrp="1"/>
          </p:cNvSpPr>
          <p:nvPr>
            <p:ph idx="34" hasCustomPrompt="1"/>
          </p:nvPr>
        </p:nvSpPr>
        <p:spPr>
          <a:xfrm>
            <a:off x="6554061" y="2368457"/>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xmlns="" id="{F35B1057-0875-45E2-AC41-25AC5171F374}"/>
              </a:ext>
            </a:extLst>
          </p:cNvPr>
          <p:cNvSpPr>
            <a:spLocks noGrp="1"/>
          </p:cNvSpPr>
          <p:nvPr>
            <p:ph idx="35" hasCustomPrompt="1"/>
          </p:nvPr>
        </p:nvSpPr>
        <p:spPr>
          <a:xfrm>
            <a:off x="6554061" y="35031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xmlns="" id="{B8030A85-FED4-44B1-BE49-92C66FC0CCF1}"/>
              </a:ext>
            </a:extLst>
          </p:cNvPr>
          <p:cNvSpPr>
            <a:spLocks noGrp="1"/>
          </p:cNvSpPr>
          <p:nvPr>
            <p:ph idx="37" hasCustomPrompt="1"/>
          </p:nvPr>
        </p:nvSpPr>
        <p:spPr>
          <a:xfrm>
            <a:off x="6554061" y="4637789"/>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pie de página 13">
            <a:extLst>
              <a:ext uri="{FF2B5EF4-FFF2-40B4-BE49-F238E27FC236}">
                <a16:creationId xmlns:a16="http://schemas.microsoft.com/office/drawing/2014/main" xmlns="" id="{FC76872E-4F0E-43F5-A625-1FB9FC6F159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xmlns="" id="{D7738DA5-6155-43B6-AAA3-479E1CC5B5EA}"/>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8" name="Título 1">
            <a:extLst>
              <a:ext uri="{FF2B5EF4-FFF2-40B4-BE49-F238E27FC236}">
                <a16:creationId xmlns:a16="http://schemas.microsoft.com/office/drawing/2014/main" xmlns="" id="{40743307-F5C0-472B-A761-83423C1DA758}"/>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7597097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Iconos dcha, fondo ROJO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xmlns="" id="{D4971053-2A4E-484C-95F2-33FFA1B52BED}"/>
              </a:ext>
            </a:extLst>
          </p:cNvPr>
          <p:cNvSpPr/>
          <p:nvPr/>
        </p:nvSpPr>
        <p:spPr>
          <a:xfrm>
            <a:off x="0" y="0"/>
            <a:ext cx="563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solidFill>
                <a:schemeClr val="bg1"/>
              </a:solidFill>
            </a:endParaRPr>
          </a:p>
        </p:txBody>
      </p:sp>
      <p:sp>
        <p:nvSpPr>
          <p:cNvPr id="15" name="Marcador de texto 6">
            <a:extLst>
              <a:ext uri="{FF2B5EF4-FFF2-40B4-BE49-F238E27FC236}">
                <a16:creationId xmlns:a16="http://schemas.microsoft.com/office/drawing/2014/main" xmlns="" id="{4E2F2567-B505-46F8-B787-4C6DBE4A69CA}"/>
              </a:ext>
            </a:extLst>
          </p:cNvPr>
          <p:cNvSpPr>
            <a:spLocks noGrp="1"/>
          </p:cNvSpPr>
          <p:nvPr>
            <p:ph type="body" sz="quarter" idx="17" hasCustomPrompt="1"/>
          </p:nvPr>
        </p:nvSpPr>
        <p:spPr>
          <a:xfrm>
            <a:off x="415962" y="2368457"/>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xmlns="" id="{5CFECCE5-7234-4C98-8D3A-B253A7A9FC2B}"/>
              </a:ext>
            </a:extLst>
          </p:cNvPr>
          <p:cNvSpPr>
            <a:spLocks noGrp="1"/>
          </p:cNvSpPr>
          <p:nvPr>
            <p:ph type="pic" sz="quarter" idx="24" hasCustomPrompt="1"/>
          </p:nvPr>
        </p:nvSpPr>
        <p:spPr>
          <a:xfrm>
            <a:off x="4392457" y="2478257"/>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xmlns=""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xmlns=""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xmlns=""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xmlns="" id="{D5463829-0FF6-4705-BD7E-C8C8C045CFA2}"/>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
        <p:nvSpPr>
          <p:cNvPr id="23" name="Marcador de texto 6">
            <a:extLst>
              <a:ext uri="{FF2B5EF4-FFF2-40B4-BE49-F238E27FC236}">
                <a16:creationId xmlns:a16="http://schemas.microsoft.com/office/drawing/2014/main" xmlns="" id="{EEA8C5D4-3C42-4648-A2FD-F6F7BCE49793}"/>
              </a:ext>
            </a:extLst>
          </p:cNvPr>
          <p:cNvSpPr>
            <a:spLocks noGrp="1"/>
          </p:cNvSpPr>
          <p:nvPr>
            <p:ph type="body" sz="quarter" idx="25" hasCustomPrompt="1"/>
          </p:nvPr>
        </p:nvSpPr>
        <p:spPr>
          <a:xfrm>
            <a:off x="415962" y="3503123"/>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4" name="Marcador de posición de imagen 6">
            <a:extLst>
              <a:ext uri="{FF2B5EF4-FFF2-40B4-BE49-F238E27FC236}">
                <a16:creationId xmlns:a16="http://schemas.microsoft.com/office/drawing/2014/main" xmlns="" id="{927723FB-DD2C-471D-943D-FB91E99B6080}"/>
              </a:ext>
            </a:extLst>
          </p:cNvPr>
          <p:cNvSpPr>
            <a:spLocks noGrp="1"/>
          </p:cNvSpPr>
          <p:nvPr>
            <p:ph type="pic" sz="quarter" idx="26" hasCustomPrompt="1"/>
          </p:nvPr>
        </p:nvSpPr>
        <p:spPr>
          <a:xfrm>
            <a:off x="4392457" y="3612924"/>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6" name="Marcador de texto 6">
            <a:extLst>
              <a:ext uri="{FF2B5EF4-FFF2-40B4-BE49-F238E27FC236}">
                <a16:creationId xmlns:a16="http://schemas.microsoft.com/office/drawing/2014/main" xmlns="" id="{9D32EB79-D9AC-40E3-A636-9A369A99D9CF}"/>
              </a:ext>
            </a:extLst>
          </p:cNvPr>
          <p:cNvSpPr>
            <a:spLocks noGrp="1"/>
          </p:cNvSpPr>
          <p:nvPr>
            <p:ph type="body" sz="quarter" idx="27" hasCustomPrompt="1"/>
          </p:nvPr>
        </p:nvSpPr>
        <p:spPr>
          <a:xfrm>
            <a:off x="415962" y="4637789"/>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posición de imagen 6">
            <a:extLst>
              <a:ext uri="{FF2B5EF4-FFF2-40B4-BE49-F238E27FC236}">
                <a16:creationId xmlns:a16="http://schemas.microsoft.com/office/drawing/2014/main" xmlns="" id="{A8189AB8-D830-4300-B09E-B3ECCC2175D2}"/>
              </a:ext>
            </a:extLst>
          </p:cNvPr>
          <p:cNvSpPr>
            <a:spLocks noGrp="1"/>
          </p:cNvSpPr>
          <p:nvPr>
            <p:ph type="pic" sz="quarter" idx="28" hasCustomPrompt="1"/>
          </p:nvPr>
        </p:nvSpPr>
        <p:spPr>
          <a:xfrm>
            <a:off x="4392457" y="4747590"/>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8" name="Marcador de contenido 2">
            <a:extLst>
              <a:ext uri="{FF2B5EF4-FFF2-40B4-BE49-F238E27FC236}">
                <a16:creationId xmlns:a16="http://schemas.microsoft.com/office/drawing/2014/main" xmlns="" id="{C1BCED0B-3EF2-4D97-8FC5-82E7F700311E}"/>
              </a:ext>
            </a:extLst>
          </p:cNvPr>
          <p:cNvSpPr>
            <a:spLocks noGrp="1"/>
          </p:cNvSpPr>
          <p:nvPr>
            <p:ph idx="34" hasCustomPrompt="1"/>
          </p:nvPr>
        </p:nvSpPr>
        <p:spPr>
          <a:xfrm>
            <a:off x="6554061" y="2368457"/>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xmlns="" id="{F35B1057-0875-45E2-AC41-25AC5171F374}"/>
              </a:ext>
            </a:extLst>
          </p:cNvPr>
          <p:cNvSpPr>
            <a:spLocks noGrp="1"/>
          </p:cNvSpPr>
          <p:nvPr>
            <p:ph idx="35" hasCustomPrompt="1"/>
          </p:nvPr>
        </p:nvSpPr>
        <p:spPr>
          <a:xfrm>
            <a:off x="6554061" y="35031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xmlns="" id="{B8030A85-FED4-44B1-BE49-92C66FC0CCF1}"/>
              </a:ext>
            </a:extLst>
          </p:cNvPr>
          <p:cNvSpPr>
            <a:spLocks noGrp="1"/>
          </p:cNvSpPr>
          <p:nvPr>
            <p:ph idx="37" hasCustomPrompt="1"/>
          </p:nvPr>
        </p:nvSpPr>
        <p:spPr>
          <a:xfrm>
            <a:off x="6554061" y="4637789"/>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pie de página 13">
            <a:extLst>
              <a:ext uri="{FF2B5EF4-FFF2-40B4-BE49-F238E27FC236}">
                <a16:creationId xmlns:a16="http://schemas.microsoft.com/office/drawing/2014/main" xmlns="" id="{D089465D-CE44-4231-9397-9692C88A822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xmlns="" id="{94CB4083-0963-4819-A4E6-B4DF4233715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1428149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Iconos dcha, fondo NEGRO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xmlns="" id="{D4971053-2A4E-484C-95F2-33FFA1B52BED}"/>
              </a:ext>
            </a:extLst>
          </p:cNvPr>
          <p:cNvSpPr/>
          <p:nvPr/>
        </p:nvSpPr>
        <p:spPr>
          <a:xfrm>
            <a:off x="0" y="0"/>
            <a:ext cx="5638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solidFill>
                <a:schemeClr val="bg1"/>
              </a:solidFill>
            </a:endParaRPr>
          </a:p>
        </p:txBody>
      </p:sp>
      <p:sp>
        <p:nvSpPr>
          <p:cNvPr id="15" name="Marcador de texto 6">
            <a:extLst>
              <a:ext uri="{FF2B5EF4-FFF2-40B4-BE49-F238E27FC236}">
                <a16:creationId xmlns:a16="http://schemas.microsoft.com/office/drawing/2014/main" xmlns="" id="{4E2F2567-B505-46F8-B787-4C6DBE4A69CA}"/>
              </a:ext>
            </a:extLst>
          </p:cNvPr>
          <p:cNvSpPr>
            <a:spLocks noGrp="1"/>
          </p:cNvSpPr>
          <p:nvPr>
            <p:ph type="body" sz="quarter" idx="17" hasCustomPrompt="1"/>
          </p:nvPr>
        </p:nvSpPr>
        <p:spPr>
          <a:xfrm>
            <a:off x="415962" y="2368457"/>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xmlns="" id="{5CFECCE5-7234-4C98-8D3A-B253A7A9FC2B}"/>
              </a:ext>
            </a:extLst>
          </p:cNvPr>
          <p:cNvSpPr>
            <a:spLocks noGrp="1"/>
          </p:cNvSpPr>
          <p:nvPr>
            <p:ph type="pic" sz="quarter" idx="24" hasCustomPrompt="1"/>
          </p:nvPr>
        </p:nvSpPr>
        <p:spPr>
          <a:xfrm>
            <a:off x="4392457" y="2478257"/>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xmlns=""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xmlns=""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xmlns=""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xmlns="" id="{EEA8C5D4-3C42-4648-A2FD-F6F7BCE49793}"/>
              </a:ext>
            </a:extLst>
          </p:cNvPr>
          <p:cNvSpPr>
            <a:spLocks noGrp="1"/>
          </p:cNvSpPr>
          <p:nvPr>
            <p:ph type="body" sz="quarter" idx="25" hasCustomPrompt="1"/>
          </p:nvPr>
        </p:nvSpPr>
        <p:spPr>
          <a:xfrm>
            <a:off x="415962" y="3503123"/>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4" name="Marcador de posición de imagen 6">
            <a:extLst>
              <a:ext uri="{FF2B5EF4-FFF2-40B4-BE49-F238E27FC236}">
                <a16:creationId xmlns:a16="http://schemas.microsoft.com/office/drawing/2014/main" xmlns="" id="{927723FB-DD2C-471D-943D-FB91E99B6080}"/>
              </a:ext>
            </a:extLst>
          </p:cNvPr>
          <p:cNvSpPr>
            <a:spLocks noGrp="1"/>
          </p:cNvSpPr>
          <p:nvPr>
            <p:ph type="pic" sz="quarter" idx="26" hasCustomPrompt="1"/>
          </p:nvPr>
        </p:nvSpPr>
        <p:spPr>
          <a:xfrm>
            <a:off x="4392457" y="3612924"/>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6" name="Marcador de texto 6">
            <a:extLst>
              <a:ext uri="{FF2B5EF4-FFF2-40B4-BE49-F238E27FC236}">
                <a16:creationId xmlns:a16="http://schemas.microsoft.com/office/drawing/2014/main" xmlns="" id="{9D32EB79-D9AC-40E3-A636-9A369A99D9CF}"/>
              </a:ext>
            </a:extLst>
          </p:cNvPr>
          <p:cNvSpPr>
            <a:spLocks noGrp="1"/>
          </p:cNvSpPr>
          <p:nvPr>
            <p:ph type="body" sz="quarter" idx="27" hasCustomPrompt="1"/>
          </p:nvPr>
        </p:nvSpPr>
        <p:spPr>
          <a:xfrm>
            <a:off x="415962" y="4637789"/>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posición de imagen 6">
            <a:extLst>
              <a:ext uri="{FF2B5EF4-FFF2-40B4-BE49-F238E27FC236}">
                <a16:creationId xmlns:a16="http://schemas.microsoft.com/office/drawing/2014/main" xmlns="" id="{A8189AB8-D830-4300-B09E-B3ECCC2175D2}"/>
              </a:ext>
            </a:extLst>
          </p:cNvPr>
          <p:cNvSpPr>
            <a:spLocks noGrp="1"/>
          </p:cNvSpPr>
          <p:nvPr>
            <p:ph type="pic" sz="quarter" idx="28" hasCustomPrompt="1"/>
          </p:nvPr>
        </p:nvSpPr>
        <p:spPr>
          <a:xfrm>
            <a:off x="4392457" y="4747590"/>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8" name="Marcador de contenido 2">
            <a:extLst>
              <a:ext uri="{FF2B5EF4-FFF2-40B4-BE49-F238E27FC236}">
                <a16:creationId xmlns:a16="http://schemas.microsoft.com/office/drawing/2014/main" xmlns="" id="{C1BCED0B-3EF2-4D97-8FC5-82E7F700311E}"/>
              </a:ext>
            </a:extLst>
          </p:cNvPr>
          <p:cNvSpPr>
            <a:spLocks noGrp="1"/>
          </p:cNvSpPr>
          <p:nvPr>
            <p:ph idx="34" hasCustomPrompt="1"/>
          </p:nvPr>
        </p:nvSpPr>
        <p:spPr>
          <a:xfrm>
            <a:off x="6554061" y="2368457"/>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xmlns="" id="{F35B1057-0875-45E2-AC41-25AC5171F374}"/>
              </a:ext>
            </a:extLst>
          </p:cNvPr>
          <p:cNvSpPr>
            <a:spLocks noGrp="1"/>
          </p:cNvSpPr>
          <p:nvPr>
            <p:ph idx="35" hasCustomPrompt="1"/>
          </p:nvPr>
        </p:nvSpPr>
        <p:spPr>
          <a:xfrm>
            <a:off x="6554061" y="35031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xmlns="" id="{B8030A85-FED4-44B1-BE49-92C66FC0CCF1}"/>
              </a:ext>
            </a:extLst>
          </p:cNvPr>
          <p:cNvSpPr>
            <a:spLocks noGrp="1"/>
          </p:cNvSpPr>
          <p:nvPr>
            <p:ph idx="37" hasCustomPrompt="1"/>
          </p:nvPr>
        </p:nvSpPr>
        <p:spPr>
          <a:xfrm>
            <a:off x="6554061" y="4637789"/>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pie de página 13">
            <a:extLst>
              <a:ext uri="{FF2B5EF4-FFF2-40B4-BE49-F238E27FC236}">
                <a16:creationId xmlns:a16="http://schemas.microsoft.com/office/drawing/2014/main" xmlns="" id="{1ED3BBE2-FFC2-4295-991E-D61151CF9299}"/>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xmlns="" id="{18BA2EF7-3969-4C16-8731-B8037659BDB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18" name="Título 1">
            <a:extLst>
              <a:ext uri="{FF2B5EF4-FFF2-40B4-BE49-F238E27FC236}">
                <a16:creationId xmlns:a16="http://schemas.microsoft.com/office/drawing/2014/main" xmlns="" id="{3C65D2F4-F918-4EE0-AEB7-3549885E58DF}"/>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3023318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ondo GRIS">
    <p:bg>
      <p:bgPr>
        <a:solidFill>
          <a:schemeClr val="accent4"/>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xmlns=""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5" name="Marcador de contenido 4">
            <a:extLst>
              <a:ext uri="{FF2B5EF4-FFF2-40B4-BE49-F238E27FC236}">
                <a16:creationId xmlns:a16="http://schemas.microsoft.com/office/drawing/2014/main" xmlns="" id="{41A6B7B3-4E90-4149-8AD7-05E5738529CD}"/>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8" name="Marcador de pie de página 13">
            <a:extLst>
              <a:ext uri="{FF2B5EF4-FFF2-40B4-BE49-F238E27FC236}">
                <a16:creationId xmlns:a16="http://schemas.microsoft.com/office/drawing/2014/main" xmlns="" id="{D9474CA6-EDE2-4D23-93E3-5461A61F7787}"/>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9" name="Marcador de número de diapositiva 14">
            <a:extLst>
              <a:ext uri="{FF2B5EF4-FFF2-40B4-BE49-F238E27FC236}">
                <a16:creationId xmlns:a16="http://schemas.microsoft.com/office/drawing/2014/main" xmlns="" id="{6951E2E0-4048-430D-883F-4BA78E7AECDE}"/>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65412558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Icono izda, fondo GRIS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xmlns="" id="{D4971053-2A4E-484C-95F2-33FFA1B52BED}"/>
              </a:ext>
            </a:extLst>
          </p:cNvPr>
          <p:cNvSpPr/>
          <p:nvPr/>
        </p:nvSpPr>
        <p:spPr>
          <a:xfrm>
            <a:off x="0" y="0"/>
            <a:ext cx="5638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xmlns="" id="{4E2F2567-B505-46F8-B787-4C6DBE4A69CA}"/>
              </a:ext>
            </a:extLst>
          </p:cNvPr>
          <p:cNvSpPr>
            <a:spLocks noGrp="1"/>
          </p:cNvSpPr>
          <p:nvPr>
            <p:ph type="body" sz="quarter" idx="17" hasCustomPrompt="1"/>
          </p:nvPr>
        </p:nvSpPr>
        <p:spPr>
          <a:xfrm>
            <a:off x="1280160" y="2390682"/>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xmlns=""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xmlns=""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xmlns=""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xmlns="" id="{EEA8C5D4-3C42-4648-A2FD-F6F7BCE49793}"/>
              </a:ext>
            </a:extLst>
          </p:cNvPr>
          <p:cNvSpPr>
            <a:spLocks noGrp="1"/>
          </p:cNvSpPr>
          <p:nvPr>
            <p:ph type="body" sz="quarter" idx="25" hasCustomPrompt="1"/>
          </p:nvPr>
        </p:nvSpPr>
        <p:spPr>
          <a:xfrm>
            <a:off x="1280160" y="3315962"/>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8" name="Marcador de contenido 2">
            <a:extLst>
              <a:ext uri="{FF2B5EF4-FFF2-40B4-BE49-F238E27FC236}">
                <a16:creationId xmlns:a16="http://schemas.microsoft.com/office/drawing/2014/main" xmlns="" id="{C1BCED0B-3EF2-4D97-8FC5-82E7F700311E}"/>
              </a:ext>
            </a:extLst>
          </p:cNvPr>
          <p:cNvSpPr>
            <a:spLocks noGrp="1"/>
          </p:cNvSpPr>
          <p:nvPr>
            <p:ph idx="34" hasCustomPrompt="1"/>
          </p:nvPr>
        </p:nvSpPr>
        <p:spPr>
          <a:xfrm>
            <a:off x="6554061" y="239068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xmlns="" id="{F35B1057-0875-45E2-AC41-25AC5171F374}"/>
              </a:ext>
            </a:extLst>
          </p:cNvPr>
          <p:cNvSpPr>
            <a:spLocks noGrp="1"/>
          </p:cNvSpPr>
          <p:nvPr>
            <p:ph idx="35" hasCustomPrompt="1"/>
          </p:nvPr>
        </p:nvSpPr>
        <p:spPr>
          <a:xfrm>
            <a:off x="6554061" y="331596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xmlns="" id="{B8030A85-FED4-44B1-BE49-92C66FC0CCF1}"/>
              </a:ext>
            </a:extLst>
          </p:cNvPr>
          <p:cNvSpPr>
            <a:spLocks noGrp="1"/>
          </p:cNvSpPr>
          <p:nvPr>
            <p:ph idx="37" hasCustomPrompt="1"/>
          </p:nvPr>
        </p:nvSpPr>
        <p:spPr>
          <a:xfrm>
            <a:off x="6554061" y="4233828"/>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Elipse 17">
            <a:extLst>
              <a:ext uri="{FF2B5EF4-FFF2-40B4-BE49-F238E27FC236}">
                <a16:creationId xmlns:a16="http://schemas.microsoft.com/office/drawing/2014/main" xmlns="" id="{18EA553E-0424-47CA-96C7-E608E8FD3BE1}"/>
              </a:ext>
            </a:extLst>
          </p:cNvPr>
          <p:cNvSpPr/>
          <p:nvPr/>
        </p:nvSpPr>
        <p:spPr>
          <a:xfrm>
            <a:off x="417461" y="2390682"/>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9" name="Marcador de posición de imagen 6">
            <a:extLst>
              <a:ext uri="{FF2B5EF4-FFF2-40B4-BE49-F238E27FC236}">
                <a16:creationId xmlns:a16="http://schemas.microsoft.com/office/drawing/2014/main" xmlns="" id="{313D1387-098B-4609-B75F-6CF9C4E1F4A1}"/>
              </a:ext>
            </a:extLst>
          </p:cNvPr>
          <p:cNvSpPr>
            <a:spLocks noGrp="1"/>
          </p:cNvSpPr>
          <p:nvPr>
            <p:ph type="pic" sz="quarter" idx="38" hasCustomPrompt="1"/>
          </p:nvPr>
        </p:nvSpPr>
        <p:spPr>
          <a:xfrm>
            <a:off x="543703" y="251668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Elipse 19">
            <a:extLst>
              <a:ext uri="{FF2B5EF4-FFF2-40B4-BE49-F238E27FC236}">
                <a16:creationId xmlns:a16="http://schemas.microsoft.com/office/drawing/2014/main" xmlns="" id="{A896D9FD-97A0-40E7-9602-89CE8D1DA1E3}"/>
              </a:ext>
            </a:extLst>
          </p:cNvPr>
          <p:cNvSpPr/>
          <p:nvPr/>
        </p:nvSpPr>
        <p:spPr>
          <a:xfrm>
            <a:off x="417461" y="3315962"/>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posición de imagen 6">
            <a:extLst>
              <a:ext uri="{FF2B5EF4-FFF2-40B4-BE49-F238E27FC236}">
                <a16:creationId xmlns:a16="http://schemas.microsoft.com/office/drawing/2014/main" xmlns="" id="{5E7159A3-364B-4016-B9FA-5931F7446CF9}"/>
              </a:ext>
            </a:extLst>
          </p:cNvPr>
          <p:cNvSpPr>
            <a:spLocks noGrp="1"/>
          </p:cNvSpPr>
          <p:nvPr>
            <p:ph type="pic" sz="quarter" idx="39" hasCustomPrompt="1"/>
          </p:nvPr>
        </p:nvSpPr>
        <p:spPr>
          <a:xfrm>
            <a:off x="543703" y="344196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Marcador de texto 6">
            <a:extLst>
              <a:ext uri="{FF2B5EF4-FFF2-40B4-BE49-F238E27FC236}">
                <a16:creationId xmlns:a16="http://schemas.microsoft.com/office/drawing/2014/main" xmlns="" id="{BED51E5E-7DB2-44A7-958E-E73FFBC998DB}"/>
              </a:ext>
            </a:extLst>
          </p:cNvPr>
          <p:cNvSpPr>
            <a:spLocks noGrp="1"/>
          </p:cNvSpPr>
          <p:nvPr>
            <p:ph type="body" sz="quarter" idx="40" hasCustomPrompt="1"/>
          </p:nvPr>
        </p:nvSpPr>
        <p:spPr>
          <a:xfrm>
            <a:off x="1280160" y="4233828"/>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3" name="Elipse 32">
            <a:extLst>
              <a:ext uri="{FF2B5EF4-FFF2-40B4-BE49-F238E27FC236}">
                <a16:creationId xmlns:a16="http://schemas.microsoft.com/office/drawing/2014/main" xmlns="" id="{A863DCFE-91DD-4AAA-8F8E-43E98A9A1E14}"/>
              </a:ext>
            </a:extLst>
          </p:cNvPr>
          <p:cNvSpPr/>
          <p:nvPr/>
        </p:nvSpPr>
        <p:spPr>
          <a:xfrm>
            <a:off x="417461" y="4233828"/>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xmlns="" id="{A8A45C7E-1A14-4944-89BB-944DF7A99D1A}"/>
              </a:ext>
            </a:extLst>
          </p:cNvPr>
          <p:cNvSpPr>
            <a:spLocks noGrp="1"/>
          </p:cNvSpPr>
          <p:nvPr>
            <p:ph type="pic" sz="quarter" idx="41" hasCustomPrompt="1"/>
          </p:nvPr>
        </p:nvSpPr>
        <p:spPr>
          <a:xfrm>
            <a:off x="543703" y="435982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Marcador de texto 6">
            <a:extLst>
              <a:ext uri="{FF2B5EF4-FFF2-40B4-BE49-F238E27FC236}">
                <a16:creationId xmlns:a16="http://schemas.microsoft.com/office/drawing/2014/main" xmlns="" id="{69703EF5-34A2-4587-833D-CA113BED98AB}"/>
              </a:ext>
            </a:extLst>
          </p:cNvPr>
          <p:cNvSpPr>
            <a:spLocks noGrp="1"/>
          </p:cNvSpPr>
          <p:nvPr>
            <p:ph type="body" sz="quarter" idx="42" hasCustomPrompt="1"/>
          </p:nvPr>
        </p:nvSpPr>
        <p:spPr>
          <a:xfrm>
            <a:off x="1280160" y="5187523"/>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6" name="Elipse 35">
            <a:extLst>
              <a:ext uri="{FF2B5EF4-FFF2-40B4-BE49-F238E27FC236}">
                <a16:creationId xmlns:a16="http://schemas.microsoft.com/office/drawing/2014/main" xmlns="" id="{BB306D3B-BCA9-4CEA-B009-0DD690EA8661}"/>
              </a:ext>
            </a:extLst>
          </p:cNvPr>
          <p:cNvSpPr/>
          <p:nvPr/>
        </p:nvSpPr>
        <p:spPr>
          <a:xfrm>
            <a:off x="417461" y="5187523"/>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xmlns="" id="{56B09352-35AC-4C42-99C6-AC563B1B332F}"/>
              </a:ext>
            </a:extLst>
          </p:cNvPr>
          <p:cNvSpPr>
            <a:spLocks noGrp="1"/>
          </p:cNvSpPr>
          <p:nvPr>
            <p:ph type="pic" sz="quarter" idx="43" hasCustomPrompt="1"/>
          </p:nvPr>
        </p:nvSpPr>
        <p:spPr>
          <a:xfrm>
            <a:off x="543703" y="53135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contenido 2">
            <a:extLst>
              <a:ext uri="{FF2B5EF4-FFF2-40B4-BE49-F238E27FC236}">
                <a16:creationId xmlns:a16="http://schemas.microsoft.com/office/drawing/2014/main" xmlns="" id="{C1214432-E883-40BE-B7AB-58371FE567F3}"/>
              </a:ext>
            </a:extLst>
          </p:cNvPr>
          <p:cNvSpPr>
            <a:spLocks noGrp="1"/>
          </p:cNvSpPr>
          <p:nvPr>
            <p:ph idx="44" hasCustomPrompt="1"/>
          </p:nvPr>
        </p:nvSpPr>
        <p:spPr>
          <a:xfrm>
            <a:off x="6554061" y="51875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7" name="Marcador de pie de página 13">
            <a:extLst>
              <a:ext uri="{FF2B5EF4-FFF2-40B4-BE49-F238E27FC236}">
                <a16:creationId xmlns:a16="http://schemas.microsoft.com/office/drawing/2014/main" xmlns="" id="{38296E45-4A8E-484A-A5C2-19A4A09449C0}"/>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2" name="Marcador de número de diapositiva 14">
            <a:extLst>
              <a:ext uri="{FF2B5EF4-FFF2-40B4-BE49-F238E27FC236}">
                <a16:creationId xmlns:a16="http://schemas.microsoft.com/office/drawing/2014/main" xmlns="" id="{2210A531-91D8-4518-B541-B44090130EC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5" name="Título 1">
            <a:extLst>
              <a:ext uri="{FF2B5EF4-FFF2-40B4-BE49-F238E27FC236}">
                <a16:creationId xmlns:a16="http://schemas.microsoft.com/office/drawing/2014/main" xmlns="" id="{A64B01AD-2DC8-4F7C-B976-26F100301402}"/>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2694512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Icono izda, fondo ROJA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xmlns="" id="{D4971053-2A4E-484C-95F2-33FFA1B52BED}"/>
              </a:ext>
            </a:extLst>
          </p:cNvPr>
          <p:cNvSpPr/>
          <p:nvPr/>
        </p:nvSpPr>
        <p:spPr>
          <a:xfrm>
            <a:off x="0" y="0"/>
            <a:ext cx="563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xmlns="" id="{4E2F2567-B505-46F8-B787-4C6DBE4A69CA}"/>
              </a:ext>
            </a:extLst>
          </p:cNvPr>
          <p:cNvSpPr>
            <a:spLocks noGrp="1"/>
          </p:cNvSpPr>
          <p:nvPr>
            <p:ph type="body" sz="quarter" idx="17" hasCustomPrompt="1"/>
          </p:nvPr>
        </p:nvSpPr>
        <p:spPr>
          <a:xfrm>
            <a:off x="1280160" y="239068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xmlns=""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xmlns=""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xmlns=""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xmlns="" id="{EEA8C5D4-3C42-4648-A2FD-F6F7BCE49793}"/>
              </a:ext>
            </a:extLst>
          </p:cNvPr>
          <p:cNvSpPr>
            <a:spLocks noGrp="1"/>
          </p:cNvSpPr>
          <p:nvPr>
            <p:ph type="body" sz="quarter" idx="25" hasCustomPrompt="1"/>
          </p:nvPr>
        </p:nvSpPr>
        <p:spPr>
          <a:xfrm>
            <a:off x="1280160" y="331596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8" name="Marcador de contenido 2">
            <a:extLst>
              <a:ext uri="{FF2B5EF4-FFF2-40B4-BE49-F238E27FC236}">
                <a16:creationId xmlns:a16="http://schemas.microsoft.com/office/drawing/2014/main" xmlns="" id="{C1BCED0B-3EF2-4D97-8FC5-82E7F700311E}"/>
              </a:ext>
            </a:extLst>
          </p:cNvPr>
          <p:cNvSpPr>
            <a:spLocks noGrp="1"/>
          </p:cNvSpPr>
          <p:nvPr>
            <p:ph idx="34" hasCustomPrompt="1"/>
          </p:nvPr>
        </p:nvSpPr>
        <p:spPr>
          <a:xfrm>
            <a:off x="6554061" y="239068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xmlns="" id="{F35B1057-0875-45E2-AC41-25AC5171F374}"/>
              </a:ext>
            </a:extLst>
          </p:cNvPr>
          <p:cNvSpPr>
            <a:spLocks noGrp="1"/>
          </p:cNvSpPr>
          <p:nvPr>
            <p:ph idx="35" hasCustomPrompt="1"/>
          </p:nvPr>
        </p:nvSpPr>
        <p:spPr>
          <a:xfrm>
            <a:off x="6554061" y="331596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xmlns="" id="{B8030A85-FED4-44B1-BE49-92C66FC0CCF1}"/>
              </a:ext>
            </a:extLst>
          </p:cNvPr>
          <p:cNvSpPr>
            <a:spLocks noGrp="1"/>
          </p:cNvSpPr>
          <p:nvPr>
            <p:ph idx="37" hasCustomPrompt="1"/>
          </p:nvPr>
        </p:nvSpPr>
        <p:spPr>
          <a:xfrm>
            <a:off x="6554061" y="4233828"/>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Elipse 17">
            <a:extLst>
              <a:ext uri="{FF2B5EF4-FFF2-40B4-BE49-F238E27FC236}">
                <a16:creationId xmlns:a16="http://schemas.microsoft.com/office/drawing/2014/main" xmlns="" id="{18EA553E-0424-47CA-96C7-E608E8FD3BE1}"/>
              </a:ext>
            </a:extLst>
          </p:cNvPr>
          <p:cNvSpPr/>
          <p:nvPr/>
        </p:nvSpPr>
        <p:spPr>
          <a:xfrm>
            <a:off x="417461" y="239068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9" name="Marcador de posición de imagen 6">
            <a:extLst>
              <a:ext uri="{FF2B5EF4-FFF2-40B4-BE49-F238E27FC236}">
                <a16:creationId xmlns:a16="http://schemas.microsoft.com/office/drawing/2014/main" xmlns="" id="{313D1387-098B-4609-B75F-6CF9C4E1F4A1}"/>
              </a:ext>
            </a:extLst>
          </p:cNvPr>
          <p:cNvSpPr>
            <a:spLocks noGrp="1"/>
          </p:cNvSpPr>
          <p:nvPr>
            <p:ph type="pic" sz="quarter" idx="38" hasCustomPrompt="1"/>
          </p:nvPr>
        </p:nvSpPr>
        <p:spPr>
          <a:xfrm>
            <a:off x="543703" y="251668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Elipse 19">
            <a:extLst>
              <a:ext uri="{FF2B5EF4-FFF2-40B4-BE49-F238E27FC236}">
                <a16:creationId xmlns:a16="http://schemas.microsoft.com/office/drawing/2014/main" xmlns="" id="{A896D9FD-97A0-40E7-9602-89CE8D1DA1E3}"/>
              </a:ext>
            </a:extLst>
          </p:cNvPr>
          <p:cNvSpPr/>
          <p:nvPr/>
        </p:nvSpPr>
        <p:spPr>
          <a:xfrm>
            <a:off x="417461" y="331596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posición de imagen 6">
            <a:extLst>
              <a:ext uri="{FF2B5EF4-FFF2-40B4-BE49-F238E27FC236}">
                <a16:creationId xmlns:a16="http://schemas.microsoft.com/office/drawing/2014/main" xmlns="" id="{5E7159A3-364B-4016-B9FA-5931F7446CF9}"/>
              </a:ext>
            </a:extLst>
          </p:cNvPr>
          <p:cNvSpPr>
            <a:spLocks noGrp="1"/>
          </p:cNvSpPr>
          <p:nvPr>
            <p:ph type="pic" sz="quarter" idx="39" hasCustomPrompt="1"/>
          </p:nvPr>
        </p:nvSpPr>
        <p:spPr>
          <a:xfrm>
            <a:off x="543703" y="344196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Marcador de texto 6">
            <a:extLst>
              <a:ext uri="{FF2B5EF4-FFF2-40B4-BE49-F238E27FC236}">
                <a16:creationId xmlns:a16="http://schemas.microsoft.com/office/drawing/2014/main" xmlns="" id="{BED51E5E-7DB2-44A7-958E-E73FFBC998DB}"/>
              </a:ext>
            </a:extLst>
          </p:cNvPr>
          <p:cNvSpPr>
            <a:spLocks noGrp="1"/>
          </p:cNvSpPr>
          <p:nvPr>
            <p:ph type="body" sz="quarter" idx="40" hasCustomPrompt="1"/>
          </p:nvPr>
        </p:nvSpPr>
        <p:spPr>
          <a:xfrm>
            <a:off x="1280160" y="4233828"/>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3" name="Elipse 32">
            <a:extLst>
              <a:ext uri="{FF2B5EF4-FFF2-40B4-BE49-F238E27FC236}">
                <a16:creationId xmlns:a16="http://schemas.microsoft.com/office/drawing/2014/main" xmlns="" id="{A863DCFE-91DD-4AAA-8F8E-43E98A9A1E14}"/>
              </a:ext>
            </a:extLst>
          </p:cNvPr>
          <p:cNvSpPr/>
          <p:nvPr/>
        </p:nvSpPr>
        <p:spPr>
          <a:xfrm>
            <a:off x="417461" y="423382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xmlns="" id="{A8A45C7E-1A14-4944-89BB-944DF7A99D1A}"/>
              </a:ext>
            </a:extLst>
          </p:cNvPr>
          <p:cNvSpPr>
            <a:spLocks noGrp="1"/>
          </p:cNvSpPr>
          <p:nvPr>
            <p:ph type="pic" sz="quarter" idx="41" hasCustomPrompt="1"/>
          </p:nvPr>
        </p:nvSpPr>
        <p:spPr>
          <a:xfrm>
            <a:off x="543703" y="435982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Marcador de texto 6">
            <a:extLst>
              <a:ext uri="{FF2B5EF4-FFF2-40B4-BE49-F238E27FC236}">
                <a16:creationId xmlns:a16="http://schemas.microsoft.com/office/drawing/2014/main" xmlns="" id="{69703EF5-34A2-4587-833D-CA113BED98AB}"/>
              </a:ext>
            </a:extLst>
          </p:cNvPr>
          <p:cNvSpPr>
            <a:spLocks noGrp="1"/>
          </p:cNvSpPr>
          <p:nvPr>
            <p:ph type="body" sz="quarter" idx="42" hasCustomPrompt="1"/>
          </p:nvPr>
        </p:nvSpPr>
        <p:spPr>
          <a:xfrm>
            <a:off x="1280160" y="5187523"/>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6" name="Elipse 35">
            <a:extLst>
              <a:ext uri="{FF2B5EF4-FFF2-40B4-BE49-F238E27FC236}">
                <a16:creationId xmlns:a16="http://schemas.microsoft.com/office/drawing/2014/main" xmlns="" id="{BB306D3B-BCA9-4CEA-B009-0DD690EA8661}"/>
              </a:ext>
            </a:extLst>
          </p:cNvPr>
          <p:cNvSpPr/>
          <p:nvPr/>
        </p:nvSpPr>
        <p:spPr>
          <a:xfrm>
            <a:off x="417461" y="518752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xmlns="" id="{56B09352-35AC-4C42-99C6-AC563B1B332F}"/>
              </a:ext>
            </a:extLst>
          </p:cNvPr>
          <p:cNvSpPr>
            <a:spLocks noGrp="1"/>
          </p:cNvSpPr>
          <p:nvPr>
            <p:ph type="pic" sz="quarter" idx="43" hasCustomPrompt="1"/>
          </p:nvPr>
        </p:nvSpPr>
        <p:spPr>
          <a:xfrm>
            <a:off x="543703" y="53135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contenido 2">
            <a:extLst>
              <a:ext uri="{FF2B5EF4-FFF2-40B4-BE49-F238E27FC236}">
                <a16:creationId xmlns:a16="http://schemas.microsoft.com/office/drawing/2014/main" xmlns="" id="{C1214432-E883-40BE-B7AB-58371FE567F3}"/>
              </a:ext>
            </a:extLst>
          </p:cNvPr>
          <p:cNvSpPr>
            <a:spLocks noGrp="1"/>
          </p:cNvSpPr>
          <p:nvPr>
            <p:ph idx="44" hasCustomPrompt="1"/>
          </p:nvPr>
        </p:nvSpPr>
        <p:spPr>
          <a:xfrm>
            <a:off x="6554061" y="51875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7" name="Marcador de pie de página 13">
            <a:extLst>
              <a:ext uri="{FF2B5EF4-FFF2-40B4-BE49-F238E27FC236}">
                <a16:creationId xmlns:a16="http://schemas.microsoft.com/office/drawing/2014/main" xmlns="" id="{7A541497-F478-47A7-A7C4-795976DABFB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42" name="Marcador de número de diapositiva 14">
            <a:extLst>
              <a:ext uri="{FF2B5EF4-FFF2-40B4-BE49-F238E27FC236}">
                <a16:creationId xmlns:a16="http://schemas.microsoft.com/office/drawing/2014/main" xmlns="" id="{B0D98313-E1FD-425D-812A-F37774CF7AA9}"/>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5" name="Título 1">
            <a:extLst>
              <a:ext uri="{FF2B5EF4-FFF2-40B4-BE49-F238E27FC236}">
                <a16:creationId xmlns:a16="http://schemas.microsoft.com/office/drawing/2014/main" xmlns="" id="{7E4F9330-896E-4DB3-9160-7844C5919C45}"/>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28099253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Icono izda, fondo NEGRO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xmlns="" id="{D4971053-2A4E-484C-95F2-33FFA1B52BED}"/>
              </a:ext>
            </a:extLst>
          </p:cNvPr>
          <p:cNvSpPr/>
          <p:nvPr/>
        </p:nvSpPr>
        <p:spPr>
          <a:xfrm>
            <a:off x="0" y="0"/>
            <a:ext cx="5638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xmlns="" id="{4E2F2567-B505-46F8-B787-4C6DBE4A69CA}"/>
              </a:ext>
            </a:extLst>
          </p:cNvPr>
          <p:cNvSpPr>
            <a:spLocks noGrp="1"/>
          </p:cNvSpPr>
          <p:nvPr>
            <p:ph type="body" sz="quarter" idx="17" hasCustomPrompt="1"/>
          </p:nvPr>
        </p:nvSpPr>
        <p:spPr>
          <a:xfrm>
            <a:off x="1280160" y="239068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xmlns=""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xmlns=""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xmlns=""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xmlns="" id="{EEA8C5D4-3C42-4648-A2FD-F6F7BCE49793}"/>
              </a:ext>
            </a:extLst>
          </p:cNvPr>
          <p:cNvSpPr>
            <a:spLocks noGrp="1"/>
          </p:cNvSpPr>
          <p:nvPr>
            <p:ph type="body" sz="quarter" idx="25" hasCustomPrompt="1"/>
          </p:nvPr>
        </p:nvSpPr>
        <p:spPr>
          <a:xfrm>
            <a:off x="1280160" y="331596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8" name="Marcador de contenido 2">
            <a:extLst>
              <a:ext uri="{FF2B5EF4-FFF2-40B4-BE49-F238E27FC236}">
                <a16:creationId xmlns:a16="http://schemas.microsoft.com/office/drawing/2014/main" xmlns="" id="{C1BCED0B-3EF2-4D97-8FC5-82E7F700311E}"/>
              </a:ext>
            </a:extLst>
          </p:cNvPr>
          <p:cNvSpPr>
            <a:spLocks noGrp="1"/>
          </p:cNvSpPr>
          <p:nvPr>
            <p:ph idx="34" hasCustomPrompt="1"/>
          </p:nvPr>
        </p:nvSpPr>
        <p:spPr>
          <a:xfrm>
            <a:off x="6554061" y="239068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xmlns="" id="{F35B1057-0875-45E2-AC41-25AC5171F374}"/>
              </a:ext>
            </a:extLst>
          </p:cNvPr>
          <p:cNvSpPr>
            <a:spLocks noGrp="1"/>
          </p:cNvSpPr>
          <p:nvPr>
            <p:ph idx="35" hasCustomPrompt="1"/>
          </p:nvPr>
        </p:nvSpPr>
        <p:spPr>
          <a:xfrm>
            <a:off x="6554061" y="331596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xmlns="" id="{B8030A85-FED4-44B1-BE49-92C66FC0CCF1}"/>
              </a:ext>
            </a:extLst>
          </p:cNvPr>
          <p:cNvSpPr>
            <a:spLocks noGrp="1"/>
          </p:cNvSpPr>
          <p:nvPr>
            <p:ph idx="37" hasCustomPrompt="1"/>
          </p:nvPr>
        </p:nvSpPr>
        <p:spPr>
          <a:xfrm>
            <a:off x="6554061" y="4233828"/>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Elipse 17">
            <a:extLst>
              <a:ext uri="{FF2B5EF4-FFF2-40B4-BE49-F238E27FC236}">
                <a16:creationId xmlns:a16="http://schemas.microsoft.com/office/drawing/2014/main" xmlns="" id="{18EA553E-0424-47CA-96C7-E608E8FD3BE1}"/>
              </a:ext>
            </a:extLst>
          </p:cNvPr>
          <p:cNvSpPr/>
          <p:nvPr/>
        </p:nvSpPr>
        <p:spPr>
          <a:xfrm>
            <a:off x="417461" y="239068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9" name="Marcador de posición de imagen 6">
            <a:extLst>
              <a:ext uri="{FF2B5EF4-FFF2-40B4-BE49-F238E27FC236}">
                <a16:creationId xmlns:a16="http://schemas.microsoft.com/office/drawing/2014/main" xmlns="" id="{313D1387-098B-4609-B75F-6CF9C4E1F4A1}"/>
              </a:ext>
            </a:extLst>
          </p:cNvPr>
          <p:cNvSpPr>
            <a:spLocks noGrp="1"/>
          </p:cNvSpPr>
          <p:nvPr>
            <p:ph type="pic" sz="quarter" idx="38" hasCustomPrompt="1"/>
          </p:nvPr>
        </p:nvSpPr>
        <p:spPr>
          <a:xfrm>
            <a:off x="543703" y="251668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Elipse 19">
            <a:extLst>
              <a:ext uri="{FF2B5EF4-FFF2-40B4-BE49-F238E27FC236}">
                <a16:creationId xmlns:a16="http://schemas.microsoft.com/office/drawing/2014/main" xmlns="" id="{A896D9FD-97A0-40E7-9602-89CE8D1DA1E3}"/>
              </a:ext>
            </a:extLst>
          </p:cNvPr>
          <p:cNvSpPr/>
          <p:nvPr/>
        </p:nvSpPr>
        <p:spPr>
          <a:xfrm>
            <a:off x="417461" y="331596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posición de imagen 6">
            <a:extLst>
              <a:ext uri="{FF2B5EF4-FFF2-40B4-BE49-F238E27FC236}">
                <a16:creationId xmlns:a16="http://schemas.microsoft.com/office/drawing/2014/main" xmlns="" id="{5E7159A3-364B-4016-B9FA-5931F7446CF9}"/>
              </a:ext>
            </a:extLst>
          </p:cNvPr>
          <p:cNvSpPr>
            <a:spLocks noGrp="1"/>
          </p:cNvSpPr>
          <p:nvPr>
            <p:ph type="pic" sz="quarter" idx="39" hasCustomPrompt="1"/>
          </p:nvPr>
        </p:nvSpPr>
        <p:spPr>
          <a:xfrm>
            <a:off x="543703" y="344196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Marcador de texto 6">
            <a:extLst>
              <a:ext uri="{FF2B5EF4-FFF2-40B4-BE49-F238E27FC236}">
                <a16:creationId xmlns:a16="http://schemas.microsoft.com/office/drawing/2014/main" xmlns="" id="{BED51E5E-7DB2-44A7-958E-E73FFBC998DB}"/>
              </a:ext>
            </a:extLst>
          </p:cNvPr>
          <p:cNvSpPr>
            <a:spLocks noGrp="1"/>
          </p:cNvSpPr>
          <p:nvPr>
            <p:ph type="body" sz="quarter" idx="40" hasCustomPrompt="1"/>
          </p:nvPr>
        </p:nvSpPr>
        <p:spPr>
          <a:xfrm>
            <a:off x="1280160" y="4233828"/>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3" name="Elipse 32">
            <a:extLst>
              <a:ext uri="{FF2B5EF4-FFF2-40B4-BE49-F238E27FC236}">
                <a16:creationId xmlns:a16="http://schemas.microsoft.com/office/drawing/2014/main" xmlns="" id="{A863DCFE-91DD-4AAA-8F8E-43E98A9A1E14}"/>
              </a:ext>
            </a:extLst>
          </p:cNvPr>
          <p:cNvSpPr/>
          <p:nvPr/>
        </p:nvSpPr>
        <p:spPr>
          <a:xfrm>
            <a:off x="417461" y="423382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xmlns="" id="{A8A45C7E-1A14-4944-89BB-944DF7A99D1A}"/>
              </a:ext>
            </a:extLst>
          </p:cNvPr>
          <p:cNvSpPr>
            <a:spLocks noGrp="1"/>
          </p:cNvSpPr>
          <p:nvPr>
            <p:ph type="pic" sz="quarter" idx="41" hasCustomPrompt="1"/>
          </p:nvPr>
        </p:nvSpPr>
        <p:spPr>
          <a:xfrm>
            <a:off x="543703" y="435982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Marcador de texto 6">
            <a:extLst>
              <a:ext uri="{FF2B5EF4-FFF2-40B4-BE49-F238E27FC236}">
                <a16:creationId xmlns:a16="http://schemas.microsoft.com/office/drawing/2014/main" xmlns="" id="{69703EF5-34A2-4587-833D-CA113BED98AB}"/>
              </a:ext>
            </a:extLst>
          </p:cNvPr>
          <p:cNvSpPr>
            <a:spLocks noGrp="1"/>
          </p:cNvSpPr>
          <p:nvPr>
            <p:ph type="body" sz="quarter" idx="42" hasCustomPrompt="1"/>
          </p:nvPr>
        </p:nvSpPr>
        <p:spPr>
          <a:xfrm>
            <a:off x="1280160" y="5187523"/>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6" name="Elipse 35">
            <a:extLst>
              <a:ext uri="{FF2B5EF4-FFF2-40B4-BE49-F238E27FC236}">
                <a16:creationId xmlns:a16="http://schemas.microsoft.com/office/drawing/2014/main" xmlns="" id="{BB306D3B-BCA9-4CEA-B009-0DD690EA8661}"/>
              </a:ext>
            </a:extLst>
          </p:cNvPr>
          <p:cNvSpPr/>
          <p:nvPr/>
        </p:nvSpPr>
        <p:spPr>
          <a:xfrm>
            <a:off x="417461" y="518752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xmlns="" id="{56B09352-35AC-4C42-99C6-AC563B1B332F}"/>
              </a:ext>
            </a:extLst>
          </p:cNvPr>
          <p:cNvSpPr>
            <a:spLocks noGrp="1"/>
          </p:cNvSpPr>
          <p:nvPr>
            <p:ph type="pic" sz="quarter" idx="43" hasCustomPrompt="1"/>
          </p:nvPr>
        </p:nvSpPr>
        <p:spPr>
          <a:xfrm>
            <a:off x="543703" y="53135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contenido 2">
            <a:extLst>
              <a:ext uri="{FF2B5EF4-FFF2-40B4-BE49-F238E27FC236}">
                <a16:creationId xmlns:a16="http://schemas.microsoft.com/office/drawing/2014/main" xmlns="" id="{C1214432-E883-40BE-B7AB-58371FE567F3}"/>
              </a:ext>
            </a:extLst>
          </p:cNvPr>
          <p:cNvSpPr>
            <a:spLocks noGrp="1"/>
          </p:cNvSpPr>
          <p:nvPr>
            <p:ph idx="44" hasCustomPrompt="1"/>
          </p:nvPr>
        </p:nvSpPr>
        <p:spPr>
          <a:xfrm>
            <a:off x="6554061" y="51875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7" name="Marcador de pie de página 13">
            <a:extLst>
              <a:ext uri="{FF2B5EF4-FFF2-40B4-BE49-F238E27FC236}">
                <a16:creationId xmlns:a16="http://schemas.microsoft.com/office/drawing/2014/main" xmlns="" id="{DA677375-D8AC-443E-95F6-E5052C569E4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42" name="Marcador de número de diapositiva 14">
            <a:extLst>
              <a:ext uri="{FF2B5EF4-FFF2-40B4-BE49-F238E27FC236}">
                <a16:creationId xmlns:a16="http://schemas.microsoft.com/office/drawing/2014/main" xmlns="" id="{C51EE448-AD75-4417-BDC7-E84DAF04DA4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5" name="Título 1">
            <a:extLst>
              <a:ext uri="{FF2B5EF4-FFF2-40B4-BE49-F238E27FC236}">
                <a16:creationId xmlns:a16="http://schemas.microsoft.com/office/drawing/2014/main" xmlns="" id="{4739F459-C1E8-434F-8B31-F2D487229C9A}"/>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17350407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3 bloques fondos grises">
    <p:bg>
      <p:bgPr>
        <a:solidFill>
          <a:schemeClr val="bg1"/>
        </a:solidFill>
        <a:effectLst/>
      </p:bgPr>
    </p:bg>
    <p:spTree>
      <p:nvGrpSpPr>
        <p:cNvPr id="1" name=""/>
        <p:cNvGrpSpPr/>
        <p:nvPr/>
      </p:nvGrpSpPr>
      <p:grpSpPr>
        <a:xfrm>
          <a:off x="0" y="0"/>
          <a:ext cx="0" cy="0"/>
          <a:chOff x="0" y="0"/>
          <a:chExt cx="0" cy="0"/>
        </a:xfrm>
      </p:grpSpPr>
      <p:sp>
        <p:nvSpPr>
          <p:cNvPr id="33" name="Rectángulo 32">
            <a:extLst>
              <a:ext uri="{FF2B5EF4-FFF2-40B4-BE49-F238E27FC236}">
                <a16:creationId xmlns:a16="http://schemas.microsoft.com/office/drawing/2014/main" xmlns="" id="{40E48B43-9454-4332-8504-6D07E4D4260C}"/>
              </a:ext>
            </a:extLst>
          </p:cNvPr>
          <p:cNvSpPr/>
          <p:nvPr/>
        </p:nvSpPr>
        <p:spPr>
          <a:xfrm>
            <a:off x="-2" y="1752600"/>
            <a:ext cx="4064400" cy="5105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Rectángulo 33">
            <a:extLst>
              <a:ext uri="{FF2B5EF4-FFF2-40B4-BE49-F238E27FC236}">
                <a16:creationId xmlns:a16="http://schemas.microsoft.com/office/drawing/2014/main" xmlns="" id="{A7F429FD-0ADD-4556-AD42-B4AD74397ED1}"/>
              </a:ext>
            </a:extLst>
          </p:cNvPr>
          <p:cNvSpPr/>
          <p:nvPr/>
        </p:nvSpPr>
        <p:spPr>
          <a:xfrm>
            <a:off x="4063800" y="1752600"/>
            <a:ext cx="4323983" cy="5105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6" name="Rectángulo 35">
            <a:extLst>
              <a:ext uri="{FF2B5EF4-FFF2-40B4-BE49-F238E27FC236}">
                <a16:creationId xmlns:a16="http://schemas.microsoft.com/office/drawing/2014/main" xmlns="" id="{05CFE76B-DF61-4001-99B5-415623FAC79A}"/>
              </a:ext>
            </a:extLst>
          </p:cNvPr>
          <p:cNvSpPr/>
          <p:nvPr/>
        </p:nvSpPr>
        <p:spPr>
          <a:xfrm>
            <a:off x="8127600" y="1752600"/>
            <a:ext cx="4064400" cy="510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xmlns="" id="{3BDE877B-FD9B-4546-8057-7367C2C764A9}"/>
              </a:ext>
            </a:extLst>
          </p:cNvPr>
          <p:cNvSpPr>
            <a:spLocks noGrp="1"/>
          </p:cNvSpPr>
          <p:nvPr>
            <p:ph idx="12" hasCustomPrompt="1"/>
          </p:nvPr>
        </p:nvSpPr>
        <p:spPr>
          <a:xfrm>
            <a:off x="407989" y="3118688"/>
            <a:ext cx="3114241" cy="310431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xmlns="" id="{4E2F2567-B505-46F8-B787-4C6DBE4A69CA}"/>
              </a:ext>
            </a:extLst>
          </p:cNvPr>
          <p:cNvSpPr>
            <a:spLocks noGrp="1"/>
          </p:cNvSpPr>
          <p:nvPr>
            <p:ph type="body" sz="quarter" idx="17" hasCustomPrompt="1"/>
          </p:nvPr>
        </p:nvSpPr>
        <p:spPr>
          <a:xfrm>
            <a:off x="1182229" y="207728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xmlns="" id="{7BB5CF90-ED2D-4EC9-89B3-0392356234B3}"/>
              </a:ext>
            </a:extLst>
          </p:cNvPr>
          <p:cNvSpPr/>
          <p:nvPr/>
        </p:nvSpPr>
        <p:spPr>
          <a:xfrm>
            <a:off x="407988" y="2077280"/>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xmlns="" id="{5CFECCE5-7234-4C98-8D3A-B253A7A9FC2B}"/>
              </a:ext>
            </a:extLst>
          </p:cNvPr>
          <p:cNvSpPr>
            <a:spLocks noGrp="1"/>
          </p:cNvSpPr>
          <p:nvPr>
            <p:ph type="pic" sz="quarter" idx="24" hasCustomPrompt="1"/>
          </p:nvPr>
        </p:nvSpPr>
        <p:spPr>
          <a:xfrm>
            <a:off x="534230" y="22032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Título 1">
            <a:extLst>
              <a:ext uri="{FF2B5EF4-FFF2-40B4-BE49-F238E27FC236}">
                <a16:creationId xmlns:a16="http://schemas.microsoft.com/office/drawing/2014/main" xmlns=""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65" name="Marcador de contenido 2">
            <a:extLst>
              <a:ext uri="{FF2B5EF4-FFF2-40B4-BE49-F238E27FC236}">
                <a16:creationId xmlns:a16="http://schemas.microsoft.com/office/drawing/2014/main" xmlns="" id="{8CA971B0-2BF9-4678-BFA9-AC040006125A}"/>
              </a:ext>
            </a:extLst>
          </p:cNvPr>
          <p:cNvSpPr>
            <a:spLocks noGrp="1"/>
          </p:cNvSpPr>
          <p:nvPr>
            <p:ph idx="30" hasCustomPrompt="1"/>
          </p:nvPr>
        </p:nvSpPr>
        <p:spPr>
          <a:xfrm>
            <a:off x="4491200" y="3118688"/>
            <a:ext cx="3114241" cy="310431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6" name="Marcador de texto 6">
            <a:extLst>
              <a:ext uri="{FF2B5EF4-FFF2-40B4-BE49-F238E27FC236}">
                <a16:creationId xmlns:a16="http://schemas.microsoft.com/office/drawing/2014/main" xmlns="" id="{E7F3692C-CF3B-429F-947A-1ED9460EE035}"/>
              </a:ext>
            </a:extLst>
          </p:cNvPr>
          <p:cNvSpPr>
            <a:spLocks noGrp="1"/>
          </p:cNvSpPr>
          <p:nvPr>
            <p:ph type="body" sz="quarter" idx="31" hasCustomPrompt="1"/>
          </p:nvPr>
        </p:nvSpPr>
        <p:spPr>
          <a:xfrm>
            <a:off x="5265440" y="207728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67" name="Elipse 66">
            <a:extLst>
              <a:ext uri="{FF2B5EF4-FFF2-40B4-BE49-F238E27FC236}">
                <a16:creationId xmlns:a16="http://schemas.microsoft.com/office/drawing/2014/main" xmlns="" id="{E25ED882-C6D3-4CBA-B7D2-F91C2603FC1A}"/>
              </a:ext>
            </a:extLst>
          </p:cNvPr>
          <p:cNvSpPr/>
          <p:nvPr/>
        </p:nvSpPr>
        <p:spPr>
          <a:xfrm>
            <a:off x="4491199" y="2077280"/>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8" name="Marcador de posición de imagen 6">
            <a:extLst>
              <a:ext uri="{FF2B5EF4-FFF2-40B4-BE49-F238E27FC236}">
                <a16:creationId xmlns:a16="http://schemas.microsoft.com/office/drawing/2014/main" xmlns="" id="{2D456682-09FF-4A52-AF8A-D2E0341F5314}"/>
              </a:ext>
            </a:extLst>
          </p:cNvPr>
          <p:cNvSpPr>
            <a:spLocks noGrp="1"/>
          </p:cNvSpPr>
          <p:nvPr>
            <p:ph type="pic" sz="quarter" idx="32" hasCustomPrompt="1"/>
          </p:nvPr>
        </p:nvSpPr>
        <p:spPr>
          <a:xfrm>
            <a:off x="4617441" y="2203281"/>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xmlns=""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xmlns=""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xmlns=""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70" name="Marcador de contenido 2">
            <a:extLst>
              <a:ext uri="{FF2B5EF4-FFF2-40B4-BE49-F238E27FC236}">
                <a16:creationId xmlns:a16="http://schemas.microsoft.com/office/drawing/2014/main" xmlns="" id="{C028D87B-A571-4AD4-9144-370604A64A40}"/>
              </a:ext>
            </a:extLst>
          </p:cNvPr>
          <p:cNvSpPr>
            <a:spLocks noGrp="1"/>
          </p:cNvSpPr>
          <p:nvPr>
            <p:ph idx="34" hasCustomPrompt="1"/>
          </p:nvPr>
        </p:nvSpPr>
        <p:spPr>
          <a:xfrm>
            <a:off x="8586062" y="3118688"/>
            <a:ext cx="3114241" cy="310431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1" name="Marcador de texto 6">
            <a:extLst>
              <a:ext uri="{FF2B5EF4-FFF2-40B4-BE49-F238E27FC236}">
                <a16:creationId xmlns:a16="http://schemas.microsoft.com/office/drawing/2014/main" xmlns="" id="{784320E3-DD5E-4881-A513-7F777FEE9321}"/>
              </a:ext>
            </a:extLst>
          </p:cNvPr>
          <p:cNvSpPr>
            <a:spLocks noGrp="1"/>
          </p:cNvSpPr>
          <p:nvPr>
            <p:ph type="body" sz="quarter" idx="35" hasCustomPrompt="1"/>
          </p:nvPr>
        </p:nvSpPr>
        <p:spPr>
          <a:xfrm>
            <a:off x="9360302" y="207728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72" name="Elipse 71">
            <a:extLst>
              <a:ext uri="{FF2B5EF4-FFF2-40B4-BE49-F238E27FC236}">
                <a16:creationId xmlns:a16="http://schemas.microsoft.com/office/drawing/2014/main" xmlns="" id="{64D1DA90-29F2-4045-8188-D6A014526A3C}"/>
              </a:ext>
            </a:extLst>
          </p:cNvPr>
          <p:cNvSpPr/>
          <p:nvPr/>
        </p:nvSpPr>
        <p:spPr>
          <a:xfrm>
            <a:off x="8586061" y="2077280"/>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73" name="Marcador de posición de imagen 6">
            <a:extLst>
              <a:ext uri="{FF2B5EF4-FFF2-40B4-BE49-F238E27FC236}">
                <a16:creationId xmlns:a16="http://schemas.microsoft.com/office/drawing/2014/main" xmlns="" id="{09F3F868-4797-4914-9EBF-44DF28CAFA73}"/>
              </a:ext>
            </a:extLst>
          </p:cNvPr>
          <p:cNvSpPr>
            <a:spLocks noGrp="1"/>
          </p:cNvSpPr>
          <p:nvPr>
            <p:ph type="pic" sz="quarter" idx="36" hasCustomPrompt="1"/>
          </p:nvPr>
        </p:nvSpPr>
        <p:spPr>
          <a:xfrm>
            <a:off x="8712303" y="22032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Marcador de pie de página 13">
            <a:extLst>
              <a:ext uri="{FF2B5EF4-FFF2-40B4-BE49-F238E27FC236}">
                <a16:creationId xmlns:a16="http://schemas.microsoft.com/office/drawing/2014/main" xmlns="" id="{07B53CE6-4778-44C9-92DE-BF4FE13268E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xmlns="" id="{FF9FB74F-A3D1-414B-A126-092F5F0A80A0}"/>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4645634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3 bloques numerados fondos grises">
    <p:bg>
      <p:bgPr>
        <a:solidFill>
          <a:schemeClr val="bg1"/>
        </a:solidFill>
        <a:effectLst/>
      </p:bgPr>
    </p:bg>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xmlns="" id="{0B23F48A-A79F-4D2C-A83D-B583864B5732}"/>
              </a:ext>
            </a:extLst>
          </p:cNvPr>
          <p:cNvGrpSpPr/>
          <p:nvPr/>
        </p:nvGrpSpPr>
        <p:grpSpPr>
          <a:xfrm>
            <a:off x="-2" y="2619374"/>
            <a:ext cx="12192002" cy="2552400"/>
            <a:chOff x="-2" y="1752600"/>
            <a:chExt cx="12192002" cy="5105400"/>
          </a:xfrm>
        </p:grpSpPr>
        <p:sp>
          <p:nvSpPr>
            <p:cNvPr id="33" name="Rectángulo 32">
              <a:extLst>
                <a:ext uri="{FF2B5EF4-FFF2-40B4-BE49-F238E27FC236}">
                  <a16:creationId xmlns:a16="http://schemas.microsoft.com/office/drawing/2014/main" xmlns="" id="{0511E795-008A-4F94-B5FA-2A92BD65FE47}"/>
                </a:ext>
              </a:extLst>
            </p:cNvPr>
            <p:cNvSpPr/>
            <p:nvPr/>
          </p:nvSpPr>
          <p:spPr>
            <a:xfrm>
              <a:off x="-2" y="1752600"/>
              <a:ext cx="4064400" cy="5105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Rectángulo 33">
              <a:extLst>
                <a:ext uri="{FF2B5EF4-FFF2-40B4-BE49-F238E27FC236}">
                  <a16:creationId xmlns:a16="http://schemas.microsoft.com/office/drawing/2014/main" xmlns="" id="{6DF1B362-02CA-4894-A1F0-CFDB73EA589B}"/>
                </a:ext>
              </a:extLst>
            </p:cNvPr>
            <p:cNvSpPr/>
            <p:nvPr/>
          </p:nvSpPr>
          <p:spPr>
            <a:xfrm>
              <a:off x="4063799" y="1752600"/>
              <a:ext cx="4323983" cy="5105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6" name="Rectángulo 35">
              <a:extLst>
                <a:ext uri="{FF2B5EF4-FFF2-40B4-BE49-F238E27FC236}">
                  <a16:creationId xmlns:a16="http://schemas.microsoft.com/office/drawing/2014/main" xmlns="" id="{47279710-6AFA-4643-88EC-D40292D067DE}"/>
                </a:ext>
              </a:extLst>
            </p:cNvPr>
            <p:cNvSpPr/>
            <p:nvPr/>
          </p:nvSpPr>
          <p:spPr>
            <a:xfrm>
              <a:off x="8127600" y="1752600"/>
              <a:ext cx="4064400" cy="510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grpSp>
      <p:sp>
        <p:nvSpPr>
          <p:cNvPr id="10" name="Marcador de contenido 2">
            <a:extLst>
              <a:ext uri="{FF2B5EF4-FFF2-40B4-BE49-F238E27FC236}">
                <a16:creationId xmlns:a16="http://schemas.microsoft.com/office/drawing/2014/main" xmlns="" id="{3BDE877B-FD9B-4546-8057-7367C2C764A9}"/>
              </a:ext>
            </a:extLst>
          </p:cNvPr>
          <p:cNvSpPr>
            <a:spLocks noGrp="1"/>
          </p:cNvSpPr>
          <p:nvPr>
            <p:ph idx="12" hasCustomPrompt="1"/>
          </p:nvPr>
        </p:nvSpPr>
        <p:spPr>
          <a:xfrm>
            <a:off x="407989" y="3709238"/>
            <a:ext cx="3114241" cy="1018215"/>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xmlns="" id="{4E2F2567-B505-46F8-B787-4C6DBE4A69CA}"/>
              </a:ext>
            </a:extLst>
          </p:cNvPr>
          <p:cNvSpPr>
            <a:spLocks noGrp="1"/>
          </p:cNvSpPr>
          <p:nvPr>
            <p:ph type="body" sz="quarter" idx="17" hasCustomPrompt="1"/>
          </p:nvPr>
        </p:nvSpPr>
        <p:spPr>
          <a:xfrm>
            <a:off x="1182229" y="278213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5" name="Título 1">
            <a:extLst>
              <a:ext uri="{FF2B5EF4-FFF2-40B4-BE49-F238E27FC236}">
                <a16:creationId xmlns:a16="http://schemas.microsoft.com/office/drawing/2014/main" xmlns=""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65" name="Marcador de contenido 2">
            <a:extLst>
              <a:ext uri="{FF2B5EF4-FFF2-40B4-BE49-F238E27FC236}">
                <a16:creationId xmlns:a16="http://schemas.microsoft.com/office/drawing/2014/main" xmlns="" id="{8CA971B0-2BF9-4678-BFA9-AC040006125A}"/>
              </a:ext>
            </a:extLst>
          </p:cNvPr>
          <p:cNvSpPr>
            <a:spLocks noGrp="1"/>
          </p:cNvSpPr>
          <p:nvPr>
            <p:ph idx="30" hasCustomPrompt="1"/>
          </p:nvPr>
        </p:nvSpPr>
        <p:spPr>
          <a:xfrm>
            <a:off x="4357850" y="3709238"/>
            <a:ext cx="3114241" cy="1018215"/>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6" name="Marcador de texto 6">
            <a:extLst>
              <a:ext uri="{FF2B5EF4-FFF2-40B4-BE49-F238E27FC236}">
                <a16:creationId xmlns:a16="http://schemas.microsoft.com/office/drawing/2014/main" xmlns="" id="{E7F3692C-CF3B-429F-947A-1ED9460EE035}"/>
              </a:ext>
            </a:extLst>
          </p:cNvPr>
          <p:cNvSpPr>
            <a:spLocks noGrp="1"/>
          </p:cNvSpPr>
          <p:nvPr>
            <p:ph type="body" sz="quarter" idx="31" hasCustomPrompt="1"/>
          </p:nvPr>
        </p:nvSpPr>
        <p:spPr>
          <a:xfrm>
            <a:off x="5132090" y="278213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xmlns=""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xmlns=""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xmlns=""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70" name="Marcador de contenido 2">
            <a:extLst>
              <a:ext uri="{FF2B5EF4-FFF2-40B4-BE49-F238E27FC236}">
                <a16:creationId xmlns:a16="http://schemas.microsoft.com/office/drawing/2014/main" xmlns="" id="{C028D87B-A571-4AD4-9144-370604A64A40}"/>
              </a:ext>
            </a:extLst>
          </p:cNvPr>
          <p:cNvSpPr>
            <a:spLocks noGrp="1"/>
          </p:cNvSpPr>
          <p:nvPr>
            <p:ph idx="34" hasCustomPrompt="1"/>
          </p:nvPr>
        </p:nvSpPr>
        <p:spPr>
          <a:xfrm>
            <a:off x="8424137" y="3709238"/>
            <a:ext cx="3114241" cy="1018215"/>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1" name="Marcador de texto 6">
            <a:extLst>
              <a:ext uri="{FF2B5EF4-FFF2-40B4-BE49-F238E27FC236}">
                <a16:creationId xmlns:a16="http://schemas.microsoft.com/office/drawing/2014/main" xmlns="" id="{784320E3-DD5E-4881-A513-7F777FEE9321}"/>
              </a:ext>
            </a:extLst>
          </p:cNvPr>
          <p:cNvSpPr>
            <a:spLocks noGrp="1"/>
          </p:cNvSpPr>
          <p:nvPr>
            <p:ph type="body" sz="quarter" idx="35" hasCustomPrompt="1"/>
          </p:nvPr>
        </p:nvSpPr>
        <p:spPr>
          <a:xfrm>
            <a:off x="9198377" y="278213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texto 8">
            <a:extLst>
              <a:ext uri="{FF2B5EF4-FFF2-40B4-BE49-F238E27FC236}">
                <a16:creationId xmlns:a16="http://schemas.microsoft.com/office/drawing/2014/main" xmlns="" id="{F68C1A41-153A-4F40-8DFA-43533E344674}"/>
              </a:ext>
            </a:extLst>
          </p:cNvPr>
          <p:cNvSpPr>
            <a:spLocks noGrp="1"/>
          </p:cNvSpPr>
          <p:nvPr>
            <p:ph type="body" sz="quarter" idx="10" hasCustomPrompt="1"/>
          </p:nvPr>
        </p:nvSpPr>
        <p:spPr>
          <a:xfrm>
            <a:off x="407988" y="2782130"/>
            <a:ext cx="648000" cy="647700"/>
          </a:xfrm>
          <a:prstGeom prst="ellipse">
            <a:avLst/>
          </a:prstGeom>
          <a:solidFill>
            <a:schemeClr val="accent1"/>
          </a:solidFill>
        </p:spPr>
        <p:txBody>
          <a:bodyPr anchor="ctr">
            <a:noAutofit/>
          </a:bodyPr>
          <a:lstStyle>
            <a:lvl1pPr marL="0" indent="0" algn="ctr">
              <a:buNone/>
              <a:defRPr sz="1455">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8" name="Marcador de texto 8">
            <a:extLst>
              <a:ext uri="{FF2B5EF4-FFF2-40B4-BE49-F238E27FC236}">
                <a16:creationId xmlns:a16="http://schemas.microsoft.com/office/drawing/2014/main" xmlns="" id="{86BB60C8-35DD-4056-845F-2F8D13F3A211}"/>
              </a:ext>
            </a:extLst>
          </p:cNvPr>
          <p:cNvSpPr>
            <a:spLocks noGrp="1"/>
          </p:cNvSpPr>
          <p:nvPr>
            <p:ph type="body" sz="quarter" idx="36" hasCustomPrompt="1"/>
          </p:nvPr>
        </p:nvSpPr>
        <p:spPr>
          <a:xfrm>
            <a:off x="4357849" y="2782130"/>
            <a:ext cx="648000" cy="647700"/>
          </a:xfrm>
          <a:prstGeom prst="ellipse">
            <a:avLst/>
          </a:prstGeom>
          <a:solidFill>
            <a:schemeClr val="accent1"/>
          </a:solidFill>
        </p:spPr>
        <p:txBody>
          <a:bodyPr anchor="ctr">
            <a:noAutofit/>
          </a:bodyPr>
          <a:lstStyle>
            <a:lvl1pPr marL="0" indent="0" algn="ctr">
              <a:buNone/>
              <a:defRPr sz="1455">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9" name="Marcador de texto 8">
            <a:extLst>
              <a:ext uri="{FF2B5EF4-FFF2-40B4-BE49-F238E27FC236}">
                <a16:creationId xmlns:a16="http://schemas.microsoft.com/office/drawing/2014/main" xmlns="" id="{9C578235-3851-4394-A49C-FD513B0AEF89}"/>
              </a:ext>
            </a:extLst>
          </p:cNvPr>
          <p:cNvSpPr>
            <a:spLocks noGrp="1"/>
          </p:cNvSpPr>
          <p:nvPr>
            <p:ph type="body" sz="quarter" idx="37" hasCustomPrompt="1"/>
          </p:nvPr>
        </p:nvSpPr>
        <p:spPr>
          <a:xfrm>
            <a:off x="8424136" y="2782130"/>
            <a:ext cx="648000" cy="647700"/>
          </a:xfrm>
          <a:prstGeom prst="ellipse">
            <a:avLst/>
          </a:prstGeom>
          <a:solidFill>
            <a:schemeClr val="accent1"/>
          </a:solidFill>
        </p:spPr>
        <p:txBody>
          <a:bodyPr anchor="ctr">
            <a:noAutofit/>
          </a:bodyPr>
          <a:lstStyle>
            <a:lvl1pPr marL="0" indent="0" algn="ctr">
              <a:buNone/>
              <a:defRPr sz="1455">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pie de página 13">
            <a:extLst>
              <a:ext uri="{FF2B5EF4-FFF2-40B4-BE49-F238E27FC236}">
                <a16:creationId xmlns:a16="http://schemas.microsoft.com/office/drawing/2014/main" xmlns="" id="{98625137-217D-4A6D-824A-AF7AE8102BE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4" name="Marcador de número de diapositiva 14">
            <a:extLst>
              <a:ext uri="{FF2B5EF4-FFF2-40B4-BE49-F238E27FC236}">
                <a16:creationId xmlns:a16="http://schemas.microsoft.com/office/drawing/2014/main" xmlns="" id="{9CF35A77-1F35-487C-AAB1-7189D544833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1437199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3 columnas-fondo BLANCO">
    <p:bg>
      <p:bgPr>
        <a:solidFill>
          <a:schemeClr val="bg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xmlns=""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xmlns=""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xmlns=""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xmlns=""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xmlns=""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xmlns=""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xmlns="" id="{A345E80E-97E2-4EAF-A444-164C3E621A77}"/>
              </a:ext>
            </a:extLst>
          </p:cNvPr>
          <p:cNvCxnSpPr/>
          <p:nvPr/>
        </p:nvCxnSpPr>
        <p:spPr>
          <a:xfrm>
            <a:off x="407989" y="1224104"/>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0" name="Marcador de contenido 2">
            <a:extLst>
              <a:ext uri="{FF2B5EF4-FFF2-40B4-BE49-F238E27FC236}">
                <a16:creationId xmlns:a16="http://schemas.microsoft.com/office/drawing/2014/main" xmlns="" id="{5F983617-F4DA-477F-8EBF-17B303ADEFBF}"/>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41" name="Marcador de texto 6">
            <a:extLst>
              <a:ext uri="{FF2B5EF4-FFF2-40B4-BE49-F238E27FC236}">
                <a16:creationId xmlns:a16="http://schemas.microsoft.com/office/drawing/2014/main" xmlns="" id="{177CEE38-9961-4268-8264-7418C8B2D861}"/>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43" name="Marcador de posición de imagen 6">
            <a:extLst>
              <a:ext uri="{FF2B5EF4-FFF2-40B4-BE49-F238E27FC236}">
                <a16:creationId xmlns:a16="http://schemas.microsoft.com/office/drawing/2014/main" xmlns="" id="{F7DCCFCE-0D92-4307-96A0-A9D0F2455E2A}"/>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lvl1pPr>
          </a:lstStyle>
          <a:p>
            <a:r>
              <a:rPr lang="es-ES" dirty="0"/>
              <a:t>Icono</a:t>
            </a:r>
          </a:p>
        </p:txBody>
      </p:sp>
      <p:cxnSp>
        <p:nvCxnSpPr>
          <p:cNvPr id="44" name="Conector recto 43">
            <a:extLst>
              <a:ext uri="{FF2B5EF4-FFF2-40B4-BE49-F238E27FC236}">
                <a16:creationId xmlns:a16="http://schemas.microsoft.com/office/drawing/2014/main" xmlns="" id="{A06D7D76-D546-4BFF-A603-500DB6D3F4E3}"/>
              </a:ext>
            </a:extLst>
          </p:cNvPr>
          <p:cNvCxnSpPr>
            <a:cxnSpLocks/>
          </p:cNvCxnSpPr>
          <p:nvPr/>
        </p:nvCxnSpPr>
        <p:spPr>
          <a:xfrm>
            <a:off x="407989" y="3988870"/>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0" name="Marcador de contenido 2">
            <a:extLst>
              <a:ext uri="{FF2B5EF4-FFF2-40B4-BE49-F238E27FC236}">
                <a16:creationId xmlns:a16="http://schemas.microsoft.com/office/drawing/2014/main" xmlns="" id="{A56977B4-E2CA-413F-97D1-357099053822}"/>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5" name="Marcador de texto 6">
            <a:extLst>
              <a:ext uri="{FF2B5EF4-FFF2-40B4-BE49-F238E27FC236}">
                <a16:creationId xmlns:a16="http://schemas.microsoft.com/office/drawing/2014/main" xmlns="" id="{12B8A248-EE43-48F2-9F1A-7132917DDA1A}"/>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76" name="Marcador de posición de imagen 6">
            <a:extLst>
              <a:ext uri="{FF2B5EF4-FFF2-40B4-BE49-F238E27FC236}">
                <a16:creationId xmlns:a16="http://schemas.microsoft.com/office/drawing/2014/main" xmlns="" id="{C7D886C3-EE16-46ED-96DE-6EF38AFF71C4}"/>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Marcador de pie de página 13">
            <a:extLst>
              <a:ext uri="{FF2B5EF4-FFF2-40B4-BE49-F238E27FC236}">
                <a16:creationId xmlns:a16="http://schemas.microsoft.com/office/drawing/2014/main" xmlns="" id="{7DC74E40-D472-4EEB-A826-5782167AEDB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xmlns="" id="{A7555ECD-2601-49D9-B77C-2F6B3788F10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17077942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1_3 columnas-fondo GRIS">
    <p:bg>
      <p:bgPr>
        <a:solidFill>
          <a:schemeClr val="accent4"/>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xmlns=""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xmlns=""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xmlns=""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xmlns=""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xmlns=""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xmlns=""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xmlns="" id="{A345E80E-97E2-4EAF-A444-164C3E621A77}"/>
              </a:ext>
            </a:extLst>
          </p:cNvPr>
          <p:cNvCxnSpPr/>
          <p:nvPr/>
        </p:nvCxnSpPr>
        <p:spPr>
          <a:xfrm>
            <a:off x="407989" y="1224104"/>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Marcador de pie de página 13">
            <a:extLst>
              <a:ext uri="{FF2B5EF4-FFF2-40B4-BE49-F238E27FC236}">
                <a16:creationId xmlns:a16="http://schemas.microsoft.com/office/drawing/2014/main" xmlns="" id="{B30946DF-8935-4FE6-AE2A-EE98D5698D5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xmlns="" id="{6BF34B2B-986A-42C1-B593-3B2899CE762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8" name="Marcador de contenido 2">
            <a:extLst>
              <a:ext uri="{FF2B5EF4-FFF2-40B4-BE49-F238E27FC236}">
                <a16:creationId xmlns:a16="http://schemas.microsoft.com/office/drawing/2014/main" xmlns="" id="{2DC8540B-4C18-42C8-9FD6-F5CFFBEB5629}"/>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xmlns="" id="{1730431B-A603-44B6-83CF-DE657CBA3E83}"/>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posición de imagen 6">
            <a:extLst>
              <a:ext uri="{FF2B5EF4-FFF2-40B4-BE49-F238E27FC236}">
                <a16:creationId xmlns:a16="http://schemas.microsoft.com/office/drawing/2014/main" xmlns="" id="{827EEE7D-6136-4F53-8387-63FD3AE62056}"/>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lvl1pPr>
          </a:lstStyle>
          <a:p>
            <a:r>
              <a:rPr lang="es-ES" dirty="0"/>
              <a:t>Icono</a:t>
            </a:r>
          </a:p>
        </p:txBody>
      </p:sp>
      <p:cxnSp>
        <p:nvCxnSpPr>
          <p:cNvPr id="23" name="Conector recto 22">
            <a:extLst>
              <a:ext uri="{FF2B5EF4-FFF2-40B4-BE49-F238E27FC236}">
                <a16:creationId xmlns:a16="http://schemas.microsoft.com/office/drawing/2014/main" xmlns="" id="{E1C3E053-1858-4515-93E4-C60B1F3DE0F9}"/>
              </a:ext>
            </a:extLst>
          </p:cNvPr>
          <p:cNvCxnSpPr>
            <a:cxnSpLocks/>
          </p:cNvCxnSpPr>
          <p:nvPr/>
        </p:nvCxnSpPr>
        <p:spPr>
          <a:xfrm>
            <a:off x="407989" y="3988870"/>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Marcador de contenido 2">
            <a:extLst>
              <a:ext uri="{FF2B5EF4-FFF2-40B4-BE49-F238E27FC236}">
                <a16:creationId xmlns:a16="http://schemas.microsoft.com/office/drawing/2014/main" xmlns="" id="{6650B525-3D2A-4AB5-B36F-6E55A5F22D36}"/>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6" name="Marcador de texto 6">
            <a:extLst>
              <a:ext uri="{FF2B5EF4-FFF2-40B4-BE49-F238E27FC236}">
                <a16:creationId xmlns:a16="http://schemas.microsoft.com/office/drawing/2014/main" xmlns="" id="{F48871DA-8679-47F9-BC10-684A9E1A0E05}"/>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7" name="Marcador de posición de imagen 6">
            <a:extLst>
              <a:ext uri="{FF2B5EF4-FFF2-40B4-BE49-F238E27FC236}">
                <a16:creationId xmlns:a16="http://schemas.microsoft.com/office/drawing/2014/main" xmlns="" id="{722B11BC-B416-467C-AB04-8567C4FABBB9}"/>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lvl1pPr>
          </a:lstStyle>
          <a:p>
            <a:r>
              <a:rPr lang="es-ES" dirty="0"/>
              <a:t>Icono</a:t>
            </a:r>
          </a:p>
        </p:txBody>
      </p:sp>
    </p:spTree>
    <p:extLst>
      <p:ext uri="{BB962C8B-B14F-4D97-AF65-F5344CB8AC3E}">
        <p14:creationId xmlns:p14="http://schemas.microsoft.com/office/powerpoint/2010/main" val="15425477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3 columnas-fondo ROJO">
    <p:bg>
      <p:bgPr>
        <a:solidFill>
          <a:schemeClr val="accent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xmlns=""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xmlns=""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xmlns=""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xmlns=""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xmlns=""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xmlns=""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xmlns="" id="{A345E80E-97E2-4EAF-A444-164C3E621A77}"/>
              </a:ext>
            </a:extLst>
          </p:cNvPr>
          <p:cNvCxnSpPr/>
          <p:nvPr/>
        </p:nvCxnSpPr>
        <p:spPr>
          <a:xfrm>
            <a:off x="407989" y="1224104"/>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upo 17">
            <a:extLst>
              <a:ext uri="{FF2B5EF4-FFF2-40B4-BE49-F238E27FC236}">
                <a16:creationId xmlns:a16="http://schemas.microsoft.com/office/drawing/2014/main" xmlns="" id="{D176CF08-0E32-452D-9670-4C1D0447B170}"/>
              </a:ext>
            </a:extLst>
          </p:cNvPr>
          <p:cNvGrpSpPr/>
          <p:nvPr/>
        </p:nvGrpSpPr>
        <p:grpSpPr>
          <a:xfrm>
            <a:off x="11554646" y="6476195"/>
            <a:ext cx="399608" cy="218220"/>
            <a:chOff x="11554646" y="6476194"/>
            <a:chExt cx="399608" cy="218221"/>
          </a:xfrm>
        </p:grpSpPr>
        <p:pic>
          <p:nvPicPr>
            <p:cNvPr id="19" name="Imagen 18" descr="Logotipo&#10;&#10;Descripción generada automáticamente">
              <a:extLst>
                <a:ext uri="{FF2B5EF4-FFF2-40B4-BE49-F238E27FC236}">
                  <a16:creationId xmlns:a16="http://schemas.microsoft.com/office/drawing/2014/main" xmlns="" id="{C32EAE88-03A8-4618-84E4-5442A5BAE0C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0" name="Imagen 19" descr="Logotipo&#10;&#10;Descripción generada automáticamente">
              <a:extLst>
                <a:ext uri="{FF2B5EF4-FFF2-40B4-BE49-F238E27FC236}">
                  <a16:creationId xmlns:a16="http://schemas.microsoft.com/office/drawing/2014/main" xmlns="" id="{A64AE97C-08F0-4517-BABE-7C75B796C61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3" name="Marcador de pie de página 13">
            <a:extLst>
              <a:ext uri="{FF2B5EF4-FFF2-40B4-BE49-F238E27FC236}">
                <a16:creationId xmlns:a16="http://schemas.microsoft.com/office/drawing/2014/main" xmlns="" id="{3DCDA88B-0F6C-4002-9449-DDF9B1E7F81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4" name="Marcador de número de diapositiva 14">
            <a:extLst>
              <a:ext uri="{FF2B5EF4-FFF2-40B4-BE49-F238E27FC236}">
                <a16:creationId xmlns:a16="http://schemas.microsoft.com/office/drawing/2014/main" xmlns="" id="{607C6A34-D143-4418-AEDD-A7A609A5AB5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1" name="Marcador de contenido 2">
            <a:extLst>
              <a:ext uri="{FF2B5EF4-FFF2-40B4-BE49-F238E27FC236}">
                <a16:creationId xmlns:a16="http://schemas.microsoft.com/office/drawing/2014/main" xmlns="" id="{EC49BFD6-87D1-490A-B664-46A36A82A1B2}"/>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xmlns="" id="{A2EE831C-A9BE-4937-857A-5727DC00C8D1}"/>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osición de imagen 6">
            <a:extLst>
              <a:ext uri="{FF2B5EF4-FFF2-40B4-BE49-F238E27FC236}">
                <a16:creationId xmlns:a16="http://schemas.microsoft.com/office/drawing/2014/main" xmlns="" id="{AF3E20C3-E88D-4E01-9904-D002A090ADF6}"/>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cxnSp>
        <p:nvCxnSpPr>
          <p:cNvPr id="27" name="Conector recto 26">
            <a:extLst>
              <a:ext uri="{FF2B5EF4-FFF2-40B4-BE49-F238E27FC236}">
                <a16:creationId xmlns:a16="http://schemas.microsoft.com/office/drawing/2014/main" xmlns="" id="{F34A42CE-AFA8-4670-9C70-137697E32464}"/>
              </a:ext>
            </a:extLst>
          </p:cNvPr>
          <p:cNvCxnSpPr>
            <a:cxnSpLocks/>
          </p:cNvCxnSpPr>
          <p:nvPr/>
        </p:nvCxnSpPr>
        <p:spPr>
          <a:xfrm>
            <a:off x="407989" y="3988870"/>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Marcador de contenido 2">
            <a:extLst>
              <a:ext uri="{FF2B5EF4-FFF2-40B4-BE49-F238E27FC236}">
                <a16:creationId xmlns:a16="http://schemas.microsoft.com/office/drawing/2014/main" xmlns="" id="{3E6C7BFE-04BB-456C-BBCF-E359D3CD59AA}"/>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texto 6">
            <a:extLst>
              <a:ext uri="{FF2B5EF4-FFF2-40B4-BE49-F238E27FC236}">
                <a16:creationId xmlns:a16="http://schemas.microsoft.com/office/drawing/2014/main" xmlns="" id="{4130DB61-120B-4B5E-8D07-754F31F5B2DA}"/>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0" name="Marcador de posición de imagen 6">
            <a:extLst>
              <a:ext uri="{FF2B5EF4-FFF2-40B4-BE49-F238E27FC236}">
                <a16:creationId xmlns:a16="http://schemas.microsoft.com/office/drawing/2014/main" xmlns="" id="{D4F59626-75E4-42A3-BA7D-4855336C8BF0}"/>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Tree>
    <p:extLst>
      <p:ext uri="{BB962C8B-B14F-4D97-AF65-F5344CB8AC3E}">
        <p14:creationId xmlns:p14="http://schemas.microsoft.com/office/powerpoint/2010/main" val="18231414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3 columnas-fondo NEGRO">
    <p:bg>
      <p:bgPr>
        <a:solidFill>
          <a:schemeClr val="tx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xmlns=""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xmlns=""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xmlns=""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xmlns=""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xmlns=""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xmlns=""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xmlns="" id="{A345E80E-97E2-4EAF-A444-164C3E621A77}"/>
              </a:ext>
            </a:extLst>
          </p:cNvPr>
          <p:cNvCxnSpPr/>
          <p:nvPr/>
        </p:nvCxnSpPr>
        <p:spPr>
          <a:xfrm>
            <a:off x="407989" y="1224104"/>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upo 17">
            <a:extLst>
              <a:ext uri="{FF2B5EF4-FFF2-40B4-BE49-F238E27FC236}">
                <a16:creationId xmlns:a16="http://schemas.microsoft.com/office/drawing/2014/main" xmlns="" id="{D176CF08-0E32-452D-9670-4C1D0447B170}"/>
              </a:ext>
            </a:extLst>
          </p:cNvPr>
          <p:cNvGrpSpPr/>
          <p:nvPr/>
        </p:nvGrpSpPr>
        <p:grpSpPr>
          <a:xfrm>
            <a:off x="11554646" y="6476195"/>
            <a:ext cx="399608" cy="218220"/>
            <a:chOff x="11554646" y="6476194"/>
            <a:chExt cx="399608" cy="218221"/>
          </a:xfrm>
        </p:grpSpPr>
        <p:pic>
          <p:nvPicPr>
            <p:cNvPr id="19" name="Imagen 18" descr="Logotipo&#10;&#10;Descripción generada automáticamente">
              <a:extLst>
                <a:ext uri="{FF2B5EF4-FFF2-40B4-BE49-F238E27FC236}">
                  <a16:creationId xmlns:a16="http://schemas.microsoft.com/office/drawing/2014/main" xmlns="" id="{C32EAE88-03A8-4618-84E4-5442A5BAE0C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0" name="Imagen 19" descr="Logotipo&#10;&#10;Descripción generada automáticamente">
              <a:extLst>
                <a:ext uri="{FF2B5EF4-FFF2-40B4-BE49-F238E27FC236}">
                  <a16:creationId xmlns:a16="http://schemas.microsoft.com/office/drawing/2014/main" xmlns="" id="{A64AE97C-08F0-4517-BABE-7C75B796C61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3" name="Marcador de pie de página 13">
            <a:extLst>
              <a:ext uri="{FF2B5EF4-FFF2-40B4-BE49-F238E27FC236}">
                <a16:creationId xmlns:a16="http://schemas.microsoft.com/office/drawing/2014/main" xmlns="" id="{4AC940C6-8692-40EA-86A1-A0120E564C8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4" name="Marcador de número de diapositiva 14">
            <a:extLst>
              <a:ext uri="{FF2B5EF4-FFF2-40B4-BE49-F238E27FC236}">
                <a16:creationId xmlns:a16="http://schemas.microsoft.com/office/drawing/2014/main" xmlns="" id="{64824265-E23E-43D9-8524-FC34037B97B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1" name="Marcador de contenido 2">
            <a:extLst>
              <a:ext uri="{FF2B5EF4-FFF2-40B4-BE49-F238E27FC236}">
                <a16:creationId xmlns:a16="http://schemas.microsoft.com/office/drawing/2014/main" xmlns="" id="{AE91FA77-2D15-419D-A670-43E997EC1A83}"/>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xmlns="" id="{011BA705-3DD9-4184-9392-6B8EF054D3CE}"/>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osición de imagen 6">
            <a:extLst>
              <a:ext uri="{FF2B5EF4-FFF2-40B4-BE49-F238E27FC236}">
                <a16:creationId xmlns:a16="http://schemas.microsoft.com/office/drawing/2014/main" xmlns="" id="{6C19DD3D-F84C-4A2D-B229-6C6877891CA1}"/>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cxnSp>
        <p:nvCxnSpPr>
          <p:cNvPr id="27" name="Conector recto 26">
            <a:extLst>
              <a:ext uri="{FF2B5EF4-FFF2-40B4-BE49-F238E27FC236}">
                <a16:creationId xmlns:a16="http://schemas.microsoft.com/office/drawing/2014/main" xmlns="" id="{17D857E7-9940-455F-86C7-1112A49BFD07}"/>
              </a:ext>
            </a:extLst>
          </p:cNvPr>
          <p:cNvCxnSpPr>
            <a:cxnSpLocks/>
          </p:cNvCxnSpPr>
          <p:nvPr/>
        </p:nvCxnSpPr>
        <p:spPr>
          <a:xfrm>
            <a:off x="407989" y="3988870"/>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Marcador de contenido 2">
            <a:extLst>
              <a:ext uri="{FF2B5EF4-FFF2-40B4-BE49-F238E27FC236}">
                <a16:creationId xmlns:a16="http://schemas.microsoft.com/office/drawing/2014/main" xmlns="" id="{39436E5F-FFA2-437A-B5C3-4049F466C74B}"/>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texto 6">
            <a:extLst>
              <a:ext uri="{FF2B5EF4-FFF2-40B4-BE49-F238E27FC236}">
                <a16:creationId xmlns:a16="http://schemas.microsoft.com/office/drawing/2014/main" xmlns="" id="{6AAE71A9-755B-466B-A8AE-CFA671A301AF}"/>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0" name="Marcador de posición de imagen 6">
            <a:extLst>
              <a:ext uri="{FF2B5EF4-FFF2-40B4-BE49-F238E27FC236}">
                <a16:creationId xmlns:a16="http://schemas.microsoft.com/office/drawing/2014/main" xmlns="" id="{5E0B5AFE-9386-4566-81A8-3C44C5993F0F}"/>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Tree>
    <p:extLst>
      <p:ext uri="{BB962C8B-B14F-4D97-AF65-F5344CB8AC3E}">
        <p14:creationId xmlns:p14="http://schemas.microsoft.com/office/powerpoint/2010/main" val="38213393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_Icono dcha, fondo GRIS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xmlns="" id="{D4971053-2A4E-484C-95F2-33FFA1B52BED}"/>
              </a:ext>
            </a:extLst>
          </p:cNvPr>
          <p:cNvSpPr/>
          <p:nvPr/>
        </p:nvSpPr>
        <p:spPr>
          <a:xfrm>
            <a:off x="0" y="0"/>
            <a:ext cx="46482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xmlns="" id="{4E2F2567-B505-46F8-B787-4C6DBE4A69CA}"/>
              </a:ext>
            </a:extLst>
          </p:cNvPr>
          <p:cNvSpPr>
            <a:spLocks noGrp="1"/>
          </p:cNvSpPr>
          <p:nvPr>
            <p:ph type="body" sz="quarter" idx="17" hasCustomPrompt="1"/>
          </p:nvPr>
        </p:nvSpPr>
        <p:spPr>
          <a:xfrm>
            <a:off x="415962" y="2690366"/>
            <a:ext cx="3908389"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grpSp>
        <p:nvGrpSpPr>
          <p:cNvPr id="37" name="Grupo 36">
            <a:extLst>
              <a:ext uri="{FF2B5EF4-FFF2-40B4-BE49-F238E27FC236}">
                <a16:creationId xmlns:a16="http://schemas.microsoft.com/office/drawing/2014/main" xmlns=""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xmlns=""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xmlns=""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xmlns="" id="{D5463829-0FF6-4705-BD7E-C8C8C045CFA2}"/>
              </a:ext>
            </a:extLst>
          </p:cNvPr>
          <p:cNvSpPr>
            <a:spLocks noGrp="1"/>
          </p:cNvSpPr>
          <p:nvPr>
            <p:ph type="title" hasCustomPrompt="1"/>
          </p:nvPr>
        </p:nvSpPr>
        <p:spPr>
          <a:xfrm>
            <a:off x="417514" y="1494992"/>
            <a:ext cx="3906837" cy="1418537"/>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28" name="Marcador de contenido 2">
            <a:extLst>
              <a:ext uri="{FF2B5EF4-FFF2-40B4-BE49-F238E27FC236}">
                <a16:creationId xmlns:a16="http://schemas.microsoft.com/office/drawing/2014/main" xmlns="" id="{C1BCED0B-3EF2-4D97-8FC5-82E7F700311E}"/>
              </a:ext>
            </a:extLst>
          </p:cNvPr>
          <p:cNvSpPr>
            <a:spLocks noGrp="1"/>
          </p:cNvSpPr>
          <p:nvPr>
            <p:ph idx="34" hasCustomPrompt="1"/>
          </p:nvPr>
        </p:nvSpPr>
        <p:spPr>
          <a:xfrm>
            <a:off x="417168" y="3330387"/>
            <a:ext cx="3907183" cy="122368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 name="Marcador de tabla 5">
            <a:extLst>
              <a:ext uri="{FF2B5EF4-FFF2-40B4-BE49-F238E27FC236}">
                <a16:creationId xmlns:a16="http://schemas.microsoft.com/office/drawing/2014/main" xmlns="" id="{095257EA-BABC-40C6-89B6-3BBD0BA6F25B}"/>
              </a:ext>
            </a:extLst>
          </p:cNvPr>
          <p:cNvSpPr>
            <a:spLocks noGrp="1"/>
          </p:cNvSpPr>
          <p:nvPr>
            <p:ph type="tbl" sz="quarter" idx="35"/>
          </p:nvPr>
        </p:nvSpPr>
        <p:spPr>
          <a:xfrm>
            <a:off x="5194301" y="2314575"/>
            <a:ext cx="6589713" cy="3922713"/>
          </a:xfrm>
          <a:prstGeom prst="rect">
            <a:avLst/>
          </a:prstGeom>
        </p:spPr>
        <p:txBody>
          <a:bodyPr>
            <a:noAutofit/>
          </a:bodyPr>
          <a:lstStyle>
            <a:lvl1pPr marL="0" indent="0">
              <a:buNone/>
              <a:defRPr/>
            </a:lvl1pPr>
          </a:lstStyle>
          <a:p>
            <a:r>
              <a:rPr lang="es-ES"/>
              <a:t>Haga clic en el icono para agregar una tabla</a:t>
            </a:r>
          </a:p>
        </p:txBody>
      </p:sp>
      <p:sp>
        <p:nvSpPr>
          <p:cNvPr id="14" name="Marcador de pie de página 13">
            <a:extLst>
              <a:ext uri="{FF2B5EF4-FFF2-40B4-BE49-F238E27FC236}">
                <a16:creationId xmlns:a16="http://schemas.microsoft.com/office/drawing/2014/main" xmlns="" id="{699EBA6A-1B5D-41C5-86E6-9BBC64233C1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6" name="Marcador de número de diapositiva 14">
            <a:extLst>
              <a:ext uri="{FF2B5EF4-FFF2-40B4-BE49-F238E27FC236}">
                <a16:creationId xmlns:a16="http://schemas.microsoft.com/office/drawing/2014/main" xmlns="" id="{4649C1DF-BFB5-4D7B-80FD-89846FADDDF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253824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ondo ROJO">
    <p:bg>
      <p:bgPr>
        <a:solidFill>
          <a:schemeClr val="accent1"/>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xmlns=""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bg1"/>
                </a:solidFill>
              </a:defRPr>
            </a:lvl1pPr>
          </a:lstStyle>
          <a:p>
            <a:r>
              <a:rPr lang="es-ES" dirty="0"/>
              <a:t>Título</a:t>
            </a:r>
          </a:p>
        </p:txBody>
      </p:sp>
      <p:grpSp>
        <p:nvGrpSpPr>
          <p:cNvPr id="5" name="Grupo 4">
            <a:extLst>
              <a:ext uri="{FF2B5EF4-FFF2-40B4-BE49-F238E27FC236}">
                <a16:creationId xmlns:a16="http://schemas.microsoft.com/office/drawing/2014/main" xmlns="" id="{3910F767-8111-40EE-BE61-BF86DDE2DB74}"/>
              </a:ext>
            </a:extLst>
          </p:cNvPr>
          <p:cNvGrpSpPr/>
          <p:nvPr/>
        </p:nvGrpSpPr>
        <p:grpSpPr>
          <a:xfrm>
            <a:off x="11554646" y="6476195"/>
            <a:ext cx="399608" cy="218220"/>
            <a:chOff x="11554646" y="6476194"/>
            <a:chExt cx="399608" cy="218221"/>
          </a:xfrm>
        </p:grpSpPr>
        <p:pic>
          <p:nvPicPr>
            <p:cNvPr id="6" name="Imagen 5" descr="Logotipo&#10;&#10;Descripción generada automáticamente">
              <a:extLst>
                <a:ext uri="{FF2B5EF4-FFF2-40B4-BE49-F238E27FC236}">
                  <a16:creationId xmlns:a16="http://schemas.microsoft.com/office/drawing/2014/main" xmlns="" id="{BA715AE5-8532-4A4C-9732-10128B2DD36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7" name="Imagen 6" descr="Logotipo&#10;&#10;Descripción generada automáticamente">
              <a:extLst>
                <a:ext uri="{FF2B5EF4-FFF2-40B4-BE49-F238E27FC236}">
                  <a16:creationId xmlns:a16="http://schemas.microsoft.com/office/drawing/2014/main" xmlns="" id="{3516328F-8CE4-41E7-B3EA-EC563A2EAA2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8" name="Marcador de contenido 4">
            <a:extLst>
              <a:ext uri="{FF2B5EF4-FFF2-40B4-BE49-F238E27FC236}">
                <a16:creationId xmlns:a16="http://schemas.microsoft.com/office/drawing/2014/main" xmlns="" id="{5A4A41BF-44AB-4D57-B329-005202AF5E0C}"/>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solidFill>
                  <a:schemeClr val="bg1"/>
                </a:solidFill>
              </a:defRPr>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11" name="Marcador de pie de página 13">
            <a:extLst>
              <a:ext uri="{FF2B5EF4-FFF2-40B4-BE49-F238E27FC236}">
                <a16:creationId xmlns:a16="http://schemas.microsoft.com/office/drawing/2014/main" xmlns="" id="{CCA3E78A-746C-4C23-BEE8-6AD9DD26D8DB}"/>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12" name="Marcador de número de diapositiva 14">
            <a:extLst>
              <a:ext uri="{FF2B5EF4-FFF2-40B4-BE49-F238E27FC236}">
                <a16:creationId xmlns:a16="http://schemas.microsoft.com/office/drawing/2014/main" xmlns="" id="{06ACB988-E353-40CF-97DE-CBC5D4CABB55}"/>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76269549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Gráficas 3 columnas">
    <p:bg>
      <p:bgPr>
        <a:solidFill>
          <a:schemeClr val="bg1"/>
        </a:solid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4F51299C-3FF3-4A07-9C09-D53B2B7E188F}"/>
              </a:ext>
            </a:extLst>
          </p:cNvPr>
          <p:cNvSpPr/>
          <p:nvPr/>
        </p:nvSpPr>
        <p:spPr>
          <a:xfrm>
            <a:off x="-2" y="1752600"/>
            <a:ext cx="4064400" cy="5105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2" name="Rectángulo 31">
            <a:extLst>
              <a:ext uri="{FF2B5EF4-FFF2-40B4-BE49-F238E27FC236}">
                <a16:creationId xmlns:a16="http://schemas.microsoft.com/office/drawing/2014/main" xmlns="" id="{FBF58E81-9457-4CA6-B74C-B9F91D172D16}"/>
              </a:ext>
            </a:extLst>
          </p:cNvPr>
          <p:cNvSpPr/>
          <p:nvPr/>
        </p:nvSpPr>
        <p:spPr>
          <a:xfrm>
            <a:off x="4063800" y="1752600"/>
            <a:ext cx="4323983" cy="5105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Rectángulo 30">
            <a:extLst>
              <a:ext uri="{FF2B5EF4-FFF2-40B4-BE49-F238E27FC236}">
                <a16:creationId xmlns:a16="http://schemas.microsoft.com/office/drawing/2014/main" xmlns="" id="{09A44D62-8F41-4CBC-999A-B5408EDF3530}"/>
              </a:ext>
            </a:extLst>
          </p:cNvPr>
          <p:cNvSpPr/>
          <p:nvPr/>
        </p:nvSpPr>
        <p:spPr>
          <a:xfrm>
            <a:off x="8127600" y="1752600"/>
            <a:ext cx="4064400" cy="510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xmlns="" id="{4E2F2567-B505-46F8-B787-4C6DBE4A69CA}"/>
              </a:ext>
            </a:extLst>
          </p:cNvPr>
          <p:cNvSpPr>
            <a:spLocks noGrp="1"/>
          </p:cNvSpPr>
          <p:nvPr>
            <p:ph type="body" sz="quarter" idx="17" hasCustomPrompt="1"/>
          </p:nvPr>
        </p:nvSpPr>
        <p:spPr>
          <a:xfrm>
            <a:off x="407988" y="1988821"/>
            <a:ext cx="2952000" cy="586739"/>
          </a:xfrm>
          <a:prstGeom prst="rect">
            <a:avLst/>
          </a:prstGeom>
        </p:spPr>
        <p:txBody>
          <a:bodyPr vert="horz" lIns="0" tIns="0" rIns="0" bIns="0" rtlCol="0" anchor="t">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Header</a:t>
            </a:r>
            <a:endParaRPr lang="es-ES" dirty="0"/>
          </a:p>
        </p:txBody>
      </p:sp>
      <p:sp>
        <p:nvSpPr>
          <p:cNvPr id="35" name="Título 1">
            <a:extLst>
              <a:ext uri="{FF2B5EF4-FFF2-40B4-BE49-F238E27FC236}">
                <a16:creationId xmlns:a16="http://schemas.microsoft.com/office/drawing/2014/main" xmlns=""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grpSp>
        <p:nvGrpSpPr>
          <p:cNvPr id="37" name="Grupo 36">
            <a:extLst>
              <a:ext uri="{FF2B5EF4-FFF2-40B4-BE49-F238E27FC236}">
                <a16:creationId xmlns:a16="http://schemas.microsoft.com/office/drawing/2014/main" xmlns=""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xmlns=""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xmlns=""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6" name="Marcador de gráfico 2">
            <a:extLst>
              <a:ext uri="{FF2B5EF4-FFF2-40B4-BE49-F238E27FC236}">
                <a16:creationId xmlns:a16="http://schemas.microsoft.com/office/drawing/2014/main" xmlns="" id="{D7B3E0D3-2A3F-43F0-A257-9B243D6C2B98}"/>
              </a:ext>
            </a:extLst>
          </p:cNvPr>
          <p:cNvSpPr>
            <a:spLocks noGrp="1"/>
          </p:cNvSpPr>
          <p:nvPr>
            <p:ph type="chart" sz="quarter" idx="36"/>
          </p:nvPr>
        </p:nvSpPr>
        <p:spPr>
          <a:xfrm>
            <a:off x="407988" y="4035028"/>
            <a:ext cx="2952000" cy="2202261"/>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29" name="Marcador de texto 6">
            <a:extLst>
              <a:ext uri="{FF2B5EF4-FFF2-40B4-BE49-F238E27FC236}">
                <a16:creationId xmlns:a16="http://schemas.microsoft.com/office/drawing/2014/main" xmlns="" id="{EA2138E1-147C-4A82-AB2D-1E9007EBAA2C}"/>
              </a:ext>
            </a:extLst>
          </p:cNvPr>
          <p:cNvSpPr>
            <a:spLocks noGrp="1"/>
          </p:cNvSpPr>
          <p:nvPr>
            <p:ph type="body" sz="quarter" idx="37" hasCustomPrompt="1"/>
          </p:nvPr>
        </p:nvSpPr>
        <p:spPr>
          <a:xfrm>
            <a:off x="4414610" y="1988821"/>
            <a:ext cx="2952000" cy="586739"/>
          </a:xfrm>
          <a:prstGeom prst="rect">
            <a:avLst/>
          </a:prstGeom>
        </p:spPr>
        <p:txBody>
          <a:bodyPr vert="horz" lIns="0" tIns="0" rIns="0" bIns="0" rtlCol="0" anchor="t">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Header</a:t>
            </a:r>
            <a:endParaRPr lang="es-ES" dirty="0"/>
          </a:p>
        </p:txBody>
      </p:sp>
      <p:sp>
        <p:nvSpPr>
          <p:cNvPr id="30" name="Marcador de gráfico 2">
            <a:extLst>
              <a:ext uri="{FF2B5EF4-FFF2-40B4-BE49-F238E27FC236}">
                <a16:creationId xmlns:a16="http://schemas.microsoft.com/office/drawing/2014/main" xmlns="" id="{9FC56DA0-253B-4205-BCFD-224FFA458B55}"/>
              </a:ext>
            </a:extLst>
          </p:cNvPr>
          <p:cNvSpPr>
            <a:spLocks noGrp="1"/>
          </p:cNvSpPr>
          <p:nvPr>
            <p:ph type="chart" sz="quarter" idx="38"/>
          </p:nvPr>
        </p:nvSpPr>
        <p:spPr>
          <a:xfrm>
            <a:off x="4414610" y="4035028"/>
            <a:ext cx="2952000" cy="2202261"/>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34" name="Marcador de texto 6">
            <a:extLst>
              <a:ext uri="{FF2B5EF4-FFF2-40B4-BE49-F238E27FC236}">
                <a16:creationId xmlns:a16="http://schemas.microsoft.com/office/drawing/2014/main" xmlns="" id="{5D67181F-2E5F-4FFC-908A-634FDDC71CFC}"/>
              </a:ext>
            </a:extLst>
          </p:cNvPr>
          <p:cNvSpPr>
            <a:spLocks noGrp="1"/>
          </p:cNvSpPr>
          <p:nvPr>
            <p:ph type="body" sz="quarter" idx="40" hasCustomPrompt="1"/>
          </p:nvPr>
        </p:nvSpPr>
        <p:spPr>
          <a:xfrm>
            <a:off x="8459061" y="1988821"/>
            <a:ext cx="2952000" cy="586739"/>
          </a:xfrm>
          <a:prstGeom prst="rect">
            <a:avLst/>
          </a:prstGeom>
        </p:spPr>
        <p:txBody>
          <a:bodyPr vert="horz" lIns="0" tIns="0" rIns="0" bIns="0" rtlCol="0" anchor="t">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Header</a:t>
            </a:r>
            <a:endParaRPr lang="es-ES" dirty="0"/>
          </a:p>
        </p:txBody>
      </p:sp>
      <p:sp>
        <p:nvSpPr>
          <p:cNvPr id="36" name="Marcador de gráfico 2">
            <a:extLst>
              <a:ext uri="{FF2B5EF4-FFF2-40B4-BE49-F238E27FC236}">
                <a16:creationId xmlns:a16="http://schemas.microsoft.com/office/drawing/2014/main" xmlns="" id="{D7B2F03B-E6F9-4D71-A790-0289C0A0A440}"/>
              </a:ext>
            </a:extLst>
          </p:cNvPr>
          <p:cNvSpPr>
            <a:spLocks noGrp="1"/>
          </p:cNvSpPr>
          <p:nvPr>
            <p:ph type="chart" sz="quarter" idx="41"/>
          </p:nvPr>
        </p:nvSpPr>
        <p:spPr>
          <a:xfrm>
            <a:off x="8459061" y="4035028"/>
            <a:ext cx="2952000" cy="2202261"/>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11" name="Marcador de texto 10">
            <a:extLst>
              <a:ext uri="{FF2B5EF4-FFF2-40B4-BE49-F238E27FC236}">
                <a16:creationId xmlns:a16="http://schemas.microsoft.com/office/drawing/2014/main" xmlns="" id="{B3A78F69-BA58-4552-A6CA-9C39DDA4C043}"/>
              </a:ext>
            </a:extLst>
          </p:cNvPr>
          <p:cNvSpPr>
            <a:spLocks noGrp="1"/>
          </p:cNvSpPr>
          <p:nvPr>
            <p:ph type="body" sz="quarter" idx="43" hasCustomPrompt="1"/>
          </p:nvPr>
        </p:nvSpPr>
        <p:spPr>
          <a:xfrm>
            <a:off x="417168" y="2851363"/>
            <a:ext cx="2952000" cy="914400"/>
          </a:xfrm>
          <a:prstGeom prst="rect">
            <a:avLst/>
          </a:prstGeom>
        </p:spPr>
        <p:txBody>
          <a:bodyPr vert="horz" lIns="0" tIns="0" rIns="0" bIns="0" rtlCol="0" anchor="t">
            <a:noAutofit/>
          </a:bodyPr>
          <a:lstStyle>
            <a:lvl1pPr marL="0" indent="0">
              <a:buNone/>
              <a:defRPr lang="es-ES" sz="969" smtClean="0"/>
            </a:lvl1pPr>
            <a:lvl2pPr>
              <a:defRPr lang="es-ES" smtClean="0"/>
            </a:lvl2pPr>
            <a:lvl3pPr>
              <a:defRPr lang="es-ES" smtClean="0"/>
            </a:lvl3pPr>
            <a:lvl4pPr>
              <a:defRPr lang="es-ES" smtClean="0"/>
            </a:lvl4pPr>
            <a:lvl5pPr>
              <a:defRPr lang="es-ES"/>
            </a:lvl5pPr>
          </a:lstStyle>
          <a:p>
            <a:pPr marL="184695" lvl="0" indent="-184695">
              <a:spcBef>
                <a:spcPts val="0"/>
              </a:spcBef>
            </a:pPr>
            <a:r>
              <a:rPr lang="es-ES" dirty="0"/>
              <a:t>Textos</a:t>
            </a:r>
          </a:p>
        </p:txBody>
      </p:sp>
      <p:sp>
        <p:nvSpPr>
          <p:cNvPr id="41" name="Marcador de texto 10">
            <a:extLst>
              <a:ext uri="{FF2B5EF4-FFF2-40B4-BE49-F238E27FC236}">
                <a16:creationId xmlns:a16="http://schemas.microsoft.com/office/drawing/2014/main" xmlns="" id="{E6F2E7B4-A983-44C0-A52C-C1754307C1AE}"/>
              </a:ext>
            </a:extLst>
          </p:cNvPr>
          <p:cNvSpPr>
            <a:spLocks noGrp="1"/>
          </p:cNvSpPr>
          <p:nvPr>
            <p:ph type="body" sz="quarter" idx="44" hasCustomPrompt="1"/>
          </p:nvPr>
        </p:nvSpPr>
        <p:spPr>
          <a:xfrm>
            <a:off x="4414610" y="2851363"/>
            <a:ext cx="2952000" cy="914400"/>
          </a:xfrm>
          <a:prstGeom prst="rect">
            <a:avLst/>
          </a:prstGeom>
        </p:spPr>
        <p:txBody>
          <a:bodyPr vert="horz" lIns="0" tIns="0" rIns="0" bIns="0" rtlCol="0" anchor="t">
            <a:noAutofit/>
          </a:bodyPr>
          <a:lstStyle>
            <a:lvl1pPr marL="0" indent="0">
              <a:buNone/>
              <a:defRPr lang="es-ES" sz="969" smtClean="0"/>
            </a:lvl1pPr>
            <a:lvl2pPr>
              <a:defRPr lang="es-ES" smtClean="0"/>
            </a:lvl2pPr>
            <a:lvl3pPr>
              <a:defRPr lang="es-ES" smtClean="0"/>
            </a:lvl3pPr>
            <a:lvl4pPr>
              <a:defRPr lang="es-ES" smtClean="0"/>
            </a:lvl4pPr>
            <a:lvl5pPr>
              <a:defRPr lang="es-ES"/>
            </a:lvl5pPr>
          </a:lstStyle>
          <a:p>
            <a:pPr marL="184695" lvl="0" indent="-184695">
              <a:spcBef>
                <a:spcPts val="0"/>
              </a:spcBef>
            </a:pPr>
            <a:r>
              <a:rPr lang="es-ES" dirty="0"/>
              <a:t>Textos</a:t>
            </a:r>
          </a:p>
        </p:txBody>
      </p:sp>
      <p:sp>
        <p:nvSpPr>
          <p:cNvPr id="42" name="Marcador de texto 10">
            <a:extLst>
              <a:ext uri="{FF2B5EF4-FFF2-40B4-BE49-F238E27FC236}">
                <a16:creationId xmlns:a16="http://schemas.microsoft.com/office/drawing/2014/main" xmlns="" id="{86CF408F-CF83-4110-A9EB-D6929CE7CD5B}"/>
              </a:ext>
            </a:extLst>
          </p:cNvPr>
          <p:cNvSpPr>
            <a:spLocks noGrp="1"/>
          </p:cNvSpPr>
          <p:nvPr>
            <p:ph type="body" sz="quarter" idx="45" hasCustomPrompt="1"/>
          </p:nvPr>
        </p:nvSpPr>
        <p:spPr>
          <a:xfrm>
            <a:off x="8459061" y="2851363"/>
            <a:ext cx="2952000" cy="914400"/>
          </a:xfrm>
          <a:prstGeom prst="rect">
            <a:avLst/>
          </a:prstGeom>
        </p:spPr>
        <p:txBody>
          <a:bodyPr vert="horz" lIns="0" tIns="0" rIns="0" bIns="0" rtlCol="0" anchor="t">
            <a:noAutofit/>
          </a:bodyPr>
          <a:lstStyle>
            <a:lvl1pPr marL="0" indent="0">
              <a:buNone/>
              <a:defRPr lang="es-ES" sz="969" smtClean="0"/>
            </a:lvl1pPr>
            <a:lvl2pPr>
              <a:defRPr lang="es-ES" smtClean="0"/>
            </a:lvl2pPr>
            <a:lvl3pPr>
              <a:defRPr lang="es-ES" smtClean="0"/>
            </a:lvl3pPr>
            <a:lvl4pPr>
              <a:defRPr lang="es-ES" smtClean="0"/>
            </a:lvl4pPr>
            <a:lvl5pPr>
              <a:defRPr lang="es-ES"/>
            </a:lvl5pPr>
          </a:lstStyle>
          <a:p>
            <a:pPr marL="184695" lvl="0" indent="-184695">
              <a:spcBef>
                <a:spcPts val="0"/>
              </a:spcBef>
            </a:pPr>
            <a:r>
              <a:rPr lang="es-ES" dirty="0"/>
              <a:t>Textos</a:t>
            </a:r>
          </a:p>
        </p:txBody>
      </p:sp>
      <p:sp>
        <p:nvSpPr>
          <p:cNvPr id="22" name="Marcador de pie de página 13">
            <a:extLst>
              <a:ext uri="{FF2B5EF4-FFF2-40B4-BE49-F238E27FC236}">
                <a16:creationId xmlns:a16="http://schemas.microsoft.com/office/drawing/2014/main" xmlns="" id="{31E041AC-5EFD-4234-AE53-D4950E39C01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3" name="Marcador de número de diapositiva 14">
            <a:extLst>
              <a:ext uri="{FF2B5EF4-FFF2-40B4-BE49-F238E27FC236}">
                <a16:creationId xmlns:a16="http://schemas.microsoft.com/office/drawing/2014/main" xmlns="" id="{D406CFFD-6366-4F95-AD78-F6E92A5B9774}"/>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1027234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Gráficas">
    <p:bg>
      <p:bgPr>
        <a:solidFill>
          <a:schemeClr val="bg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xmlns=""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xmlns=""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xmlns=""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xmlns="" id="{D5463829-0FF6-4705-BD7E-C8C8C045CFA2}"/>
              </a:ext>
            </a:extLst>
          </p:cNvPr>
          <p:cNvSpPr>
            <a:spLocks noGrp="1"/>
          </p:cNvSpPr>
          <p:nvPr>
            <p:ph type="title" hasCustomPrompt="1"/>
          </p:nvPr>
        </p:nvSpPr>
        <p:spPr>
          <a:xfrm>
            <a:off x="417514" y="583200"/>
            <a:ext cx="5221287"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8" name="Marcador de gráfico 2">
            <a:extLst>
              <a:ext uri="{FF2B5EF4-FFF2-40B4-BE49-F238E27FC236}">
                <a16:creationId xmlns:a16="http://schemas.microsoft.com/office/drawing/2014/main" xmlns="" id="{4DD7EE47-93F5-48F7-9C1D-841B6C7745DE}"/>
              </a:ext>
            </a:extLst>
          </p:cNvPr>
          <p:cNvSpPr>
            <a:spLocks noGrp="1"/>
          </p:cNvSpPr>
          <p:nvPr>
            <p:ph type="chart" sz="quarter" idx="41"/>
          </p:nvPr>
        </p:nvSpPr>
        <p:spPr>
          <a:xfrm>
            <a:off x="6553201" y="1777013"/>
            <a:ext cx="5230813" cy="4460276"/>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19" name="Marcador de texto 6">
            <a:extLst>
              <a:ext uri="{FF2B5EF4-FFF2-40B4-BE49-F238E27FC236}">
                <a16:creationId xmlns:a16="http://schemas.microsoft.com/office/drawing/2014/main" xmlns="" id="{9F4CB2E2-CA09-4837-8FD6-841D94928887}"/>
              </a:ext>
            </a:extLst>
          </p:cNvPr>
          <p:cNvSpPr>
            <a:spLocks noGrp="1"/>
          </p:cNvSpPr>
          <p:nvPr>
            <p:ph type="body" sz="quarter" idx="18" hasCustomPrompt="1"/>
          </p:nvPr>
        </p:nvSpPr>
        <p:spPr>
          <a:xfrm>
            <a:off x="417512" y="4015741"/>
            <a:ext cx="5221288"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texto 6">
            <a:extLst>
              <a:ext uri="{FF2B5EF4-FFF2-40B4-BE49-F238E27FC236}">
                <a16:creationId xmlns:a16="http://schemas.microsoft.com/office/drawing/2014/main" xmlns="" id="{E802343B-33F5-4E69-A7C6-B6A6A7340CD6}"/>
              </a:ext>
            </a:extLst>
          </p:cNvPr>
          <p:cNvSpPr>
            <a:spLocks noGrp="1"/>
          </p:cNvSpPr>
          <p:nvPr>
            <p:ph type="body" sz="quarter" idx="17" hasCustomPrompt="1"/>
          </p:nvPr>
        </p:nvSpPr>
        <p:spPr>
          <a:xfrm>
            <a:off x="415962" y="1794264"/>
            <a:ext cx="5221287"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3" name="Marcador de pie de página 13">
            <a:extLst>
              <a:ext uri="{FF2B5EF4-FFF2-40B4-BE49-F238E27FC236}">
                <a16:creationId xmlns:a16="http://schemas.microsoft.com/office/drawing/2014/main" xmlns="" id="{44937736-BAEB-4FC1-8849-99FA6C226F4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xmlns="" id="{3F19A436-BEB9-4F5B-9449-A62B83B5CA29}"/>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13519835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Mapas">
    <p:bg>
      <p:bgPr>
        <a:solidFill>
          <a:schemeClr val="bg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xmlns=""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xmlns=""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xmlns=""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xmlns="" id="{D5463829-0FF6-4705-BD7E-C8C8C045CFA2}"/>
              </a:ext>
            </a:extLst>
          </p:cNvPr>
          <p:cNvSpPr>
            <a:spLocks noGrp="1"/>
          </p:cNvSpPr>
          <p:nvPr>
            <p:ph type="title" hasCustomPrompt="1"/>
          </p:nvPr>
        </p:nvSpPr>
        <p:spPr>
          <a:xfrm>
            <a:off x="417514" y="583200"/>
            <a:ext cx="2798762"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9" name="Marcador de texto 6">
            <a:extLst>
              <a:ext uri="{FF2B5EF4-FFF2-40B4-BE49-F238E27FC236}">
                <a16:creationId xmlns:a16="http://schemas.microsoft.com/office/drawing/2014/main" xmlns="" id="{9F4CB2E2-CA09-4837-8FD6-841D94928887}"/>
              </a:ext>
            </a:extLst>
          </p:cNvPr>
          <p:cNvSpPr>
            <a:spLocks noGrp="1"/>
          </p:cNvSpPr>
          <p:nvPr>
            <p:ph type="body" sz="quarter" idx="18" hasCustomPrompt="1"/>
          </p:nvPr>
        </p:nvSpPr>
        <p:spPr>
          <a:xfrm>
            <a:off x="417512" y="4015741"/>
            <a:ext cx="279876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texto 6">
            <a:extLst>
              <a:ext uri="{FF2B5EF4-FFF2-40B4-BE49-F238E27FC236}">
                <a16:creationId xmlns:a16="http://schemas.microsoft.com/office/drawing/2014/main" xmlns="" id="{E802343B-33F5-4E69-A7C6-B6A6A7340CD6}"/>
              </a:ext>
            </a:extLst>
          </p:cNvPr>
          <p:cNvSpPr>
            <a:spLocks noGrp="1"/>
          </p:cNvSpPr>
          <p:nvPr>
            <p:ph type="body" sz="quarter" idx="17" hasCustomPrompt="1"/>
          </p:nvPr>
        </p:nvSpPr>
        <p:spPr>
          <a:xfrm>
            <a:off x="415962" y="1794264"/>
            <a:ext cx="2798762"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2" name="Marcador de pie de página 13">
            <a:extLst>
              <a:ext uri="{FF2B5EF4-FFF2-40B4-BE49-F238E27FC236}">
                <a16:creationId xmlns:a16="http://schemas.microsoft.com/office/drawing/2014/main" xmlns="" id="{FD8E36FA-CCD4-4693-BCB2-A3714BD8F67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3" name="Marcador de número de diapositiva 14">
            <a:extLst>
              <a:ext uri="{FF2B5EF4-FFF2-40B4-BE49-F238E27FC236}">
                <a16:creationId xmlns:a16="http://schemas.microsoft.com/office/drawing/2014/main" xmlns="" id="{D36DB607-6646-466D-878A-F18875366E81}"/>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7041348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Mapas con headlines">
    <p:bg>
      <p:bgPr>
        <a:solidFill>
          <a:schemeClr val="bg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xmlns=""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xmlns=""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xmlns=""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xmlns="" id="{D5463829-0FF6-4705-BD7E-C8C8C045CFA2}"/>
              </a:ext>
            </a:extLst>
          </p:cNvPr>
          <p:cNvSpPr>
            <a:spLocks noGrp="1"/>
          </p:cNvSpPr>
          <p:nvPr>
            <p:ph type="title" hasCustomPrompt="1"/>
          </p:nvPr>
        </p:nvSpPr>
        <p:spPr>
          <a:xfrm>
            <a:off x="417514" y="583200"/>
            <a:ext cx="2798762"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9" name="Marcador de texto 6">
            <a:extLst>
              <a:ext uri="{FF2B5EF4-FFF2-40B4-BE49-F238E27FC236}">
                <a16:creationId xmlns:a16="http://schemas.microsoft.com/office/drawing/2014/main" xmlns="" id="{9F4CB2E2-CA09-4837-8FD6-841D94928887}"/>
              </a:ext>
            </a:extLst>
          </p:cNvPr>
          <p:cNvSpPr>
            <a:spLocks noGrp="1"/>
          </p:cNvSpPr>
          <p:nvPr>
            <p:ph type="body" sz="quarter" idx="18" hasCustomPrompt="1"/>
          </p:nvPr>
        </p:nvSpPr>
        <p:spPr>
          <a:xfrm>
            <a:off x="417512" y="3127216"/>
            <a:ext cx="4016339" cy="301785"/>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texto 6">
            <a:extLst>
              <a:ext uri="{FF2B5EF4-FFF2-40B4-BE49-F238E27FC236}">
                <a16:creationId xmlns:a16="http://schemas.microsoft.com/office/drawing/2014/main" xmlns="" id="{E802343B-33F5-4E69-A7C6-B6A6A7340CD6}"/>
              </a:ext>
            </a:extLst>
          </p:cNvPr>
          <p:cNvSpPr>
            <a:spLocks noGrp="1"/>
          </p:cNvSpPr>
          <p:nvPr>
            <p:ph type="body" sz="quarter" idx="17" hasCustomPrompt="1"/>
          </p:nvPr>
        </p:nvSpPr>
        <p:spPr>
          <a:xfrm>
            <a:off x="415962" y="2680776"/>
            <a:ext cx="4016338"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0" name="Marcador de texto 6">
            <a:extLst>
              <a:ext uri="{FF2B5EF4-FFF2-40B4-BE49-F238E27FC236}">
                <a16:creationId xmlns:a16="http://schemas.microsoft.com/office/drawing/2014/main" xmlns="" id="{BE7DC77C-696A-4FAE-A8BC-FF16F57E6138}"/>
              </a:ext>
            </a:extLst>
          </p:cNvPr>
          <p:cNvSpPr>
            <a:spLocks noGrp="1"/>
          </p:cNvSpPr>
          <p:nvPr>
            <p:ph type="body" sz="quarter" idx="19" hasCustomPrompt="1"/>
          </p:nvPr>
        </p:nvSpPr>
        <p:spPr>
          <a:xfrm>
            <a:off x="417512" y="4192466"/>
            <a:ext cx="4016339" cy="301785"/>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1" name="Marcador de texto 6">
            <a:extLst>
              <a:ext uri="{FF2B5EF4-FFF2-40B4-BE49-F238E27FC236}">
                <a16:creationId xmlns:a16="http://schemas.microsoft.com/office/drawing/2014/main" xmlns="" id="{F5E62D39-BB57-4484-AFA3-E49F00A66CBF}"/>
              </a:ext>
            </a:extLst>
          </p:cNvPr>
          <p:cNvSpPr>
            <a:spLocks noGrp="1"/>
          </p:cNvSpPr>
          <p:nvPr>
            <p:ph type="body" sz="quarter" idx="20" hasCustomPrompt="1"/>
          </p:nvPr>
        </p:nvSpPr>
        <p:spPr>
          <a:xfrm>
            <a:off x="415962" y="3746025"/>
            <a:ext cx="4016338"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2" name="Marcador de texto 6">
            <a:extLst>
              <a:ext uri="{FF2B5EF4-FFF2-40B4-BE49-F238E27FC236}">
                <a16:creationId xmlns:a16="http://schemas.microsoft.com/office/drawing/2014/main" xmlns="" id="{560118F0-AEDE-495C-A4DA-3D02BBC75E59}"/>
              </a:ext>
            </a:extLst>
          </p:cNvPr>
          <p:cNvSpPr>
            <a:spLocks noGrp="1"/>
          </p:cNvSpPr>
          <p:nvPr>
            <p:ph type="body" sz="quarter" idx="21" hasCustomPrompt="1"/>
          </p:nvPr>
        </p:nvSpPr>
        <p:spPr>
          <a:xfrm>
            <a:off x="417512" y="5255494"/>
            <a:ext cx="4016339" cy="301785"/>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3" name="Marcador de texto 6">
            <a:extLst>
              <a:ext uri="{FF2B5EF4-FFF2-40B4-BE49-F238E27FC236}">
                <a16:creationId xmlns:a16="http://schemas.microsoft.com/office/drawing/2014/main" xmlns="" id="{0585A990-113E-4087-8CA6-025ABDE61A43}"/>
              </a:ext>
            </a:extLst>
          </p:cNvPr>
          <p:cNvSpPr>
            <a:spLocks noGrp="1"/>
          </p:cNvSpPr>
          <p:nvPr>
            <p:ph type="body" sz="quarter" idx="22" hasCustomPrompt="1"/>
          </p:nvPr>
        </p:nvSpPr>
        <p:spPr>
          <a:xfrm>
            <a:off x="415962" y="4809053"/>
            <a:ext cx="4016338"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6" name="Marcador de pie de página 13">
            <a:extLst>
              <a:ext uri="{FF2B5EF4-FFF2-40B4-BE49-F238E27FC236}">
                <a16:creationId xmlns:a16="http://schemas.microsoft.com/office/drawing/2014/main" xmlns="" id="{AE060E2F-0EB8-4BC3-B75F-104FEF18949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xmlns="" id="{9D79E0E9-AD4E-4421-87C8-BE9BD9F7E315}"/>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70501645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Monitor 1">
    <p:bg>
      <p:bgPr>
        <a:solidFill>
          <a:schemeClr val="bg1"/>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A9EA9A79-C8E8-4C70-A519-5DE346E7EBC8}"/>
              </a:ext>
            </a:extLst>
          </p:cNvPr>
          <p:cNvSpPr/>
          <p:nvPr/>
        </p:nvSpPr>
        <p:spPr>
          <a:xfrm>
            <a:off x="6221506" y="1917700"/>
            <a:ext cx="5387788"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pic>
        <p:nvPicPr>
          <p:cNvPr id="27" name="Picture 3">
            <a:extLst>
              <a:ext uri="{FF2B5EF4-FFF2-40B4-BE49-F238E27FC236}">
                <a16:creationId xmlns:a16="http://schemas.microsoft.com/office/drawing/2014/main" xmlns="" id="{707F9417-638B-4E05-A024-1453AC6AF8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2294" y="1712260"/>
            <a:ext cx="5682192" cy="4777440"/>
          </a:xfrm>
          <a:prstGeom prst="rect">
            <a:avLst/>
          </a:prstGeom>
        </p:spPr>
      </p:pic>
      <p:sp>
        <p:nvSpPr>
          <p:cNvPr id="20" name="Título 1">
            <a:extLst>
              <a:ext uri="{FF2B5EF4-FFF2-40B4-BE49-F238E27FC236}">
                <a16:creationId xmlns:a16="http://schemas.microsoft.com/office/drawing/2014/main" xmlns="" id="{552FFDD2-8692-4228-82EA-B175B981AD22}"/>
              </a:ext>
            </a:extLst>
          </p:cNvPr>
          <p:cNvSpPr>
            <a:spLocks noGrp="1"/>
          </p:cNvSpPr>
          <p:nvPr>
            <p:ph type="title" hasCustomPrompt="1"/>
          </p:nvPr>
        </p:nvSpPr>
        <p:spPr>
          <a:xfrm>
            <a:off x="417514" y="583200"/>
            <a:ext cx="4110944"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21" name="Marcador de texto 6">
            <a:extLst>
              <a:ext uri="{FF2B5EF4-FFF2-40B4-BE49-F238E27FC236}">
                <a16:creationId xmlns:a16="http://schemas.microsoft.com/office/drawing/2014/main" xmlns="" id="{EBBFD2EC-FA4C-4D85-BBDC-93511454BA00}"/>
              </a:ext>
            </a:extLst>
          </p:cNvPr>
          <p:cNvSpPr>
            <a:spLocks noGrp="1"/>
          </p:cNvSpPr>
          <p:nvPr>
            <p:ph type="body" sz="quarter" idx="18" hasCustomPrompt="1"/>
          </p:nvPr>
        </p:nvSpPr>
        <p:spPr>
          <a:xfrm>
            <a:off x="417513" y="4015741"/>
            <a:ext cx="4110945"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 name="Marcador de contenido 2">
            <a:extLst>
              <a:ext uri="{FF2B5EF4-FFF2-40B4-BE49-F238E27FC236}">
                <a16:creationId xmlns:a16="http://schemas.microsoft.com/office/drawing/2014/main" xmlns="" id="{BC13D45A-FBC7-46EE-B55E-BBC918A63BC0}"/>
              </a:ext>
            </a:extLst>
          </p:cNvPr>
          <p:cNvSpPr>
            <a:spLocks noGrp="1"/>
          </p:cNvSpPr>
          <p:nvPr>
            <p:ph sz="quarter" idx="19"/>
          </p:nvPr>
        </p:nvSpPr>
        <p:spPr>
          <a:xfrm>
            <a:off x="6527800" y="2178052"/>
            <a:ext cx="4889500" cy="2576512"/>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40" name="Marcador de texto 6">
            <a:extLst>
              <a:ext uri="{FF2B5EF4-FFF2-40B4-BE49-F238E27FC236}">
                <a16:creationId xmlns:a16="http://schemas.microsoft.com/office/drawing/2014/main" xmlns="" id="{865BEC31-5CDE-4E39-BD6C-68E2B89E4177}"/>
              </a:ext>
            </a:extLst>
          </p:cNvPr>
          <p:cNvSpPr>
            <a:spLocks noGrp="1"/>
          </p:cNvSpPr>
          <p:nvPr>
            <p:ph type="body" sz="quarter" idx="17" hasCustomPrompt="1"/>
          </p:nvPr>
        </p:nvSpPr>
        <p:spPr>
          <a:xfrm>
            <a:off x="415962" y="2034712"/>
            <a:ext cx="2798762"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2" name="Marcador de pie de página 13">
            <a:extLst>
              <a:ext uri="{FF2B5EF4-FFF2-40B4-BE49-F238E27FC236}">
                <a16:creationId xmlns:a16="http://schemas.microsoft.com/office/drawing/2014/main" xmlns="" id="{46333DA7-5F56-4375-9B15-A05A58CEB14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3" name="Marcador de número de diapositiva 14">
            <a:extLst>
              <a:ext uri="{FF2B5EF4-FFF2-40B4-BE49-F238E27FC236}">
                <a16:creationId xmlns:a16="http://schemas.microsoft.com/office/drawing/2014/main" xmlns="" id="{F264B431-38CE-45E5-B928-62848C921D15}"/>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4436998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Monitor 2">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94AB942C-941C-4ABA-A1A5-38E504D94EE3}"/>
              </a:ext>
            </a:extLst>
          </p:cNvPr>
          <p:cNvSpPr/>
          <p:nvPr/>
        </p:nvSpPr>
        <p:spPr>
          <a:xfrm>
            <a:off x="4991512" y="0"/>
            <a:ext cx="72004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55"/>
          </a:p>
        </p:txBody>
      </p:sp>
      <p:sp>
        <p:nvSpPr>
          <p:cNvPr id="4" name="Rectángulo 3">
            <a:extLst>
              <a:ext uri="{FF2B5EF4-FFF2-40B4-BE49-F238E27FC236}">
                <a16:creationId xmlns:a16="http://schemas.microsoft.com/office/drawing/2014/main" xmlns="" id="{A9EA9A79-C8E8-4C70-A519-5DE346E7EBC8}"/>
              </a:ext>
            </a:extLst>
          </p:cNvPr>
          <p:cNvSpPr/>
          <p:nvPr/>
        </p:nvSpPr>
        <p:spPr>
          <a:xfrm>
            <a:off x="6221506" y="1917700"/>
            <a:ext cx="5387788"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55"/>
          </a:p>
        </p:txBody>
      </p:sp>
      <p:pic>
        <p:nvPicPr>
          <p:cNvPr id="27" name="Picture 3">
            <a:extLst>
              <a:ext uri="{FF2B5EF4-FFF2-40B4-BE49-F238E27FC236}">
                <a16:creationId xmlns:a16="http://schemas.microsoft.com/office/drawing/2014/main" xmlns="" id="{707F9417-638B-4E05-A024-1453AC6AF8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2294" y="1712260"/>
            <a:ext cx="5682192" cy="4777440"/>
          </a:xfrm>
          <a:prstGeom prst="rect">
            <a:avLst/>
          </a:prstGeom>
        </p:spPr>
      </p:pic>
      <p:sp>
        <p:nvSpPr>
          <p:cNvPr id="20" name="Título 1">
            <a:extLst>
              <a:ext uri="{FF2B5EF4-FFF2-40B4-BE49-F238E27FC236}">
                <a16:creationId xmlns:a16="http://schemas.microsoft.com/office/drawing/2014/main" xmlns="" id="{552FFDD2-8692-4228-82EA-B175B981AD22}"/>
              </a:ext>
            </a:extLst>
          </p:cNvPr>
          <p:cNvSpPr>
            <a:spLocks noGrp="1"/>
          </p:cNvSpPr>
          <p:nvPr>
            <p:ph type="title" hasCustomPrompt="1"/>
          </p:nvPr>
        </p:nvSpPr>
        <p:spPr>
          <a:xfrm>
            <a:off x="417514" y="583200"/>
            <a:ext cx="3144836"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21" name="Marcador de texto 6">
            <a:extLst>
              <a:ext uri="{FF2B5EF4-FFF2-40B4-BE49-F238E27FC236}">
                <a16:creationId xmlns:a16="http://schemas.microsoft.com/office/drawing/2014/main" xmlns="" id="{EBBFD2EC-FA4C-4D85-BBDC-93511454BA00}"/>
              </a:ext>
            </a:extLst>
          </p:cNvPr>
          <p:cNvSpPr>
            <a:spLocks noGrp="1"/>
          </p:cNvSpPr>
          <p:nvPr>
            <p:ph type="body" sz="quarter" idx="18" hasCustomPrompt="1"/>
          </p:nvPr>
        </p:nvSpPr>
        <p:spPr>
          <a:xfrm>
            <a:off x="417513" y="4015741"/>
            <a:ext cx="3144837" cy="2221548"/>
          </a:xfrm>
          <a:prstGeom prst="rect">
            <a:avLst/>
          </a:prstGeom>
        </p:spPr>
        <p:txBody>
          <a:bodyPr vert="horz" lIns="0" tIns="0" rIns="0" bIns="0" rtlCol="0" anchor="t">
            <a:noAutofit/>
          </a:bodyPr>
          <a:lstStyle>
            <a:lvl1pPr marL="230869" indent="-230869">
              <a:spcBef>
                <a:spcPts val="969"/>
              </a:spcBef>
              <a:buFont typeface="Courier New" panose="02070309020205020404" pitchFamily="49" charset="0"/>
              <a:buChar char="o"/>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 name="Marcador de contenido 2">
            <a:extLst>
              <a:ext uri="{FF2B5EF4-FFF2-40B4-BE49-F238E27FC236}">
                <a16:creationId xmlns:a16="http://schemas.microsoft.com/office/drawing/2014/main" xmlns="" id="{BC13D45A-FBC7-46EE-B55E-BBC918A63BC0}"/>
              </a:ext>
            </a:extLst>
          </p:cNvPr>
          <p:cNvSpPr>
            <a:spLocks noGrp="1"/>
          </p:cNvSpPr>
          <p:nvPr>
            <p:ph sz="quarter" idx="19"/>
          </p:nvPr>
        </p:nvSpPr>
        <p:spPr>
          <a:xfrm>
            <a:off x="6527800" y="2178052"/>
            <a:ext cx="4889500" cy="2576512"/>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9" name="Marcador de texto 6">
            <a:extLst>
              <a:ext uri="{FF2B5EF4-FFF2-40B4-BE49-F238E27FC236}">
                <a16:creationId xmlns:a16="http://schemas.microsoft.com/office/drawing/2014/main" xmlns="" id="{03E63016-2925-44A5-A6B7-21F8666F9A2C}"/>
              </a:ext>
            </a:extLst>
          </p:cNvPr>
          <p:cNvSpPr>
            <a:spLocks noGrp="1"/>
          </p:cNvSpPr>
          <p:nvPr>
            <p:ph type="body" sz="quarter" idx="17" hasCustomPrompt="1"/>
          </p:nvPr>
        </p:nvSpPr>
        <p:spPr>
          <a:xfrm>
            <a:off x="415962" y="2034712"/>
            <a:ext cx="3144836"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3" name="Marcador de pie de página 13">
            <a:extLst>
              <a:ext uri="{FF2B5EF4-FFF2-40B4-BE49-F238E27FC236}">
                <a16:creationId xmlns:a16="http://schemas.microsoft.com/office/drawing/2014/main" xmlns="" id="{19592BC2-F882-449F-9268-9ED2FB88708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xmlns="" id="{3B9CED6A-C757-4BCC-B6B4-71E670640D26}"/>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8621852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Portátil 1">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94AB942C-941C-4ABA-A1A5-38E504D94EE3}"/>
              </a:ext>
            </a:extLst>
          </p:cNvPr>
          <p:cNvSpPr/>
          <p:nvPr/>
        </p:nvSpPr>
        <p:spPr>
          <a:xfrm>
            <a:off x="4991512" y="0"/>
            <a:ext cx="72004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pic>
        <p:nvPicPr>
          <p:cNvPr id="17" name="Picture 30">
            <a:extLst>
              <a:ext uri="{FF2B5EF4-FFF2-40B4-BE49-F238E27FC236}">
                <a16:creationId xmlns:a16="http://schemas.microsoft.com/office/drawing/2014/main" xmlns="" id="{55826983-0F53-4535-B82F-32AF34ADB3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51801" y="1116936"/>
            <a:ext cx="7740000" cy="4696707"/>
          </a:xfrm>
          <a:prstGeom prst="rect">
            <a:avLst/>
          </a:prstGeom>
        </p:spPr>
      </p:pic>
      <p:sp>
        <p:nvSpPr>
          <p:cNvPr id="4" name="Rectángulo 3">
            <a:extLst>
              <a:ext uri="{FF2B5EF4-FFF2-40B4-BE49-F238E27FC236}">
                <a16:creationId xmlns:a16="http://schemas.microsoft.com/office/drawing/2014/main" xmlns="" id="{A9EA9A79-C8E8-4C70-A519-5DE346E7EBC8}"/>
              </a:ext>
            </a:extLst>
          </p:cNvPr>
          <p:cNvSpPr/>
          <p:nvPr/>
        </p:nvSpPr>
        <p:spPr>
          <a:xfrm>
            <a:off x="6281831" y="1817627"/>
            <a:ext cx="4681444"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0" name="Título 1">
            <a:extLst>
              <a:ext uri="{FF2B5EF4-FFF2-40B4-BE49-F238E27FC236}">
                <a16:creationId xmlns:a16="http://schemas.microsoft.com/office/drawing/2014/main" xmlns="" id="{552FFDD2-8692-4228-82EA-B175B981AD22}"/>
              </a:ext>
            </a:extLst>
          </p:cNvPr>
          <p:cNvSpPr>
            <a:spLocks noGrp="1"/>
          </p:cNvSpPr>
          <p:nvPr>
            <p:ph type="title" hasCustomPrompt="1"/>
          </p:nvPr>
        </p:nvSpPr>
        <p:spPr>
          <a:xfrm>
            <a:off x="417514" y="583200"/>
            <a:ext cx="3144836"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3" name="Marcador de contenido 2">
            <a:extLst>
              <a:ext uri="{FF2B5EF4-FFF2-40B4-BE49-F238E27FC236}">
                <a16:creationId xmlns:a16="http://schemas.microsoft.com/office/drawing/2014/main" xmlns="" id="{BC13D45A-FBC7-46EE-B55E-BBC918A63BC0}"/>
              </a:ext>
            </a:extLst>
          </p:cNvPr>
          <p:cNvSpPr>
            <a:spLocks noGrp="1"/>
          </p:cNvSpPr>
          <p:nvPr>
            <p:ph sz="quarter" idx="19"/>
          </p:nvPr>
        </p:nvSpPr>
        <p:spPr>
          <a:xfrm>
            <a:off x="6281832" y="1817629"/>
            <a:ext cx="4681444" cy="3165287"/>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12" name="Marcador de texto 6">
            <a:extLst>
              <a:ext uri="{FF2B5EF4-FFF2-40B4-BE49-F238E27FC236}">
                <a16:creationId xmlns:a16="http://schemas.microsoft.com/office/drawing/2014/main" xmlns="" id="{63B418DE-6FDB-4B65-912E-C3502757AFB1}"/>
              </a:ext>
            </a:extLst>
          </p:cNvPr>
          <p:cNvSpPr>
            <a:spLocks noGrp="1"/>
          </p:cNvSpPr>
          <p:nvPr>
            <p:ph type="body" sz="quarter" idx="20" hasCustomPrompt="1"/>
          </p:nvPr>
        </p:nvSpPr>
        <p:spPr>
          <a:xfrm>
            <a:off x="415963" y="2480150"/>
            <a:ext cx="2800313" cy="832452"/>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4" name="Marcador de texto 6">
            <a:extLst>
              <a:ext uri="{FF2B5EF4-FFF2-40B4-BE49-F238E27FC236}">
                <a16:creationId xmlns:a16="http://schemas.microsoft.com/office/drawing/2014/main" xmlns="" id="{6A41572C-3CB8-457D-AEE8-476807D7D28B}"/>
              </a:ext>
            </a:extLst>
          </p:cNvPr>
          <p:cNvSpPr>
            <a:spLocks noGrp="1"/>
          </p:cNvSpPr>
          <p:nvPr>
            <p:ph type="body" sz="quarter" idx="22" hasCustomPrompt="1"/>
          </p:nvPr>
        </p:nvSpPr>
        <p:spPr>
          <a:xfrm>
            <a:off x="415963" y="3545401"/>
            <a:ext cx="2800313" cy="832452"/>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6" name="Marcador de texto 6">
            <a:extLst>
              <a:ext uri="{FF2B5EF4-FFF2-40B4-BE49-F238E27FC236}">
                <a16:creationId xmlns:a16="http://schemas.microsoft.com/office/drawing/2014/main" xmlns="" id="{C72AE257-3140-46D8-BABB-2EF9462DAA22}"/>
              </a:ext>
            </a:extLst>
          </p:cNvPr>
          <p:cNvSpPr>
            <a:spLocks noGrp="1"/>
          </p:cNvSpPr>
          <p:nvPr>
            <p:ph type="body" sz="quarter" idx="24" hasCustomPrompt="1"/>
          </p:nvPr>
        </p:nvSpPr>
        <p:spPr>
          <a:xfrm>
            <a:off x="415963" y="4608429"/>
            <a:ext cx="2800313" cy="832452"/>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xmlns="" id="{95624456-E0AB-4F2E-8AE9-399B88EC0E11}"/>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xmlns="" id="{BCC05691-8B9B-4A07-A1B0-66FADF4BED0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43357128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Portátil 2">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94AB942C-941C-4ABA-A1A5-38E504D94EE3}"/>
              </a:ext>
            </a:extLst>
          </p:cNvPr>
          <p:cNvSpPr/>
          <p:nvPr/>
        </p:nvSpPr>
        <p:spPr>
          <a:xfrm>
            <a:off x="4991512" y="0"/>
            <a:ext cx="72004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pic>
        <p:nvPicPr>
          <p:cNvPr id="17" name="Picture 30">
            <a:extLst>
              <a:ext uri="{FF2B5EF4-FFF2-40B4-BE49-F238E27FC236}">
                <a16:creationId xmlns:a16="http://schemas.microsoft.com/office/drawing/2014/main" xmlns="" id="{55826983-0F53-4535-B82F-32AF34ADB3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51801" y="1116936"/>
            <a:ext cx="7740000" cy="4696707"/>
          </a:xfrm>
          <a:prstGeom prst="rect">
            <a:avLst/>
          </a:prstGeom>
        </p:spPr>
      </p:pic>
      <p:sp>
        <p:nvSpPr>
          <p:cNvPr id="4" name="Rectángulo 3">
            <a:extLst>
              <a:ext uri="{FF2B5EF4-FFF2-40B4-BE49-F238E27FC236}">
                <a16:creationId xmlns:a16="http://schemas.microsoft.com/office/drawing/2014/main" xmlns="" id="{A9EA9A79-C8E8-4C70-A519-5DE346E7EBC8}"/>
              </a:ext>
            </a:extLst>
          </p:cNvPr>
          <p:cNvSpPr/>
          <p:nvPr/>
        </p:nvSpPr>
        <p:spPr>
          <a:xfrm>
            <a:off x="6281831" y="1817627"/>
            <a:ext cx="4681444"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0" name="Título 1">
            <a:extLst>
              <a:ext uri="{FF2B5EF4-FFF2-40B4-BE49-F238E27FC236}">
                <a16:creationId xmlns:a16="http://schemas.microsoft.com/office/drawing/2014/main" xmlns="" id="{552FFDD2-8692-4228-82EA-B175B981AD22}"/>
              </a:ext>
            </a:extLst>
          </p:cNvPr>
          <p:cNvSpPr>
            <a:spLocks noGrp="1"/>
          </p:cNvSpPr>
          <p:nvPr>
            <p:ph type="title" hasCustomPrompt="1"/>
          </p:nvPr>
        </p:nvSpPr>
        <p:spPr>
          <a:xfrm>
            <a:off x="417514" y="583200"/>
            <a:ext cx="3144836"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3" name="Marcador de contenido 2">
            <a:extLst>
              <a:ext uri="{FF2B5EF4-FFF2-40B4-BE49-F238E27FC236}">
                <a16:creationId xmlns:a16="http://schemas.microsoft.com/office/drawing/2014/main" xmlns="" id="{BC13D45A-FBC7-46EE-B55E-BBC918A63BC0}"/>
              </a:ext>
            </a:extLst>
          </p:cNvPr>
          <p:cNvSpPr>
            <a:spLocks noGrp="1"/>
          </p:cNvSpPr>
          <p:nvPr>
            <p:ph sz="quarter" idx="19"/>
          </p:nvPr>
        </p:nvSpPr>
        <p:spPr>
          <a:xfrm>
            <a:off x="6281832" y="1817629"/>
            <a:ext cx="4681444" cy="3165287"/>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19" name="Marcador de texto 6">
            <a:extLst>
              <a:ext uri="{FF2B5EF4-FFF2-40B4-BE49-F238E27FC236}">
                <a16:creationId xmlns:a16="http://schemas.microsoft.com/office/drawing/2014/main" xmlns="" id="{B692D263-F826-4276-81FC-EE320FC71263}"/>
              </a:ext>
            </a:extLst>
          </p:cNvPr>
          <p:cNvSpPr>
            <a:spLocks noGrp="1"/>
          </p:cNvSpPr>
          <p:nvPr>
            <p:ph type="body" sz="quarter" idx="17" hasCustomPrompt="1"/>
          </p:nvPr>
        </p:nvSpPr>
        <p:spPr>
          <a:xfrm>
            <a:off x="1358466" y="2601823"/>
            <a:ext cx="2203884" cy="648000"/>
          </a:xfrm>
          <a:prstGeom prst="rect">
            <a:avLst/>
          </a:prstGeom>
        </p:spPr>
        <p:txBody>
          <a:bodyPr vert="horz" lIns="0" tIns="0" rIns="0" bIns="0" rtlCol="0" anchor="ctr">
            <a:noAutofit/>
          </a:bodyPr>
          <a:lstStyle>
            <a:lvl1pPr marL="0" indent="0">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1" name="Elipse 20">
            <a:extLst>
              <a:ext uri="{FF2B5EF4-FFF2-40B4-BE49-F238E27FC236}">
                <a16:creationId xmlns:a16="http://schemas.microsoft.com/office/drawing/2014/main" xmlns="" id="{49E1F928-BC1C-49FA-8655-F5606FCB5D3C}"/>
              </a:ext>
            </a:extLst>
          </p:cNvPr>
          <p:cNvSpPr/>
          <p:nvPr/>
        </p:nvSpPr>
        <p:spPr>
          <a:xfrm>
            <a:off x="401586" y="2601823"/>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2" name="Marcador de posición de imagen 6">
            <a:extLst>
              <a:ext uri="{FF2B5EF4-FFF2-40B4-BE49-F238E27FC236}">
                <a16:creationId xmlns:a16="http://schemas.microsoft.com/office/drawing/2014/main" xmlns="" id="{45B5081B-737B-4AC9-8283-61CE6AA46CB2}"/>
              </a:ext>
            </a:extLst>
          </p:cNvPr>
          <p:cNvSpPr>
            <a:spLocks noGrp="1"/>
          </p:cNvSpPr>
          <p:nvPr>
            <p:ph type="pic" sz="quarter" idx="25" hasCustomPrompt="1"/>
          </p:nvPr>
        </p:nvSpPr>
        <p:spPr>
          <a:xfrm>
            <a:off x="527828" y="27278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3" name="Marcador de texto 6">
            <a:extLst>
              <a:ext uri="{FF2B5EF4-FFF2-40B4-BE49-F238E27FC236}">
                <a16:creationId xmlns:a16="http://schemas.microsoft.com/office/drawing/2014/main" xmlns="" id="{0E47EAFB-5603-4EC8-8125-0AE5E1A06447}"/>
              </a:ext>
            </a:extLst>
          </p:cNvPr>
          <p:cNvSpPr>
            <a:spLocks noGrp="1"/>
          </p:cNvSpPr>
          <p:nvPr>
            <p:ph type="body" sz="quarter" idx="26" hasCustomPrompt="1"/>
          </p:nvPr>
        </p:nvSpPr>
        <p:spPr>
          <a:xfrm>
            <a:off x="1358466" y="3734178"/>
            <a:ext cx="2203884" cy="648000"/>
          </a:xfrm>
          <a:prstGeom prst="rect">
            <a:avLst/>
          </a:prstGeom>
        </p:spPr>
        <p:txBody>
          <a:bodyPr vert="horz" lIns="0" tIns="0" rIns="0" bIns="0" rtlCol="0" anchor="ctr">
            <a:noAutofit/>
          </a:bodyPr>
          <a:lstStyle>
            <a:lvl1pPr marL="0" indent="0">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4" name="Elipse 23">
            <a:extLst>
              <a:ext uri="{FF2B5EF4-FFF2-40B4-BE49-F238E27FC236}">
                <a16:creationId xmlns:a16="http://schemas.microsoft.com/office/drawing/2014/main" xmlns="" id="{77E959BA-EDA2-4ACB-BDFB-D2E6BD444159}"/>
              </a:ext>
            </a:extLst>
          </p:cNvPr>
          <p:cNvSpPr/>
          <p:nvPr/>
        </p:nvSpPr>
        <p:spPr>
          <a:xfrm>
            <a:off x="401586" y="3734178"/>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xmlns="" id="{D58AF6EF-F3DC-42D5-910D-40A7114B4B34}"/>
              </a:ext>
            </a:extLst>
          </p:cNvPr>
          <p:cNvSpPr>
            <a:spLocks noGrp="1"/>
          </p:cNvSpPr>
          <p:nvPr>
            <p:ph type="pic" sz="quarter" idx="27" hasCustomPrompt="1"/>
          </p:nvPr>
        </p:nvSpPr>
        <p:spPr>
          <a:xfrm>
            <a:off x="527828" y="386017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Marcador de texto 6">
            <a:extLst>
              <a:ext uri="{FF2B5EF4-FFF2-40B4-BE49-F238E27FC236}">
                <a16:creationId xmlns:a16="http://schemas.microsoft.com/office/drawing/2014/main" xmlns="" id="{0DC379F0-DD80-46C4-B4FB-5E872763F2A1}"/>
              </a:ext>
            </a:extLst>
          </p:cNvPr>
          <p:cNvSpPr>
            <a:spLocks noGrp="1"/>
          </p:cNvSpPr>
          <p:nvPr>
            <p:ph type="body" sz="quarter" idx="28" hasCustomPrompt="1"/>
          </p:nvPr>
        </p:nvSpPr>
        <p:spPr>
          <a:xfrm>
            <a:off x="1358466" y="4982914"/>
            <a:ext cx="2203884" cy="648000"/>
          </a:xfrm>
          <a:prstGeom prst="rect">
            <a:avLst/>
          </a:prstGeom>
        </p:spPr>
        <p:txBody>
          <a:bodyPr vert="horz" lIns="0" tIns="0" rIns="0" bIns="0" rtlCol="0" anchor="ctr">
            <a:noAutofit/>
          </a:bodyPr>
          <a:lstStyle>
            <a:lvl1pPr marL="0" indent="0">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7" name="Elipse 26">
            <a:extLst>
              <a:ext uri="{FF2B5EF4-FFF2-40B4-BE49-F238E27FC236}">
                <a16:creationId xmlns:a16="http://schemas.microsoft.com/office/drawing/2014/main" xmlns="" id="{03197DA3-52FE-468C-8679-857C7CD17DD3}"/>
              </a:ext>
            </a:extLst>
          </p:cNvPr>
          <p:cNvSpPr/>
          <p:nvPr/>
        </p:nvSpPr>
        <p:spPr>
          <a:xfrm>
            <a:off x="401586" y="498291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xmlns="" id="{FCEE8D04-5C1D-43CB-BD31-6ECBD721A17A}"/>
              </a:ext>
            </a:extLst>
          </p:cNvPr>
          <p:cNvSpPr>
            <a:spLocks noGrp="1"/>
          </p:cNvSpPr>
          <p:nvPr>
            <p:ph type="pic" sz="quarter" idx="29" hasCustomPrompt="1"/>
          </p:nvPr>
        </p:nvSpPr>
        <p:spPr>
          <a:xfrm>
            <a:off x="527828" y="510891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2" name="Marcador de pie de página 13">
            <a:extLst>
              <a:ext uri="{FF2B5EF4-FFF2-40B4-BE49-F238E27FC236}">
                <a16:creationId xmlns:a16="http://schemas.microsoft.com/office/drawing/2014/main" xmlns="" id="{C1EC360F-3B4C-4D38-9A29-ACBFA9EC513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4" name="Marcador de número de diapositiva 14">
            <a:extLst>
              <a:ext uri="{FF2B5EF4-FFF2-40B4-BE49-F238E27FC236}">
                <a16:creationId xmlns:a16="http://schemas.microsoft.com/office/drawing/2014/main" xmlns="" id="{57637414-41D0-40C0-87CF-3C69A5AE5B64}"/>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8619835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Móvil">
    <p:bg>
      <p:bgPr>
        <a:solidFill>
          <a:schemeClr val="bg1"/>
        </a:solidFill>
        <a:effectLst/>
      </p:bgPr>
    </p:bg>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xmlns="" id="{8E8C0C4D-D4CB-4DE0-808E-AD8497BB0758}"/>
              </a:ext>
            </a:extLst>
          </p:cNvPr>
          <p:cNvSpPr/>
          <p:nvPr/>
        </p:nvSpPr>
        <p:spPr>
          <a:xfrm>
            <a:off x="5257800" y="1652137"/>
            <a:ext cx="6391275" cy="3091313"/>
          </a:xfrm>
          <a:prstGeom prst="roundRect">
            <a:avLst>
              <a:gd name="adj" fmla="val 1148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texto 6">
            <a:extLst>
              <a:ext uri="{FF2B5EF4-FFF2-40B4-BE49-F238E27FC236}">
                <a16:creationId xmlns:a16="http://schemas.microsoft.com/office/drawing/2014/main" xmlns="" id="{EBBFD2EC-FA4C-4D85-BBDC-93511454BA00}"/>
              </a:ext>
            </a:extLst>
          </p:cNvPr>
          <p:cNvSpPr>
            <a:spLocks noGrp="1"/>
          </p:cNvSpPr>
          <p:nvPr>
            <p:ph type="body" sz="quarter" idx="18" hasCustomPrompt="1"/>
          </p:nvPr>
        </p:nvSpPr>
        <p:spPr>
          <a:xfrm>
            <a:off x="417512" y="5270500"/>
            <a:ext cx="11366501" cy="96678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0" name="Título 1">
            <a:extLst>
              <a:ext uri="{FF2B5EF4-FFF2-40B4-BE49-F238E27FC236}">
                <a16:creationId xmlns:a16="http://schemas.microsoft.com/office/drawing/2014/main" xmlns="" id="{64A01737-FE16-4D52-8123-FB61A23857D9}"/>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pic>
        <p:nvPicPr>
          <p:cNvPr id="11" name="Imagen 10">
            <a:extLst>
              <a:ext uri="{FF2B5EF4-FFF2-40B4-BE49-F238E27FC236}">
                <a16:creationId xmlns:a16="http://schemas.microsoft.com/office/drawing/2014/main" xmlns="" id="{E9CDD25A-9FD3-447E-9590-6761E688C2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4820858" y="1292994"/>
            <a:ext cx="7244144" cy="3832482"/>
          </a:xfrm>
          <a:prstGeom prst="rect">
            <a:avLst/>
          </a:prstGeom>
        </p:spPr>
      </p:pic>
      <p:sp>
        <p:nvSpPr>
          <p:cNvPr id="12" name="Marcador de contenido 2">
            <a:extLst>
              <a:ext uri="{FF2B5EF4-FFF2-40B4-BE49-F238E27FC236}">
                <a16:creationId xmlns:a16="http://schemas.microsoft.com/office/drawing/2014/main" xmlns="" id="{4208EA75-08A9-4F00-AB8B-9AE29C4DE063}"/>
              </a:ext>
            </a:extLst>
          </p:cNvPr>
          <p:cNvSpPr>
            <a:spLocks noGrp="1"/>
          </p:cNvSpPr>
          <p:nvPr>
            <p:ph sz="quarter" idx="19"/>
          </p:nvPr>
        </p:nvSpPr>
        <p:spPr>
          <a:xfrm>
            <a:off x="5638800" y="1920979"/>
            <a:ext cx="5810250" cy="2576512"/>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16" name="Marcador de pie de página 13">
            <a:extLst>
              <a:ext uri="{FF2B5EF4-FFF2-40B4-BE49-F238E27FC236}">
                <a16:creationId xmlns:a16="http://schemas.microsoft.com/office/drawing/2014/main" xmlns="" id="{64FA31D8-F9B2-482A-8354-64599C096B03}"/>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xmlns="" id="{F5B3C022-252F-4353-BCBE-4F2DB391B28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7373119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Gracias">
    <p:bg>
      <p:bgPr>
        <a:solidFill>
          <a:schemeClr val="accent1"/>
        </a:solidFill>
        <a:effectLst/>
      </p:bgPr>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xmlns="" id="{679F0C7A-103A-4314-A734-9E699AA42DF2}"/>
              </a:ext>
            </a:extLst>
          </p:cNvPr>
          <p:cNvSpPr txBox="1"/>
          <p:nvPr/>
        </p:nvSpPr>
        <p:spPr>
          <a:xfrm rot="10800000">
            <a:off x="-1029594" y="-859516"/>
            <a:ext cx="2901015" cy="8896350"/>
          </a:xfrm>
          <a:prstGeom prst="rect">
            <a:avLst/>
          </a:prstGeom>
          <a:noFill/>
        </p:spPr>
        <p:txBody>
          <a:bodyPr vert="vert" wrap="none" rtlCol="0" anchor="t" anchorCtr="0">
            <a:noAutofit/>
          </a:bodyPr>
          <a:lstStyle>
            <a:defPPr>
              <a:defRPr lang="en-US"/>
            </a:defPPr>
            <a:lvl1pPr defTabSz="457200">
              <a:lnSpc>
                <a:spcPts val="26999"/>
              </a:lnSpc>
              <a:defRPr sz="26999" kern="2000" spc="-1500">
                <a:solidFill>
                  <a:schemeClr val="accent3">
                    <a:alpha val="60000"/>
                  </a:schemeClr>
                </a:solidFill>
                <a:latin typeface="Iberia Headline" panose="02000506040000020004" pitchFamily="2" charset="77"/>
              </a:defRPr>
            </a:lvl1pPr>
            <a:lvl2pPr defTabSz="457200"/>
            <a:lvl3pPr defTabSz="457200"/>
            <a:lvl4pPr defTabSz="457200"/>
            <a:lvl5pPr defTabSz="457200"/>
            <a:lvl6pPr defTabSz="457200"/>
            <a:lvl7pPr defTabSz="457200"/>
            <a:lvl8pPr defTabSz="457200"/>
            <a:lvl9pPr defTabSz="457200"/>
          </a:lstStyle>
          <a:p>
            <a:pPr lvl="0" algn="ctr"/>
            <a:r>
              <a:rPr lang="es-ES" sz="13573" spc="0" dirty="0">
                <a:solidFill>
                  <a:schemeClr val="accent3">
                    <a:alpha val="60000"/>
                  </a:schemeClr>
                </a:solidFill>
              </a:rPr>
              <a:t>Gracias</a:t>
            </a:r>
          </a:p>
        </p:txBody>
      </p:sp>
      <p:pic>
        <p:nvPicPr>
          <p:cNvPr id="17" name="Imagen 16" descr="Logotipo&#10;&#10;Descripción generada automáticamente">
            <a:extLst>
              <a:ext uri="{FF2B5EF4-FFF2-40B4-BE49-F238E27FC236}">
                <a16:creationId xmlns:a16="http://schemas.microsoft.com/office/drawing/2014/main" xmlns=""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pic>
        <p:nvPicPr>
          <p:cNvPr id="11" name="Imagen 10" descr="Diagrama&#10;&#10;Descripción generada automáticamente con confianza media">
            <a:extLst>
              <a:ext uri="{FF2B5EF4-FFF2-40B4-BE49-F238E27FC236}">
                <a16:creationId xmlns:a16="http://schemas.microsoft.com/office/drawing/2014/main" xmlns="" id="{82919BD0-6961-4CDE-8CEB-C44F4A82FC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31575" y="6114309"/>
            <a:ext cx="524518" cy="374768"/>
          </a:xfrm>
          <a:prstGeom prst="rect">
            <a:avLst/>
          </a:prstGeom>
        </p:spPr>
      </p:pic>
    </p:spTree>
    <p:extLst>
      <p:ext uri="{BB962C8B-B14F-4D97-AF65-F5344CB8AC3E}">
        <p14:creationId xmlns:p14="http://schemas.microsoft.com/office/powerpoint/2010/main" val="15975954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image" Target="../media/image1.png"/><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29BBAA47-B5CF-0A46-8097-7FBA62C1765A}"/>
              </a:ext>
            </a:extLst>
          </p:cNvPr>
          <p:cNvSpPr/>
          <p:nvPr userDrawn="1"/>
        </p:nvSpPr>
        <p:spPr>
          <a:xfrm>
            <a:off x="0" y="6237288"/>
            <a:ext cx="12192000" cy="6207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solidFill>
                <a:schemeClr val="tx1"/>
              </a:solidFill>
            </a:endParaRPr>
          </a:p>
        </p:txBody>
      </p:sp>
      <p:pic>
        <p:nvPicPr>
          <p:cNvPr id="7" name="Picture 18">
            <a:extLst>
              <a:ext uri="{FF2B5EF4-FFF2-40B4-BE49-F238E27FC236}">
                <a16:creationId xmlns:a16="http://schemas.microsoft.com/office/drawing/2014/main" xmlns="" id="{CD6074AE-422C-0D44-A950-4B0E68473D7E}"/>
              </a:ext>
            </a:extLst>
          </p:cNvPr>
          <p:cNvPicPr>
            <a:picLocks noChangeAspect="1"/>
          </p:cNvPicPr>
          <p:nvPr userDrawn="1"/>
        </p:nvPicPr>
        <p:blipFill>
          <a:blip r:embed="rId104">
            <a:extLst>
              <a:ext uri="{28A0092B-C50C-407E-A947-70E740481C1C}">
                <a14:useLocalDpi xmlns:a14="http://schemas.microsoft.com/office/drawing/2010/main" val="0"/>
              </a:ext>
            </a:extLst>
          </a:blip>
          <a:stretch>
            <a:fillRect/>
          </a:stretch>
        </p:blipFill>
        <p:spPr>
          <a:xfrm>
            <a:off x="11265523" y="6394710"/>
            <a:ext cx="518489" cy="232790"/>
          </a:xfrm>
          <a:prstGeom prst="rect">
            <a:avLst/>
          </a:prstGeom>
        </p:spPr>
      </p:pic>
      <p:sp>
        <p:nvSpPr>
          <p:cNvPr id="8" name="TextBox 5">
            <a:extLst>
              <a:ext uri="{FF2B5EF4-FFF2-40B4-BE49-F238E27FC236}">
                <a16:creationId xmlns:a16="http://schemas.microsoft.com/office/drawing/2014/main" xmlns="" id="{3A55BC80-CAB7-A347-92CE-27223A90D582}"/>
              </a:ext>
            </a:extLst>
          </p:cNvPr>
          <p:cNvSpPr txBox="1">
            <a:spLocks noChangeAspect="1"/>
          </p:cNvSpPr>
          <p:nvPr userDrawn="1"/>
        </p:nvSpPr>
        <p:spPr>
          <a:xfrm>
            <a:off x="768838" y="6394710"/>
            <a:ext cx="3673527" cy="162000"/>
          </a:xfrm>
          <a:prstGeom prst="rect">
            <a:avLst/>
          </a:prstGeom>
          <a:noFill/>
        </p:spPr>
        <p:txBody>
          <a:bodyPr wrap="square" lIns="0" tIns="0" rIns="0" bIns="0" rtlCol="0">
            <a:spAutoFit/>
          </a:bodyPr>
          <a:lstStyle/>
          <a:p>
            <a:r>
              <a:rPr lang="es-ES" sz="1050" noProof="0" dirty="0">
                <a:solidFill>
                  <a:schemeClr val="bg1">
                    <a:lumMod val="50000"/>
                  </a:schemeClr>
                </a:solidFill>
                <a:latin typeface="Iberia Text" charset="0"/>
                <a:ea typeface="Iberia Text" charset="0"/>
                <a:cs typeface="Iberia Text" charset="0"/>
              </a:rPr>
              <a:t>NDC </a:t>
            </a:r>
            <a:r>
              <a:rPr lang="es-ES" sz="1050" noProof="0" dirty="0" err="1">
                <a:solidFill>
                  <a:schemeClr val="bg1">
                    <a:lumMod val="50000"/>
                  </a:schemeClr>
                </a:solidFill>
                <a:latin typeface="Iberia Text" charset="0"/>
                <a:ea typeface="Iberia Text" charset="0"/>
                <a:cs typeface="Iberia Text" charset="0"/>
              </a:rPr>
              <a:t>Newsletter</a:t>
            </a:r>
            <a:r>
              <a:rPr lang="es-ES" sz="1050" noProof="0" dirty="0">
                <a:solidFill>
                  <a:schemeClr val="bg1">
                    <a:lumMod val="50000"/>
                  </a:schemeClr>
                </a:solidFill>
                <a:latin typeface="Iberia Text" charset="0"/>
                <a:ea typeface="Iberia Text" charset="0"/>
                <a:cs typeface="Iberia Text" charset="0"/>
              </a:rPr>
              <a:t> </a:t>
            </a:r>
            <a:r>
              <a:rPr lang="es-ES" sz="1050" dirty="0">
                <a:solidFill>
                  <a:schemeClr val="bg1">
                    <a:lumMod val="50000"/>
                  </a:schemeClr>
                </a:solidFill>
                <a:latin typeface="Iberia Text" charset="0"/>
                <a:ea typeface="Iberia Text" charset="0"/>
                <a:cs typeface="Iberia Text" charset="0"/>
              </a:rPr>
              <a:t>/ ES</a:t>
            </a:r>
            <a:endParaRPr lang="es-ES" sz="1050" noProof="0" dirty="0">
              <a:solidFill>
                <a:schemeClr val="tx2"/>
              </a:solidFill>
              <a:latin typeface="Iberia Text" charset="0"/>
              <a:ea typeface="Iberia Text" charset="0"/>
              <a:cs typeface="Iberia Text" charset="0"/>
            </a:endParaRPr>
          </a:p>
        </p:txBody>
      </p:sp>
      <p:sp>
        <p:nvSpPr>
          <p:cNvPr id="9" name="TextBox 7">
            <a:extLst>
              <a:ext uri="{FF2B5EF4-FFF2-40B4-BE49-F238E27FC236}">
                <a16:creationId xmlns:a16="http://schemas.microsoft.com/office/drawing/2014/main" xmlns="" id="{B2AED164-0A43-CC4F-AF42-18A0A602969D}"/>
              </a:ext>
            </a:extLst>
          </p:cNvPr>
          <p:cNvSpPr txBox="1">
            <a:spLocks noChangeAspect="1"/>
          </p:cNvSpPr>
          <p:nvPr userDrawn="1"/>
        </p:nvSpPr>
        <p:spPr>
          <a:xfrm>
            <a:off x="407988" y="6394710"/>
            <a:ext cx="248337" cy="161583"/>
          </a:xfrm>
          <a:prstGeom prst="rect">
            <a:avLst/>
          </a:prstGeom>
          <a:noFill/>
        </p:spPr>
        <p:txBody>
          <a:bodyPr wrap="square" lIns="0" tIns="0" rIns="0" bIns="0" rtlCol="0">
            <a:spAutoFit/>
          </a:bodyPr>
          <a:lstStyle/>
          <a:p>
            <a:fld id="{1C7195E9-957A-4842-9BE3-773A11A4BDF6}" type="slidenum">
              <a:rPr lang="es-ES" sz="1050" b="1" noProof="0" smtClean="0">
                <a:solidFill>
                  <a:schemeClr val="tx2"/>
                </a:solidFill>
                <a:latin typeface="Iberia Text" charset="0"/>
                <a:ea typeface="Iberia Text" charset="0"/>
                <a:cs typeface="Iberia Text" charset="0"/>
              </a:rPr>
              <a:pPr/>
              <a:t>‹Nº›</a:t>
            </a:fld>
            <a:r>
              <a:rPr lang="es-ES" sz="1050" noProof="0" dirty="0">
                <a:solidFill>
                  <a:schemeClr val="tx2"/>
                </a:solidFill>
                <a:latin typeface="Iberia Text" charset="0"/>
                <a:ea typeface="Iberia Text" charset="0"/>
                <a:cs typeface="Iberia Text" charset="0"/>
              </a:rPr>
              <a:t> </a:t>
            </a:r>
          </a:p>
        </p:txBody>
      </p:sp>
    </p:spTree>
    <p:extLst>
      <p:ext uri="{BB962C8B-B14F-4D97-AF65-F5344CB8AC3E}">
        <p14:creationId xmlns:p14="http://schemas.microsoft.com/office/powerpoint/2010/main" val="1366170194"/>
      </p:ext>
    </p:extLst>
  </p:cSld>
  <p:clrMap bg1="lt1" tx1="dk1" bg2="lt2" tx2="dk2" accent1="accent1" accent2="accent2" accent3="accent3" accent4="accent4" accent5="accent5" accent6="accent6" hlink="hlink" folHlink="folHlink"/>
  <p:sldLayoutIdLst>
    <p:sldLayoutId id="2147483770" r:id="rId1"/>
    <p:sldLayoutId id="2147483774" r:id="rId2"/>
    <p:sldLayoutId id="2147483775" r:id="rId3"/>
    <p:sldLayoutId id="2147483771" r:id="rId4"/>
    <p:sldLayoutId id="2147483772" r:id="rId5"/>
    <p:sldLayoutId id="2147483773"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 id="2147483697" r:id="rId31"/>
    <p:sldLayoutId id="2147483698" r:id="rId32"/>
    <p:sldLayoutId id="2147483699" r:id="rId33"/>
    <p:sldLayoutId id="2147483700" r:id="rId34"/>
    <p:sldLayoutId id="2147483701" r:id="rId35"/>
    <p:sldLayoutId id="2147483702" r:id="rId36"/>
    <p:sldLayoutId id="2147483703" r:id="rId37"/>
    <p:sldLayoutId id="2147483704" r:id="rId38"/>
    <p:sldLayoutId id="2147483705" r:id="rId39"/>
    <p:sldLayoutId id="2147483706" r:id="rId40"/>
    <p:sldLayoutId id="2147483707" r:id="rId41"/>
    <p:sldLayoutId id="2147483708" r:id="rId42"/>
    <p:sldLayoutId id="2147483709" r:id="rId43"/>
    <p:sldLayoutId id="2147483710" r:id="rId44"/>
    <p:sldLayoutId id="2147483711" r:id="rId45"/>
    <p:sldLayoutId id="2147483712" r:id="rId46"/>
    <p:sldLayoutId id="2147483713" r:id="rId47"/>
    <p:sldLayoutId id="2147483714" r:id="rId48"/>
    <p:sldLayoutId id="2147483715" r:id="rId49"/>
    <p:sldLayoutId id="2147483716" r:id="rId50"/>
    <p:sldLayoutId id="2147483717" r:id="rId51"/>
    <p:sldLayoutId id="2147483718" r:id="rId52"/>
    <p:sldLayoutId id="2147483719" r:id="rId53"/>
    <p:sldLayoutId id="2147483720" r:id="rId54"/>
    <p:sldLayoutId id="2147483721" r:id="rId55"/>
    <p:sldLayoutId id="2147483722" r:id="rId56"/>
    <p:sldLayoutId id="2147483723" r:id="rId57"/>
    <p:sldLayoutId id="2147483724" r:id="rId58"/>
    <p:sldLayoutId id="2147483725" r:id="rId59"/>
    <p:sldLayoutId id="2147483726" r:id="rId60"/>
    <p:sldLayoutId id="2147483727" r:id="rId61"/>
    <p:sldLayoutId id="2147483728" r:id="rId62"/>
    <p:sldLayoutId id="2147483729" r:id="rId63"/>
    <p:sldLayoutId id="2147483730" r:id="rId64"/>
    <p:sldLayoutId id="2147483731" r:id="rId65"/>
    <p:sldLayoutId id="2147483732" r:id="rId66"/>
    <p:sldLayoutId id="2147483733" r:id="rId67"/>
    <p:sldLayoutId id="2147483734" r:id="rId68"/>
    <p:sldLayoutId id="2147483735" r:id="rId69"/>
    <p:sldLayoutId id="2147483736" r:id="rId70"/>
    <p:sldLayoutId id="2147483737" r:id="rId71"/>
    <p:sldLayoutId id="2147483738" r:id="rId72"/>
    <p:sldLayoutId id="2147483739" r:id="rId73"/>
    <p:sldLayoutId id="2147483740" r:id="rId74"/>
    <p:sldLayoutId id="2147483741" r:id="rId75"/>
    <p:sldLayoutId id="2147483742" r:id="rId76"/>
    <p:sldLayoutId id="2147483743" r:id="rId77"/>
    <p:sldLayoutId id="2147483744" r:id="rId78"/>
    <p:sldLayoutId id="2147483745" r:id="rId79"/>
    <p:sldLayoutId id="2147483746" r:id="rId80"/>
    <p:sldLayoutId id="2147483747" r:id="rId81"/>
    <p:sldLayoutId id="2147483748" r:id="rId82"/>
    <p:sldLayoutId id="2147483749" r:id="rId83"/>
    <p:sldLayoutId id="2147483750" r:id="rId84"/>
    <p:sldLayoutId id="2147483751" r:id="rId85"/>
    <p:sldLayoutId id="2147483752" r:id="rId86"/>
    <p:sldLayoutId id="2147483753" r:id="rId87"/>
    <p:sldLayoutId id="2147483754" r:id="rId88"/>
    <p:sldLayoutId id="2147483755" r:id="rId89"/>
    <p:sldLayoutId id="2147483756" r:id="rId90"/>
    <p:sldLayoutId id="2147483757" r:id="rId91"/>
    <p:sldLayoutId id="2147483758" r:id="rId92"/>
    <p:sldLayoutId id="2147483759" r:id="rId93"/>
    <p:sldLayoutId id="2147483760" r:id="rId94"/>
    <p:sldLayoutId id="2147483761" r:id="rId95"/>
    <p:sldLayoutId id="2147483762" r:id="rId96"/>
    <p:sldLayoutId id="2147483763" r:id="rId97"/>
    <p:sldLayoutId id="2147483764" r:id="rId98"/>
    <p:sldLayoutId id="2147483765" r:id="rId99"/>
    <p:sldLayoutId id="2147483766" r:id="rId100"/>
    <p:sldLayoutId id="2147483767" r:id="rId101"/>
    <p:sldLayoutId id="2147483768" r:id="rId102"/>
  </p:sldLayoutIdLst>
  <p:txStyles>
    <p:titleStyle>
      <a:lvl1pPr algn="l" defTabSz="738781" rtl="0" eaLnBrk="1" latinLnBrk="0" hangingPunct="1">
        <a:lnSpc>
          <a:spcPct val="100000"/>
        </a:lnSpc>
        <a:spcBef>
          <a:spcPct val="0"/>
        </a:spcBef>
        <a:buNone/>
        <a:defRPr sz="3555" kern="1200">
          <a:solidFill>
            <a:schemeClr val="tx1"/>
          </a:solidFill>
          <a:latin typeface="+mj-lt"/>
          <a:ea typeface="+mj-ea"/>
          <a:cs typeface="+mj-cs"/>
        </a:defRPr>
      </a:lvl1pPr>
    </p:titleStyle>
    <p:body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p:bodyStyle>
    <p:otherStyle>
      <a:defPPr>
        <a:defRPr lang="es-ES"/>
      </a:defPPr>
      <a:lvl1pPr marL="0" algn="l" defTabSz="738781" rtl="0" eaLnBrk="1" latinLnBrk="0" hangingPunct="1">
        <a:defRPr sz="1455" kern="1200">
          <a:solidFill>
            <a:schemeClr val="tx1"/>
          </a:solidFill>
          <a:latin typeface="+mn-lt"/>
          <a:ea typeface="+mn-ea"/>
          <a:cs typeface="+mn-cs"/>
        </a:defRPr>
      </a:lvl1pPr>
      <a:lvl2pPr marL="369390" algn="l" defTabSz="738781" rtl="0" eaLnBrk="1" latinLnBrk="0" hangingPunct="1">
        <a:defRPr sz="1455" kern="1200">
          <a:solidFill>
            <a:schemeClr val="tx1"/>
          </a:solidFill>
          <a:latin typeface="+mn-lt"/>
          <a:ea typeface="+mn-ea"/>
          <a:cs typeface="+mn-cs"/>
        </a:defRPr>
      </a:lvl2pPr>
      <a:lvl3pPr marL="738781" algn="l" defTabSz="738781" rtl="0" eaLnBrk="1" latinLnBrk="0" hangingPunct="1">
        <a:defRPr sz="1455" kern="1200">
          <a:solidFill>
            <a:schemeClr val="tx1"/>
          </a:solidFill>
          <a:latin typeface="+mn-lt"/>
          <a:ea typeface="+mn-ea"/>
          <a:cs typeface="+mn-cs"/>
        </a:defRPr>
      </a:lvl3pPr>
      <a:lvl4pPr marL="1108171" algn="l" defTabSz="738781" rtl="0" eaLnBrk="1" latinLnBrk="0" hangingPunct="1">
        <a:defRPr sz="1455" kern="1200">
          <a:solidFill>
            <a:schemeClr val="tx1"/>
          </a:solidFill>
          <a:latin typeface="+mn-lt"/>
          <a:ea typeface="+mn-ea"/>
          <a:cs typeface="+mn-cs"/>
        </a:defRPr>
      </a:lvl4pPr>
      <a:lvl5pPr marL="1477561" algn="l" defTabSz="738781" rtl="0" eaLnBrk="1" latinLnBrk="0" hangingPunct="1">
        <a:defRPr sz="1455" kern="1200">
          <a:solidFill>
            <a:schemeClr val="tx1"/>
          </a:solidFill>
          <a:latin typeface="+mn-lt"/>
          <a:ea typeface="+mn-ea"/>
          <a:cs typeface="+mn-cs"/>
        </a:defRPr>
      </a:lvl5pPr>
      <a:lvl6pPr marL="1846951" algn="l" defTabSz="738781" rtl="0" eaLnBrk="1" latinLnBrk="0" hangingPunct="1">
        <a:defRPr sz="1455" kern="1200">
          <a:solidFill>
            <a:schemeClr val="tx1"/>
          </a:solidFill>
          <a:latin typeface="+mn-lt"/>
          <a:ea typeface="+mn-ea"/>
          <a:cs typeface="+mn-cs"/>
        </a:defRPr>
      </a:lvl6pPr>
      <a:lvl7pPr marL="2216342" algn="l" defTabSz="738781" rtl="0" eaLnBrk="1" latinLnBrk="0" hangingPunct="1">
        <a:defRPr sz="1455" kern="1200">
          <a:solidFill>
            <a:schemeClr val="tx1"/>
          </a:solidFill>
          <a:latin typeface="+mn-lt"/>
          <a:ea typeface="+mn-ea"/>
          <a:cs typeface="+mn-cs"/>
        </a:defRPr>
      </a:lvl7pPr>
      <a:lvl8pPr marL="2585732" algn="l" defTabSz="738781" rtl="0" eaLnBrk="1" latinLnBrk="0" hangingPunct="1">
        <a:defRPr sz="1455" kern="1200">
          <a:solidFill>
            <a:schemeClr val="tx1"/>
          </a:solidFill>
          <a:latin typeface="+mn-lt"/>
          <a:ea typeface="+mn-ea"/>
          <a:cs typeface="+mn-cs"/>
        </a:defRPr>
      </a:lvl8pPr>
      <a:lvl9pPr marL="2955123" algn="l" defTabSz="738781" rtl="0" eaLnBrk="1" latinLnBrk="0" hangingPunct="1">
        <a:defRPr sz="145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userDrawn="1">
          <p15:clr>
            <a:srgbClr val="F26B43"/>
          </p15:clr>
        </p15:guide>
        <p15:guide id="6" pos="7680" userDrawn="1">
          <p15:clr>
            <a:srgbClr val="F26B43"/>
          </p15:clr>
        </p15:guide>
        <p15:guide id="7" orient="horz" userDrawn="1">
          <p15:clr>
            <a:srgbClr val="F26B43"/>
          </p15:clr>
        </p15:guide>
        <p15:guide id="9" orient="horz" pos="422" userDrawn="1">
          <p15:clr>
            <a:srgbClr val="F26B43"/>
          </p15:clr>
        </p15:guide>
        <p15:guide id="10" pos="234" userDrawn="1">
          <p15:clr>
            <a:srgbClr val="F26B43"/>
          </p15:clr>
        </p15:guide>
        <p15:guide id="11" pos="7446" userDrawn="1">
          <p15:clr>
            <a:srgbClr val="F26B43"/>
          </p15:clr>
        </p15:guide>
        <p15:guide id="12" orient="horz" pos="4320" userDrawn="1">
          <p15:clr>
            <a:srgbClr val="F26B43"/>
          </p15:clr>
        </p15:guide>
        <p15:guide id="13" orient="horz" pos="392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30.png"/></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Layout" Target="../slideLayouts/slideLayout7.xml"/><Relationship Id="rId7" Type="http://schemas.openxmlformats.org/officeDocument/2006/relationships/image" Target="../media/image33.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32.png"/><Relationship Id="rId5" Type="http://schemas.openxmlformats.org/officeDocument/2006/relationships/image" Target="../media/image61.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xml"/><Relationship Id="rId1" Type="http://schemas.openxmlformats.org/officeDocument/2006/relationships/slideLayout" Target="../slideLayouts/slideLayout34.xml"/><Relationship Id="rId5" Type="http://schemas.openxmlformats.org/officeDocument/2006/relationships/image" Target="../media/image30.png"/><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01.xml"/><Relationship Id="rId6" Type="http://schemas.openxmlformats.org/officeDocument/2006/relationships/image" Target="../media/image35.jpg"/><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6.png"/><Relationship Id="rId7"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8.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https://eur02.safelinks.protection.outlook.com/?url=https://revman-britishairwaystradesupport.secure.force.com/Webform/&amp;data=05|01|cmgil@iberia.es|8e56c024f6924fc5e0e908db0aa375c2|188b450b7545493f9096854ed4977730|0|0|638115469391772429|Unknown|TWFpbGZsb3d8eyJWIjoiMC4wLjAwMDAiLCJQIjoiV2luMzIiLCJBTiI6Ik1haWwiLCJXVCI6Mn0%3D|3000|||&amp;sdata=4JokZVJPPoKgoACPo%2BHB59tWhDNqGgHTiCRHnRu3ZJo%3D&amp;reserved=0" TargetMode="External"/><Relationship Id="rId7" Type="http://schemas.openxmlformats.org/officeDocument/2006/relationships/hyperlink" Target="https://developer.iairgroup.com/member/register"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s://ndc.ba.com/" TargetMode="External"/><Relationship Id="rId11" Type="http://schemas.openxmlformats.org/officeDocument/2006/relationships/image" Target="../media/image34.png"/><Relationship Id="rId5" Type="http://schemas.openxmlformats.org/officeDocument/2006/relationships/hyperlink" Target="https://revman-britishairwaystradesupport.secure.force.com/Webform/NDCDirectregistration" TargetMode="External"/><Relationship Id="rId10" Type="http://schemas.openxmlformats.org/officeDocument/2006/relationships/image" Target="../media/image33.png"/><Relationship Id="rId4" Type="http://schemas.openxmlformats.org/officeDocument/2006/relationships/hyperlink" Target="https://agencyportal.iag.cloud/register" TargetMode="External"/><Relationship Id="rId9" Type="http://schemas.openxmlformats.org/officeDocument/2006/relationships/image" Target="../media/image32.png"/></Relationships>
</file>

<file path=ppt/slides/_rels/slide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42.pn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4.png"/><Relationship Id="rId9" Type="http://schemas.openxmlformats.org/officeDocument/2006/relationships/image" Target="../media/image44.png"/></Relationships>
</file>

<file path=ppt/slides/_rels/slide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3.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36.png"/><Relationship Id="rId10" Type="http://schemas.openxmlformats.org/officeDocument/2006/relationships/image" Target="../media/image51.png"/><Relationship Id="rId4" Type="http://schemas.openxmlformats.org/officeDocument/2006/relationships/image" Target="../media/image34.png"/><Relationship Id="rId9" Type="http://schemas.openxmlformats.org/officeDocument/2006/relationships/image" Target="../media/image50.png"/></Relationships>
</file>

<file path=ppt/slides/_rels/slide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32.png"/><Relationship Id="rId7" Type="http://schemas.openxmlformats.org/officeDocument/2006/relationships/image" Target="../media/image51.png"/><Relationship Id="rId2" Type="http://schemas.openxmlformats.org/officeDocument/2006/relationships/image" Target="../media/image54.png"/><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34.png"/><Relationship Id="rId10" Type="http://schemas.openxmlformats.org/officeDocument/2006/relationships/image" Target="../media/image57.png"/><Relationship Id="rId4" Type="http://schemas.openxmlformats.org/officeDocument/2006/relationships/image" Target="../media/image33.png"/><Relationship Id="rId9" Type="http://schemas.openxmlformats.org/officeDocument/2006/relationships/image" Target="../media/image56.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ndc.ba.com/" TargetMode="External"/><Relationship Id="rId7" Type="http://schemas.openxmlformats.org/officeDocument/2006/relationships/image" Target="../media/image32.png"/><Relationship Id="rId12" Type="http://schemas.openxmlformats.org/officeDocument/2006/relationships/image" Target="../media/image6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mailto:New.Distribution@iberia.es" TargetMode="External"/><Relationship Id="rId11" Type="http://schemas.openxmlformats.org/officeDocument/2006/relationships/image" Target="../media/image59.png"/><Relationship Id="rId5" Type="http://schemas.openxmlformats.org/officeDocument/2006/relationships/hyperlink" Target="https://developer.iberia.com/" TargetMode="External"/><Relationship Id="rId10" Type="http://schemas.openxmlformats.org/officeDocument/2006/relationships/image" Target="../media/image58.png"/><Relationship Id="rId4" Type="http://schemas.openxmlformats.org/officeDocument/2006/relationships/hyperlink" Target="https://transform.atlassian.net/wiki/spaces/NDCDOC/overview" TargetMode="External"/><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Layout" Target="../slideLayouts/slideLayout7.xml"/><Relationship Id="rId7" Type="http://schemas.openxmlformats.org/officeDocument/2006/relationships/image" Target="../media/image32.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61.emf"/><Relationship Id="rId5" Type="http://schemas.openxmlformats.org/officeDocument/2006/relationships/oleObject" Target="../embeddings/oleObject1.bin"/><Relationship Id="rId4" Type="http://schemas.openxmlformats.org/officeDocument/2006/relationships/notesSlide" Target="../notesSlides/notesSlide5.xml"/><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B06BC6C7-F749-4A47-A5C4-E852E1FB1CCA}"/>
              </a:ext>
            </a:extLst>
          </p:cNvPr>
          <p:cNvPicPr>
            <a:picLocks noChangeAspect="1"/>
          </p:cNvPicPr>
          <p:nvPr/>
        </p:nvPicPr>
        <p:blipFill>
          <a:blip r:embed="rId3"/>
          <a:stretch>
            <a:fillRect/>
          </a:stretch>
        </p:blipFill>
        <p:spPr>
          <a:xfrm>
            <a:off x="0" y="0"/>
            <a:ext cx="12192000" cy="6858000"/>
          </a:xfrm>
          <a:prstGeom prst="rect">
            <a:avLst/>
          </a:prstGeom>
        </p:spPr>
      </p:pic>
      <p:grpSp>
        <p:nvGrpSpPr>
          <p:cNvPr id="9" name="Grupo 5">
            <a:extLst>
              <a:ext uri="{FF2B5EF4-FFF2-40B4-BE49-F238E27FC236}">
                <a16:creationId xmlns:a16="http://schemas.microsoft.com/office/drawing/2014/main" xmlns="" id="{A02E77AB-393F-E74E-894C-449D279CB47E}"/>
              </a:ext>
            </a:extLst>
          </p:cNvPr>
          <p:cNvGrpSpPr/>
          <p:nvPr/>
        </p:nvGrpSpPr>
        <p:grpSpPr>
          <a:xfrm>
            <a:off x="6565075" y="686267"/>
            <a:ext cx="571169" cy="532737"/>
            <a:chOff x="247152" y="557502"/>
            <a:chExt cx="571169" cy="532737"/>
          </a:xfrm>
        </p:grpSpPr>
        <p:cxnSp>
          <p:nvCxnSpPr>
            <p:cNvPr id="10" name="Conector recto 6">
              <a:extLst>
                <a:ext uri="{FF2B5EF4-FFF2-40B4-BE49-F238E27FC236}">
                  <a16:creationId xmlns:a16="http://schemas.microsoft.com/office/drawing/2014/main" xmlns="" id="{E480920E-0E90-2345-9709-04C17C3A98B5}"/>
                </a:ext>
              </a:extLst>
            </p:cNvPr>
            <p:cNvCxnSpPr/>
            <p:nvPr/>
          </p:nvCxnSpPr>
          <p:spPr>
            <a:xfrm>
              <a:off x="262392" y="557502"/>
              <a:ext cx="0" cy="532737"/>
            </a:xfrm>
            <a:prstGeom prst="line">
              <a:avLst/>
            </a:prstGeom>
            <a:ln w="28575">
              <a:solidFill>
                <a:srgbClr val="FCD101"/>
              </a:solidFill>
            </a:ln>
          </p:spPr>
          <p:style>
            <a:lnRef idx="1">
              <a:schemeClr val="accent1"/>
            </a:lnRef>
            <a:fillRef idx="0">
              <a:schemeClr val="accent1"/>
            </a:fillRef>
            <a:effectRef idx="0">
              <a:schemeClr val="accent1"/>
            </a:effectRef>
            <a:fontRef idx="minor">
              <a:schemeClr val="tx1"/>
            </a:fontRef>
          </p:style>
        </p:cxnSp>
        <p:cxnSp>
          <p:nvCxnSpPr>
            <p:cNvPr id="11" name="Conector recto 7">
              <a:extLst>
                <a:ext uri="{FF2B5EF4-FFF2-40B4-BE49-F238E27FC236}">
                  <a16:creationId xmlns:a16="http://schemas.microsoft.com/office/drawing/2014/main" xmlns="" id="{206391AF-1FA7-8642-95F2-9BDAB4C28B3D}"/>
                </a:ext>
              </a:extLst>
            </p:cNvPr>
            <p:cNvCxnSpPr/>
            <p:nvPr/>
          </p:nvCxnSpPr>
          <p:spPr>
            <a:xfrm flipH="1">
              <a:off x="247152" y="565453"/>
              <a:ext cx="571169" cy="1325"/>
            </a:xfrm>
            <a:prstGeom prst="line">
              <a:avLst/>
            </a:prstGeom>
            <a:ln w="28575">
              <a:solidFill>
                <a:srgbClr val="FCD101"/>
              </a:solidFill>
            </a:ln>
          </p:spPr>
          <p:style>
            <a:lnRef idx="1">
              <a:schemeClr val="accent1"/>
            </a:lnRef>
            <a:fillRef idx="0">
              <a:schemeClr val="accent1"/>
            </a:fillRef>
            <a:effectRef idx="0">
              <a:schemeClr val="accent1"/>
            </a:effectRef>
            <a:fontRef idx="minor">
              <a:schemeClr val="tx1"/>
            </a:fontRef>
          </p:style>
        </p:cxnSp>
      </p:grpSp>
      <p:grpSp>
        <p:nvGrpSpPr>
          <p:cNvPr id="12" name="Grupo 8">
            <a:extLst>
              <a:ext uri="{FF2B5EF4-FFF2-40B4-BE49-F238E27FC236}">
                <a16:creationId xmlns:a16="http://schemas.microsoft.com/office/drawing/2014/main" xmlns="" id="{F08B9B21-CD22-3140-8444-518466E68579}"/>
              </a:ext>
            </a:extLst>
          </p:cNvPr>
          <p:cNvGrpSpPr/>
          <p:nvPr/>
        </p:nvGrpSpPr>
        <p:grpSpPr>
          <a:xfrm rot="10800000">
            <a:off x="11250944" y="5704544"/>
            <a:ext cx="571169" cy="532737"/>
            <a:chOff x="247152" y="557502"/>
            <a:chExt cx="571169" cy="532737"/>
          </a:xfrm>
        </p:grpSpPr>
        <p:cxnSp>
          <p:nvCxnSpPr>
            <p:cNvPr id="14" name="Conector recto 9">
              <a:extLst>
                <a:ext uri="{FF2B5EF4-FFF2-40B4-BE49-F238E27FC236}">
                  <a16:creationId xmlns:a16="http://schemas.microsoft.com/office/drawing/2014/main" xmlns="" id="{8FBAA874-9D3B-3447-8839-1A2B6F98A48B}"/>
                </a:ext>
              </a:extLst>
            </p:cNvPr>
            <p:cNvCxnSpPr/>
            <p:nvPr/>
          </p:nvCxnSpPr>
          <p:spPr>
            <a:xfrm>
              <a:off x="262392" y="557502"/>
              <a:ext cx="0" cy="532737"/>
            </a:xfrm>
            <a:prstGeom prst="line">
              <a:avLst/>
            </a:prstGeom>
            <a:ln w="28575">
              <a:solidFill>
                <a:srgbClr val="FCD101"/>
              </a:solidFill>
            </a:ln>
          </p:spPr>
          <p:style>
            <a:lnRef idx="1">
              <a:schemeClr val="accent1"/>
            </a:lnRef>
            <a:fillRef idx="0">
              <a:schemeClr val="accent1"/>
            </a:fillRef>
            <a:effectRef idx="0">
              <a:schemeClr val="accent1"/>
            </a:effectRef>
            <a:fontRef idx="minor">
              <a:schemeClr val="tx1"/>
            </a:fontRef>
          </p:style>
        </p:cxnSp>
        <p:cxnSp>
          <p:nvCxnSpPr>
            <p:cNvPr id="15" name="Conector recto 10">
              <a:extLst>
                <a:ext uri="{FF2B5EF4-FFF2-40B4-BE49-F238E27FC236}">
                  <a16:creationId xmlns:a16="http://schemas.microsoft.com/office/drawing/2014/main" xmlns="" id="{F7D6963F-3540-1147-B46C-47573867F247}"/>
                </a:ext>
              </a:extLst>
            </p:cNvPr>
            <p:cNvCxnSpPr/>
            <p:nvPr/>
          </p:nvCxnSpPr>
          <p:spPr>
            <a:xfrm flipH="1">
              <a:off x="247152" y="565453"/>
              <a:ext cx="571169" cy="1325"/>
            </a:xfrm>
            <a:prstGeom prst="line">
              <a:avLst/>
            </a:prstGeom>
            <a:ln w="28575">
              <a:solidFill>
                <a:srgbClr val="FCD101"/>
              </a:solidFill>
            </a:ln>
          </p:spPr>
          <p:style>
            <a:lnRef idx="1">
              <a:schemeClr val="accent1"/>
            </a:lnRef>
            <a:fillRef idx="0">
              <a:schemeClr val="accent1"/>
            </a:fillRef>
            <a:effectRef idx="0">
              <a:schemeClr val="accent1"/>
            </a:effectRef>
            <a:fontRef idx="minor">
              <a:schemeClr val="tx1"/>
            </a:fontRef>
          </p:style>
        </p:cxnSp>
      </p:grpSp>
      <p:sp>
        <p:nvSpPr>
          <p:cNvPr id="16" name="CuadroTexto 15">
            <a:extLst>
              <a:ext uri="{FF2B5EF4-FFF2-40B4-BE49-F238E27FC236}">
                <a16:creationId xmlns:a16="http://schemas.microsoft.com/office/drawing/2014/main" xmlns="" id="{C1890EA8-F738-A94E-8C1F-52A7FE2B09F7}"/>
              </a:ext>
            </a:extLst>
          </p:cNvPr>
          <p:cNvSpPr txBox="1"/>
          <p:nvPr/>
        </p:nvSpPr>
        <p:spPr>
          <a:xfrm>
            <a:off x="6553200" y="4822217"/>
            <a:ext cx="5230813"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s-ES_tradnl" sz="1100" b="0" i="0" u="none" strike="noStrike" kern="1200" cap="none" spc="300" normalizeH="0" baseline="0" noProof="0" dirty="0">
                <a:ln>
                  <a:noFill/>
                </a:ln>
                <a:solidFill>
                  <a:srgbClr val="FFFFFF"/>
                </a:solidFill>
                <a:effectLst/>
                <a:uLnTx/>
                <a:uFillTx/>
                <a:latin typeface="Iberia Text"/>
                <a:ea typeface="+mn-ea"/>
                <a:cs typeface="+mn-cs"/>
                <a:sym typeface="Iberia Text"/>
              </a:rPr>
              <a:t>2023 </a:t>
            </a:r>
            <a:r>
              <a:rPr kumimoji="0" lang="es-ES_tradnl" sz="1100" b="0" i="0" u="none" strike="noStrike" kern="1200" cap="none" spc="300" normalizeH="0" baseline="0" noProof="0" dirty="0" smtClean="0">
                <a:ln>
                  <a:noFill/>
                </a:ln>
                <a:solidFill>
                  <a:srgbClr val="FFFFFF"/>
                </a:solidFill>
                <a:effectLst/>
                <a:uLnTx/>
                <a:uFillTx/>
                <a:latin typeface="Iberia Text"/>
                <a:ea typeface="+mn-ea"/>
                <a:cs typeface="+mn-cs"/>
                <a:sym typeface="Iberia Text"/>
              </a:rPr>
              <a:t>MARCH</a:t>
            </a:r>
            <a:endParaRPr kumimoji="0" lang="es-ES_tradnl" sz="1100" b="0" i="0" u="none" strike="noStrike" kern="1200" cap="none" spc="300" normalizeH="0" baseline="0" noProof="0" dirty="0">
              <a:ln>
                <a:noFill/>
              </a:ln>
              <a:solidFill>
                <a:srgbClr val="FFFFFF"/>
              </a:solidFill>
              <a:effectLst/>
              <a:uLnTx/>
              <a:uFillTx/>
              <a:latin typeface="Iberia Text"/>
              <a:ea typeface="+mn-ea"/>
              <a:cs typeface="+mn-cs"/>
            </a:endParaRPr>
          </a:p>
        </p:txBody>
      </p:sp>
      <p:sp>
        <p:nvSpPr>
          <p:cNvPr id="22" name="Título 2">
            <a:extLst>
              <a:ext uri="{FF2B5EF4-FFF2-40B4-BE49-F238E27FC236}">
                <a16:creationId xmlns:a16="http://schemas.microsoft.com/office/drawing/2014/main" xmlns="" id="{DF275B9F-33B0-F74A-9746-33D1759C34B5}"/>
              </a:ext>
            </a:extLst>
          </p:cNvPr>
          <p:cNvSpPr txBox="1">
            <a:spLocks/>
          </p:cNvSpPr>
          <p:nvPr/>
        </p:nvSpPr>
        <p:spPr>
          <a:xfrm>
            <a:off x="6565074" y="3205419"/>
            <a:ext cx="5218939" cy="531550"/>
          </a:xfrm>
          <a:prstGeom prst="rect">
            <a:avLst/>
          </a:prstGeom>
        </p:spPr>
        <p:txBody>
          <a:bodyPr lIns="91440" tIns="45720" rIns="91440" bIns="45720" anchor="ctr">
            <a:noAutofit/>
          </a:bodyPr>
          <a:lstStyle>
            <a:lvl1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1pPr>
            <a:lvl2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2pPr>
            <a:lvl3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3pPr>
            <a:lvl4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4pPr>
            <a:lvl5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5pPr>
            <a:lvl6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6pPr>
            <a:lvl7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7pPr>
            <a:lvl8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8pPr>
            <a:lvl9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9pPr>
          </a:lstStyle>
          <a:p>
            <a:pPr algn="ctr" hangingPunct="1"/>
            <a:r>
              <a:rPr lang="es-ES" sz="10000" dirty="0">
                <a:solidFill>
                  <a:schemeClr val="bg1"/>
                </a:solidFill>
              </a:rPr>
              <a:t>Iberia</a:t>
            </a:r>
            <a:endParaRPr lang="en-US" sz="10000" dirty="0">
              <a:solidFill>
                <a:schemeClr val="bg1"/>
              </a:solidFill>
            </a:endParaRPr>
          </a:p>
        </p:txBody>
      </p:sp>
      <p:sp>
        <p:nvSpPr>
          <p:cNvPr id="23" name="Marcador de fecha 3">
            <a:extLst>
              <a:ext uri="{FF2B5EF4-FFF2-40B4-BE49-F238E27FC236}">
                <a16:creationId xmlns:a16="http://schemas.microsoft.com/office/drawing/2014/main" xmlns="" id="{B3011368-ECB1-EC4A-9E2A-4A6A50525584}"/>
              </a:ext>
            </a:extLst>
          </p:cNvPr>
          <p:cNvSpPr txBox="1">
            <a:spLocks/>
          </p:cNvSpPr>
          <p:nvPr/>
        </p:nvSpPr>
        <p:spPr>
          <a:xfrm>
            <a:off x="6553200" y="4056248"/>
            <a:ext cx="5230813" cy="658960"/>
          </a:xfrm>
          <a:prstGeom prst="rect">
            <a:avLst/>
          </a:prstGeom>
        </p:spPr>
        <p:txBody>
          <a:bodyPr lIns="91440" tIns="45720" rIns="91440" bIns="45720"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9pPr>
          </a:lstStyle>
          <a:p>
            <a:pPr algn="ctr"/>
            <a:r>
              <a:rPr lang="en-US" sz="4000" dirty="0">
                <a:solidFill>
                  <a:srgbClr val="FCD100"/>
                </a:solidFill>
                <a:latin typeface="Iberia Headline"/>
              </a:rPr>
              <a:t>NDC Newsletter</a:t>
            </a:r>
            <a:endParaRPr lang="en-US" sz="4000" b="1" dirty="0">
              <a:solidFill>
                <a:srgbClr val="FCD100"/>
              </a:solidFill>
              <a:latin typeface="Iberia Headline" panose="02000506040000020004" pitchFamily="2" charset="77"/>
            </a:endParaRPr>
          </a:p>
        </p:txBody>
      </p:sp>
      <p:pic>
        <p:nvPicPr>
          <p:cNvPr id="24" name="Picture 13">
            <a:extLst>
              <a:ext uri="{FF2B5EF4-FFF2-40B4-BE49-F238E27FC236}">
                <a16:creationId xmlns:a16="http://schemas.microsoft.com/office/drawing/2014/main" xmlns="" id="{D7220A3F-E68B-9244-9CFE-A467FD0739B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832270" y="691787"/>
            <a:ext cx="2000955" cy="476417"/>
          </a:xfrm>
          <a:prstGeom prst="rect">
            <a:avLst/>
          </a:prstGeom>
        </p:spPr>
      </p:pic>
    </p:spTree>
    <p:extLst>
      <p:ext uri="{BB962C8B-B14F-4D97-AF65-F5344CB8AC3E}">
        <p14:creationId xmlns:p14="http://schemas.microsoft.com/office/powerpoint/2010/main" val="111920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hidden="1">
            <a:extLst>
              <a:ext uri="{FF2B5EF4-FFF2-40B4-BE49-F238E27FC236}">
                <a16:creationId xmlns="" xmlns:a16="http://schemas.microsoft.com/office/drawing/2014/main" id="{3D3C02D8-A523-42A1-84B9-30F8B21EFC95}"/>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3" name="Diapositiva de think-cell" r:id="rId4" imgW="338" imgH="338" progId="TCLayout.ActiveDocument.1">
                  <p:embed/>
                </p:oleObj>
              </mc:Choice>
              <mc:Fallback>
                <p:oleObj name="Diapositiva de think-cell" r:id="rId4" imgW="338" imgH="33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 xmlns:a16="http://schemas.microsoft.com/office/drawing/2014/main" id="{F9C0D4AF-089D-433F-BBB4-9CC96E3A7E57}"/>
              </a:ext>
            </a:extLst>
          </p:cNvPr>
          <p:cNvSpPr>
            <a:spLocks noGrp="1"/>
          </p:cNvSpPr>
          <p:nvPr>
            <p:ph type="title"/>
          </p:nvPr>
        </p:nvSpPr>
        <p:spPr>
          <a:xfrm>
            <a:off x="417513" y="481013"/>
            <a:ext cx="11366500" cy="726439"/>
          </a:xfrm>
        </p:spPr>
        <p:txBody>
          <a:bodyPr vert="horz"/>
          <a:lstStyle/>
          <a:p>
            <a:r>
              <a:rPr lang="es-ES" dirty="0"/>
              <a:t>Service Providers IB NDC - </a:t>
            </a:r>
            <a:r>
              <a:rPr lang="es-ES" dirty="0" err="1"/>
              <a:t>Appendix</a:t>
            </a:r>
            <a:r>
              <a:rPr lang="es-ES" dirty="0"/>
              <a:t> I</a:t>
            </a:r>
          </a:p>
        </p:txBody>
      </p:sp>
      <p:grpSp>
        <p:nvGrpSpPr>
          <p:cNvPr id="6" name="Grupo 5">
            <a:extLst>
              <a:ext uri="{FF2B5EF4-FFF2-40B4-BE49-F238E27FC236}">
                <a16:creationId xmlns="" xmlns:a16="http://schemas.microsoft.com/office/drawing/2014/main" id="{7BF77159-2A95-4E59-BBD5-3C3E5B9DD640}"/>
              </a:ext>
            </a:extLst>
          </p:cNvPr>
          <p:cNvGrpSpPr/>
          <p:nvPr/>
        </p:nvGrpSpPr>
        <p:grpSpPr>
          <a:xfrm>
            <a:off x="9848531" y="411814"/>
            <a:ext cx="1986282" cy="713448"/>
            <a:chOff x="11479475" y="162696"/>
            <a:chExt cx="2335354" cy="838830"/>
          </a:xfrm>
        </p:grpSpPr>
        <p:grpSp>
          <p:nvGrpSpPr>
            <p:cNvPr id="7" name="Grupo 6">
              <a:extLst>
                <a:ext uri="{FF2B5EF4-FFF2-40B4-BE49-F238E27FC236}">
                  <a16:creationId xmlns="" xmlns:a16="http://schemas.microsoft.com/office/drawing/2014/main" id="{E00A706D-424A-4EE0-89F0-97F0B1419D6B}"/>
                </a:ext>
              </a:extLst>
            </p:cNvPr>
            <p:cNvGrpSpPr/>
            <p:nvPr/>
          </p:nvGrpSpPr>
          <p:grpSpPr>
            <a:xfrm>
              <a:off x="12291642" y="162696"/>
              <a:ext cx="1523187" cy="838830"/>
              <a:chOff x="12291642" y="162696"/>
              <a:chExt cx="1523187" cy="838830"/>
            </a:xfrm>
          </p:grpSpPr>
          <p:pic>
            <p:nvPicPr>
              <p:cNvPr id="9" name="Imagen 8">
                <a:extLst>
                  <a:ext uri="{FF2B5EF4-FFF2-40B4-BE49-F238E27FC236}">
                    <a16:creationId xmlns="" xmlns:a16="http://schemas.microsoft.com/office/drawing/2014/main" id="{25A28B3C-F8BF-4FF3-BE90-8D075545F045}"/>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10" name="Imagen 9">
                <a:extLst>
                  <a:ext uri="{FF2B5EF4-FFF2-40B4-BE49-F238E27FC236}">
                    <a16:creationId xmlns="" xmlns:a16="http://schemas.microsoft.com/office/drawing/2014/main" id="{ECCFAAFC-25E2-4DC2-9F93-7B3C0A7F1889}"/>
                  </a:ext>
                </a:extLst>
              </p:cNvPr>
              <p:cNvPicPr/>
              <p:nvPr/>
            </p:nvPicPr>
            <p:blipFill>
              <a:blip r:embed="rId7"/>
              <a:stretch>
                <a:fillRect/>
              </a:stretch>
            </p:blipFill>
            <p:spPr bwMode="auto">
              <a:xfrm>
                <a:off x="12291642" y="235352"/>
                <a:ext cx="697527" cy="693518"/>
              </a:xfrm>
              <a:prstGeom prst="rect">
                <a:avLst/>
              </a:prstGeom>
              <a:noFill/>
              <a:ln>
                <a:noFill/>
              </a:ln>
            </p:spPr>
          </p:pic>
        </p:grpSp>
        <p:pic>
          <p:nvPicPr>
            <p:cNvPr id="8" name="Picture 2" descr="image004">
              <a:extLst>
                <a:ext uri="{FF2B5EF4-FFF2-40B4-BE49-F238E27FC236}">
                  <a16:creationId xmlns="" xmlns:a16="http://schemas.microsoft.com/office/drawing/2014/main" id="{8C6A44B9-9C2D-4903-91BD-521B019399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2" name="Tabla 11"/>
          <p:cNvGraphicFramePr>
            <a:graphicFrameLocks noGrp="1"/>
          </p:cNvGraphicFramePr>
          <p:nvPr>
            <p:extLst/>
          </p:nvPr>
        </p:nvGraphicFramePr>
        <p:xfrm>
          <a:off x="529390" y="1289784"/>
          <a:ext cx="10603176" cy="4841503"/>
        </p:xfrm>
        <a:graphic>
          <a:graphicData uri="http://schemas.openxmlformats.org/drawingml/2006/table">
            <a:tbl>
              <a:tblPr/>
              <a:tblGrid>
                <a:gridCol w="643447"/>
                <a:gridCol w="397020"/>
                <a:gridCol w="479162"/>
                <a:gridCol w="513388"/>
                <a:gridCol w="376485"/>
                <a:gridCol w="527079"/>
                <a:gridCol w="397020"/>
                <a:gridCol w="403866"/>
                <a:gridCol w="465472"/>
                <a:gridCol w="417555"/>
                <a:gridCol w="533924"/>
                <a:gridCol w="417555"/>
                <a:gridCol w="568150"/>
                <a:gridCol w="417555"/>
                <a:gridCol w="479162"/>
                <a:gridCol w="266961"/>
                <a:gridCol w="451782"/>
                <a:gridCol w="205356"/>
                <a:gridCol w="438091"/>
                <a:gridCol w="506543"/>
                <a:gridCol w="451782"/>
                <a:gridCol w="527079"/>
                <a:gridCol w="301187"/>
                <a:gridCol w="417555"/>
              </a:tblGrid>
              <a:tr h="285179">
                <a:tc>
                  <a:txBody>
                    <a:bodyPr/>
                    <a:lstStyle/>
                    <a:p>
                      <a:pPr algn="l" fontAlgn="ctr"/>
                      <a:endParaRPr lang="es-ES" sz="500" b="0" i="0" u="none" strike="noStrike" dirty="0">
                        <a:solidFill>
                          <a:srgbClr val="000000"/>
                        </a:solidFill>
                        <a:effectLst/>
                        <a:latin typeface="Calibri" panose="020F0502020204030204" pitchFamily="34" charset="0"/>
                      </a:endParaRPr>
                    </a:p>
                  </a:txBody>
                  <a:tcPr marL="3105" marR="3105" marT="3105" marB="0" anchor="ctr">
                    <a:lnL>
                      <a:noFill/>
                    </a:lnL>
                    <a:lnR w="6350" cap="flat" cmpd="sng" algn="ctr">
                      <a:solidFill>
                        <a:srgbClr val="575756"/>
                      </a:solidFill>
                      <a:prstDash val="solid"/>
                      <a:round/>
                      <a:headEnd type="none" w="med" len="med"/>
                      <a:tailEnd type="none" w="med" len="med"/>
                    </a:lnR>
                    <a:lnT>
                      <a:noFill/>
                    </a:lnT>
                    <a:lnB>
                      <a:noFill/>
                    </a:lnB>
                  </a:tcPr>
                </a:tc>
                <a:tc>
                  <a:txBody>
                    <a:bodyPr/>
                    <a:lstStyle/>
                    <a:p>
                      <a:pPr algn="ctr" rtl="0" fontAlgn="ctr"/>
                      <a:r>
                        <a:rPr lang="es-ES" sz="1200" b="1" i="0" u="none" strike="noStrike">
                          <a:solidFill>
                            <a:srgbClr val="DBCFC1"/>
                          </a:solidFill>
                          <a:effectLst/>
                          <a:latin typeface="Calibri" panose="020F0502020204030204" pitchFamily="34" charset="0"/>
                        </a:rPr>
                        <a:t>●</a:t>
                      </a:r>
                    </a:p>
                  </a:txBody>
                  <a:tcPr marL="3105" marR="3105" marT="3105" marB="0" anchor="ctr">
                    <a:lnL w="6350" cap="flat" cmpd="sng" algn="ctr">
                      <a:solidFill>
                        <a:srgbClr val="575756"/>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s-ES" sz="500" b="0" i="0" u="none" strike="noStrike">
                          <a:solidFill>
                            <a:srgbClr val="000000"/>
                          </a:solidFill>
                          <a:effectLst/>
                          <a:latin typeface="Iberia Text" panose="02000506040000020004" pitchFamily="50" charset="0"/>
                        </a:rPr>
                        <a:t>Certification in progress</a:t>
                      </a:r>
                    </a:p>
                  </a:txBody>
                  <a:tcPr marL="3105" marR="3105" marT="3105" marB="0" anchor="ctr">
                    <a:lnL>
                      <a:noFill/>
                    </a:lnL>
                    <a:lnR w="6350" cap="flat" cmpd="sng" algn="ctr">
                      <a:solidFill>
                        <a:srgbClr val="575756"/>
                      </a:solidFill>
                      <a:prstDash val="solid"/>
                      <a:round/>
                      <a:headEnd type="none" w="med" len="med"/>
                      <a:tailEnd type="none" w="med" len="med"/>
                    </a:lnR>
                    <a:lnT>
                      <a:noFill/>
                    </a:lnT>
                    <a:lnB>
                      <a:noFill/>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575756"/>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s-ES" sz="500" b="0" i="0" u="none" strike="noStrike">
                          <a:solidFill>
                            <a:srgbClr val="000000"/>
                          </a:solidFill>
                          <a:effectLst/>
                          <a:latin typeface="Calibri" panose="020F0502020204030204" pitchFamily="34" charset="0"/>
                        </a:rPr>
                        <a:t>v 17.2</a:t>
                      </a:r>
                    </a:p>
                  </a:txBody>
                  <a:tcPr marL="3105" marR="3105" marT="3105" marB="0" anchor="ctr">
                    <a:lnL>
                      <a:noFill/>
                    </a:lnL>
                    <a:lnR w="635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s-ES" sz="1200" b="1" i="0" u="none" strike="noStrike">
                          <a:solidFill>
                            <a:srgbClr val="009900"/>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l" fontAlgn="ctr"/>
                      <a:r>
                        <a:rPr lang="es-ES" sz="500" b="0" i="0" u="none" strike="noStrike">
                          <a:solidFill>
                            <a:srgbClr val="000000"/>
                          </a:solidFill>
                          <a:effectLst/>
                          <a:latin typeface="Calibri" panose="020F0502020204030204" pitchFamily="34" charset="0"/>
                        </a:rPr>
                        <a:t>v 17.2 BF</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575756"/>
                      </a:solidFill>
                      <a:prstDash val="solid"/>
                      <a:round/>
                      <a:headEnd type="none" w="med" len="med"/>
                      <a:tailEnd type="none" w="med" len="med"/>
                    </a:lnR>
                    <a:lnT>
                      <a:noFill/>
                    </a:lnT>
                    <a:lnB>
                      <a:noFill/>
                    </a:lnB>
                  </a:tcPr>
                </a:tc>
                <a:tc>
                  <a:txBody>
                    <a:bodyPr/>
                    <a:lstStyle/>
                    <a:p>
                      <a:pPr algn="ctr" rtl="0" fontAlgn="ctr"/>
                      <a:r>
                        <a:rPr lang="es-ES" sz="1200" b="1" i="0" u="none" strike="noStrike">
                          <a:solidFill>
                            <a:srgbClr val="4BC59C"/>
                          </a:solidFill>
                          <a:effectLst/>
                          <a:latin typeface="Calibri" panose="020F0502020204030204" pitchFamily="34" charset="0"/>
                        </a:rPr>
                        <a:t> </a:t>
                      </a:r>
                    </a:p>
                  </a:txBody>
                  <a:tcPr marL="3105" marR="3105" marT="3105" marB="0" anchor="ctr">
                    <a:lnL w="6350" cap="flat" cmpd="sng" algn="ctr">
                      <a:solidFill>
                        <a:srgbClr val="575756"/>
                      </a:solidFill>
                      <a:prstDash val="solid"/>
                      <a:round/>
                      <a:headEnd type="none" w="med" len="med"/>
                      <a:tailEnd type="none" w="med" len="med"/>
                    </a:lnL>
                    <a:lnR>
                      <a:noFill/>
                    </a:lnR>
                    <a:lnT>
                      <a:noFill/>
                    </a:lnT>
                    <a:lnB>
                      <a:noFill/>
                    </a:lnB>
                  </a:tcPr>
                </a:tc>
                <a:tc>
                  <a:txBody>
                    <a:bodyPr/>
                    <a:lstStyle/>
                    <a:p>
                      <a:pPr algn="l" fontAlgn="ctr"/>
                      <a:endParaRPr lang="es-ES" sz="500" b="0" i="0" u="none" strike="noStrike">
                        <a:solidFill>
                          <a:srgbClr val="000000"/>
                        </a:solidFill>
                        <a:effectLst/>
                        <a:latin typeface="Calibri" panose="020F0502020204030204" pitchFamily="34" charset="0"/>
                      </a:endParaRPr>
                    </a:p>
                  </a:txBody>
                  <a:tcPr marL="3105" marR="3105" marT="3105" marB="0" anchor="ctr">
                    <a:lnL>
                      <a:noFill/>
                    </a:lnL>
                    <a:lnR>
                      <a:noFill/>
                    </a:lnR>
                    <a:lnT>
                      <a:noFill/>
                    </a:lnT>
                    <a:lnB>
                      <a:noFill/>
                    </a:lnB>
                  </a:tcPr>
                </a:tc>
                <a:tc>
                  <a:txBody>
                    <a:bodyPr/>
                    <a:lstStyle/>
                    <a:p>
                      <a:pPr algn="l" fontAlgn="ctr"/>
                      <a:endParaRPr lang="es-ES" sz="500" b="0" i="0" u="none" strike="noStrike">
                        <a:solidFill>
                          <a:srgbClr val="000000"/>
                        </a:solidFill>
                        <a:effectLst/>
                        <a:latin typeface="Calibri" panose="020F0502020204030204" pitchFamily="34" charset="0"/>
                      </a:endParaRPr>
                    </a:p>
                  </a:txBody>
                  <a:tcPr marL="3105" marR="3105" marT="3105" marB="0" anchor="ctr">
                    <a:lnL>
                      <a:noFill/>
                    </a:lnL>
                    <a:lnR>
                      <a:noFill/>
                    </a:lnR>
                    <a:lnT>
                      <a:noFill/>
                    </a:lnT>
                    <a:lnB>
                      <a:noFill/>
                    </a:lnB>
                  </a:tcPr>
                </a:tc>
                <a:tc>
                  <a:txBody>
                    <a:bodyPr/>
                    <a:lstStyle/>
                    <a:p>
                      <a:pPr algn="l" fontAlgn="ctr"/>
                      <a:endParaRPr lang="es-ES" sz="500" b="0" i="0" u="none" strike="noStrike">
                        <a:solidFill>
                          <a:srgbClr val="000000"/>
                        </a:solidFill>
                        <a:effectLst/>
                        <a:latin typeface="Calibri" panose="020F0502020204030204" pitchFamily="34" charset="0"/>
                      </a:endParaRPr>
                    </a:p>
                  </a:txBody>
                  <a:tcPr marL="3105" marR="3105" marT="3105" marB="0" anchor="ctr">
                    <a:lnL>
                      <a:noFill/>
                    </a:lnL>
                    <a:lnR>
                      <a:noFill/>
                    </a:lnR>
                    <a:lnT>
                      <a:noFill/>
                    </a:lnT>
                    <a:lnB>
                      <a:noFill/>
                    </a:lnB>
                  </a:tcPr>
                </a:tc>
                <a:tc>
                  <a:txBody>
                    <a:bodyPr/>
                    <a:lstStyle/>
                    <a:p>
                      <a:pPr algn="l" fontAlgn="ctr"/>
                      <a:endParaRPr lang="es-ES" sz="500" b="0" i="0" u="none" strike="noStrike">
                        <a:solidFill>
                          <a:srgbClr val="000000"/>
                        </a:solidFill>
                        <a:effectLst/>
                        <a:latin typeface="Calibri" panose="020F0502020204030204" pitchFamily="34" charset="0"/>
                      </a:endParaRPr>
                    </a:p>
                  </a:txBody>
                  <a:tcPr marL="3105" marR="3105" marT="3105" marB="0" anchor="ctr">
                    <a:lnL>
                      <a:noFill/>
                    </a:lnL>
                    <a:lnR>
                      <a:noFill/>
                    </a:lnR>
                    <a:lnT>
                      <a:noFill/>
                    </a:lnT>
                    <a:lnB>
                      <a:noFill/>
                    </a:lnB>
                  </a:tcPr>
                </a:tc>
                <a:tc>
                  <a:txBody>
                    <a:bodyPr/>
                    <a:lstStyle/>
                    <a:p>
                      <a:pPr algn="l" fontAlgn="ctr"/>
                      <a:endParaRPr lang="es-ES" sz="500" b="0" i="0" u="none" strike="noStrike">
                        <a:solidFill>
                          <a:srgbClr val="000000"/>
                        </a:solidFill>
                        <a:effectLst/>
                        <a:latin typeface="Calibri" panose="020F0502020204030204" pitchFamily="34" charset="0"/>
                      </a:endParaRPr>
                    </a:p>
                  </a:txBody>
                  <a:tcPr marL="3105" marR="3105" marT="3105" marB="0" anchor="ctr">
                    <a:lnL>
                      <a:noFill/>
                    </a:lnL>
                    <a:lnR>
                      <a:noFill/>
                    </a:lnR>
                    <a:lnT>
                      <a:noFill/>
                    </a:lnT>
                    <a:lnB>
                      <a:noFill/>
                    </a:lnB>
                  </a:tcPr>
                </a:tc>
                <a:tc>
                  <a:txBody>
                    <a:bodyPr/>
                    <a:lstStyle/>
                    <a:p>
                      <a:pPr algn="l" fontAlgn="ctr"/>
                      <a:endParaRPr lang="es-ES" sz="500" b="0" i="0" u="none" strike="noStrike">
                        <a:solidFill>
                          <a:srgbClr val="000000"/>
                        </a:solidFill>
                        <a:effectLst/>
                        <a:latin typeface="Calibri" panose="020F0502020204030204" pitchFamily="34" charset="0"/>
                      </a:endParaRPr>
                    </a:p>
                  </a:txBody>
                  <a:tcPr marL="3105" marR="3105" marT="3105" marB="0" anchor="ctr">
                    <a:lnL>
                      <a:noFill/>
                    </a:lnL>
                    <a:lnR>
                      <a:noFill/>
                    </a:lnR>
                    <a:lnT>
                      <a:noFill/>
                    </a:lnT>
                    <a:lnB>
                      <a:noFill/>
                    </a:lnB>
                  </a:tcPr>
                </a:tc>
                <a:tc>
                  <a:txBody>
                    <a:bodyPr/>
                    <a:lstStyle/>
                    <a:p>
                      <a:pPr algn="l" fontAlgn="ctr"/>
                      <a:endParaRPr lang="es-ES" sz="500" b="0" i="0" u="none" strike="noStrike">
                        <a:solidFill>
                          <a:srgbClr val="000000"/>
                        </a:solidFill>
                        <a:effectLst/>
                        <a:latin typeface="Calibri" panose="020F0502020204030204" pitchFamily="34" charset="0"/>
                      </a:endParaRPr>
                    </a:p>
                  </a:txBody>
                  <a:tcPr marL="3105" marR="3105" marT="3105" marB="0" anchor="ctr">
                    <a:lnL>
                      <a:noFill/>
                    </a:lnL>
                    <a:lnR>
                      <a:noFill/>
                    </a:lnR>
                    <a:lnT>
                      <a:noFill/>
                    </a:lnT>
                    <a:lnB>
                      <a:noFill/>
                    </a:lnB>
                  </a:tcPr>
                </a:tc>
                <a:tc>
                  <a:txBody>
                    <a:bodyPr/>
                    <a:lstStyle/>
                    <a:p>
                      <a:pPr algn="l" fontAlgn="ctr"/>
                      <a:endParaRPr lang="es-ES" sz="500" b="0" i="0" u="none" strike="noStrike">
                        <a:solidFill>
                          <a:srgbClr val="000000"/>
                        </a:solidFill>
                        <a:effectLst/>
                        <a:latin typeface="Calibri" panose="020F0502020204030204" pitchFamily="34" charset="0"/>
                      </a:endParaRPr>
                    </a:p>
                  </a:txBody>
                  <a:tcPr marL="3105" marR="3105" marT="3105" marB="0" anchor="ctr">
                    <a:lnL>
                      <a:noFill/>
                    </a:lnL>
                    <a:lnR>
                      <a:noFill/>
                    </a:lnR>
                    <a:lnT>
                      <a:noFill/>
                    </a:lnT>
                    <a:lnB>
                      <a:noFill/>
                    </a:lnB>
                  </a:tcPr>
                </a:tc>
                <a:tc>
                  <a:txBody>
                    <a:bodyPr/>
                    <a:lstStyle/>
                    <a:p>
                      <a:pPr algn="l" fontAlgn="ctr"/>
                      <a:endParaRPr lang="es-ES" sz="500" b="0" i="0" u="none" strike="noStrike">
                        <a:solidFill>
                          <a:srgbClr val="000000"/>
                        </a:solidFill>
                        <a:effectLst/>
                        <a:latin typeface="Calibri" panose="020F0502020204030204" pitchFamily="34" charset="0"/>
                      </a:endParaRPr>
                    </a:p>
                  </a:txBody>
                  <a:tcPr marL="3105" marR="3105" marT="3105" marB="0" anchor="ctr">
                    <a:lnL>
                      <a:noFill/>
                    </a:lnL>
                    <a:lnR>
                      <a:noFill/>
                    </a:lnR>
                    <a:lnT>
                      <a:noFill/>
                    </a:lnT>
                    <a:lnB>
                      <a:noFill/>
                    </a:lnB>
                  </a:tcPr>
                </a:tc>
                <a:tc>
                  <a:txBody>
                    <a:bodyPr/>
                    <a:lstStyle/>
                    <a:p>
                      <a:pPr algn="l" fontAlgn="ctr"/>
                      <a:endParaRPr lang="es-ES" sz="500" b="0" i="0" u="none" strike="noStrike">
                        <a:solidFill>
                          <a:srgbClr val="000000"/>
                        </a:solidFill>
                        <a:effectLst/>
                        <a:latin typeface="Calibri" panose="020F0502020204030204" pitchFamily="34" charset="0"/>
                      </a:endParaRPr>
                    </a:p>
                  </a:txBody>
                  <a:tcPr marL="3105" marR="3105" marT="3105" marB="0" anchor="ctr">
                    <a:lnL>
                      <a:noFill/>
                    </a:lnL>
                    <a:lnR>
                      <a:noFill/>
                    </a:lnR>
                    <a:lnT>
                      <a:noFill/>
                    </a:lnT>
                    <a:lnB>
                      <a:noFill/>
                    </a:lnB>
                  </a:tcPr>
                </a:tc>
                <a:tc>
                  <a:txBody>
                    <a:bodyPr/>
                    <a:lstStyle/>
                    <a:p>
                      <a:pPr algn="l" fontAlgn="ctr"/>
                      <a:endParaRPr lang="es-ES" sz="500" b="0" i="0" u="none" strike="noStrike">
                        <a:solidFill>
                          <a:srgbClr val="000000"/>
                        </a:solidFill>
                        <a:effectLst/>
                        <a:latin typeface="Calibri" panose="020F0502020204030204" pitchFamily="34" charset="0"/>
                      </a:endParaRPr>
                    </a:p>
                  </a:txBody>
                  <a:tcPr marL="3105" marR="3105" marT="3105" marB="0" anchor="ctr">
                    <a:lnL>
                      <a:noFill/>
                    </a:lnL>
                    <a:lnR>
                      <a:noFill/>
                    </a:lnR>
                    <a:lnT>
                      <a:noFill/>
                    </a:lnT>
                    <a:lnB>
                      <a:noFill/>
                    </a:lnB>
                  </a:tcPr>
                </a:tc>
                <a:tc>
                  <a:txBody>
                    <a:bodyPr/>
                    <a:lstStyle/>
                    <a:p>
                      <a:pPr algn="l" fontAlgn="ctr"/>
                      <a:endParaRPr lang="es-ES" sz="500" b="0" i="0" u="none" strike="noStrike">
                        <a:solidFill>
                          <a:srgbClr val="000000"/>
                        </a:solidFill>
                        <a:effectLst/>
                        <a:latin typeface="Calibri" panose="020F0502020204030204" pitchFamily="34" charset="0"/>
                      </a:endParaRPr>
                    </a:p>
                  </a:txBody>
                  <a:tcPr marL="3105" marR="3105" marT="3105" marB="0" anchor="ctr">
                    <a:lnL>
                      <a:noFill/>
                    </a:lnL>
                    <a:lnR>
                      <a:noFill/>
                    </a:lnR>
                    <a:lnT>
                      <a:noFill/>
                    </a:lnT>
                    <a:lnB>
                      <a:noFill/>
                    </a:lnB>
                  </a:tcPr>
                </a:tc>
                <a:tc>
                  <a:txBody>
                    <a:bodyPr/>
                    <a:lstStyle/>
                    <a:p>
                      <a:pPr algn="l" fontAlgn="ctr"/>
                      <a:endParaRPr lang="es-ES" sz="500" b="0" i="0" u="none" strike="noStrike">
                        <a:solidFill>
                          <a:srgbClr val="000000"/>
                        </a:solidFill>
                        <a:effectLst/>
                        <a:latin typeface="Calibri" panose="020F0502020204030204" pitchFamily="34" charset="0"/>
                      </a:endParaRPr>
                    </a:p>
                  </a:txBody>
                  <a:tcPr marL="3105" marR="3105" marT="3105" marB="0" anchor="ctr">
                    <a:lnL>
                      <a:noFill/>
                    </a:lnL>
                    <a:lnR>
                      <a:noFill/>
                    </a:lnR>
                    <a:lnT>
                      <a:noFill/>
                    </a:lnT>
                    <a:lnB>
                      <a:noFill/>
                    </a:lnB>
                  </a:tcPr>
                </a:tc>
                <a:tc>
                  <a:txBody>
                    <a:bodyPr/>
                    <a:lstStyle/>
                    <a:p>
                      <a:pPr algn="l" fontAlgn="ctr"/>
                      <a:endParaRPr lang="es-ES" sz="500" b="0" i="0" u="none" strike="noStrike">
                        <a:solidFill>
                          <a:srgbClr val="000000"/>
                        </a:solidFill>
                        <a:effectLst/>
                        <a:latin typeface="Calibri" panose="020F0502020204030204" pitchFamily="34" charset="0"/>
                      </a:endParaRPr>
                    </a:p>
                  </a:txBody>
                  <a:tcPr marL="3105" marR="3105" marT="3105" marB="0" anchor="ctr">
                    <a:lnL>
                      <a:noFill/>
                    </a:lnL>
                    <a:lnR>
                      <a:noFill/>
                    </a:lnR>
                    <a:lnT>
                      <a:noFill/>
                    </a:lnT>
                    <a:lnB>
                      <a:noFill/>
                    </a:lnB>
                  </a:tcPr>
                </a:tc>
                <a:tc>
                  <a:txBody>
                    <a:bodyPr/>
                    <a:lstStyle/>
                    <a:p>
                      <a:pPr algn="l" fontAlgn="ctr"/>
                      <a:endParaRPr lang="es-ES" sz="500" b="0" i="0" u="none" strike="noStrike">
                        <a:solidFill>
                          <a:srgbClr val="000000"/>
                        </a:solidFill>
                        <a:effectLst/>
                        <a:latin typeface="Calibri" panose="020F0502020204030204" pitchFamily="34" charset="0"/>
                      </a:endParaRPr>
                    </a:p>
                  </a:txBody>
                  <a:tcPr marL="3105" marR="3105" marT="3105" marB="0" anchor="ctr">
                    <a:lnL>
                      <a:noFill/>
                    </a:lnL>
                    <a:lnR>
                      <a:noFill/>
                    </a:lnR>
                    <a:lnT>
                      <a:noFill/>
                    </a:lnT>
                    <a:lnB>
                      <a:noFill/>
                    </a:lnB>
                  </a:tcPr>
                </a:tc>
                <a:tc>
                  <a:txBody>
                    <a:bodyPr/>
                    <a:lstStyle/>
                    <a:p>
                      <a:pPr algn="l" fontAlgn="ctr"/>
                      <a:endParaRPr lang="es-ES" sz="500" b="0" i="0" u="none" strike="noStrike" dirty="0">
                        <a:solidFill>
                          <a:srgbClr val="000000"/>
                        </a:solidFill>
                        <a:effectLst/>
                        <a:latin typeface="Calibri" panose="020F0502020204030204" pitchFamily="34" charset="0"/>
                      </a:endParaRPr>
                    </a:p>
                  </a:txBody>
                  <a:tcPr marL="3105" marR="3105" marT="3105" marB="0" anchor="ctr">
                    <a:lnL>
                      <a:noFill/>
                    </a:lnL>
                    <a:lnR>
                      <a:noFill/>
                    </a:lnR>
                    <a:lnT>
                      <a:noFill/>
                    </a:lnT>
                    <a:lnB>
                      <a:noFill/>
                    </a:lnB>
                  </a:tcPr>
                </a:tc>
              </a:tr>
              <a:tr h="259717">
                <a:tc gridSpan="24">
                  <a:txBody>
                    <a:bodyPr/>
                    <a:lstStyle/>
                    <a:p>
                      <a:pPr algn="ctr" fontAlgn="ctr"/>
                      <a:r>
                        <a:rPr lang="en-US" sz="1400" b="0" i="0" u="none" strike="noStrike">
                          <a:solidFill>
                            <a:srgbClr val="D7192C"/>
                          </a:solidFill>
                          <a:effectLst/>
                          <a:latin typeface="Iberia Headline" panose="020B0506040904020804" pitchFamily="34" charset="0"/>
                        </a:rPr>
                        <a:t>IB NDC – Services available through Service Providers</a:t>
                      </a:r>
                    </a:p>
                  </a:txBody>
                  <a:tcPr marL="3105" marR="3105" marT="3105" marB="0" anchor="ctr">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32862">
                <a:tc>
                  <a:txBody>
                    <a:bodyPr/>
                    <a:lstStyle/>
                    <a:p>
                      <a:pPr algn="ctr" rtl="0" fontAlgn="ctr"/>
                      <a:endParaRPr lang="es-ES" sz="500" b="0" i="0" u="none" strike="noStrike">
                        <a:solidFill>
                          <a:srgbClr val="000000"/>
                        </a:solidFill>
                        <a:effectLst/>
                        <a:latin typeface="Verdana" panose="020B0604030504040204" pitchFamily="34" charset="0"/>
                      </a:endParaRPr>
                    </a:p>
                  </a:txBody>
                  <a:tcPr marL="3105" marR="3105" marT="3105"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tcPr>
                </a:tc>
                <a:tc>
                  <a:txBody>
                    <a:bodyPr/>
                    <a:lstStyle/>
                    <a:p>
                      <a:pPr algn="ctr" rtl="0" fontAlgn="ctr"/>
                      <a:r>
                        <a:rPr lang="es-ES" sz="600" b="1" i="0" u="none" strike="noStrike">
                          <a:solidFill>
                            <a:srgbClr val="FFFFFF"/>
                          </a:solidFill>
                          <a:effectLst/>
                          <a:latin typeface="Arial" panose="020B0604020202020204" pitchFamily="34" charset="0"/>
                        </a:rPr>
                        <a:t>Public</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192C"/>
                    </a:solidFill>
                  </a:tcPr>
                </a:tc>
                <a:tc>
                  <a:txBody>
                    <a:bodyPr/>
                    <a:lstStyle/>
                    <a:p>
                      <a:pPr algn="ctr" rtl="0" fontAlgn="ctr"/>
                      <a:r>
                        <a:rPr lang="es-ES" sz="600" b="1" i="0" u="none" strike="noStrike">
                          <a:solidFill>
                            <a:srgbClr val="FFFFFF"/>
                          </a:solidFill>
                          <a:effectLst/>
                          <a:latin typeface="Arial" panose="020B0604020202020204" pitchFamily="34" charset="0"/>
                        </a:rPr>
                        <a:t>Private Fares </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192C"/>
                    </a:solidFill>
                  </a:tcPr>
                </a:tc>
                <a:tc>
                  <a:txBody>
                    <a:bodyPr/>
                    <a:lstStyle/>
                    <a:p>
                      <a:pPr algn="ctr" rtl="0" fontAlgn="ctr"/>
                      <a:r>
                        <a:rPr lang="es-ES" sz="600" b="1" i="0" u="none" strike="noStrike">
                          <a:solidFill>
                            <a:srgbClr val="FFFFFF"/>
                          </a:solidFill>
                          <a:effectLst/>
                          <a:latin typeface="Arial" panose="020B0604020202020204" pitchFamily="34" charset="0"/>
                        </a:rPr>
                        <a:t>Cash (BSP/ARC)</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192C"/>
                    </a:solidFill>
                  </a:tcPr>
                </a:tc>
                <a:tc>
                  <a:txBody>
                    <a:bodyPr/>
                    <a:lstStyle/>
                    <a:p>
                      <a:pPr algn="ctr" rtl="0" fontAlgn="ctr"/>
                      <a:r>
                        <a:rPr lang="es-ES" sz="600" b="1" i="0" u="none" strike="noStrike">
                          <a:solidFill>
                            <a:srgbClr val="FFFFFF"/>
                          </a:solidFill>
                          <a:effectLst/>
                          <a:latin typeface="Arial" panose="020B0604020202020204" pitchFamily="34" charset="0"/>
                        </a:rPr>
                        <a:t>Credit Card</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192C"/>
                    </a:solidFill>
                  </a:tcPr>
                </a:tc>
                <a:tc>
                  <a:txBody>
                    <a:bodyPr/>
                    <a:lstStyle/>
                    <a:p>
                      <a:pPr algn="ctr" rtl="0" fontAlgn="ctr"/>
                      <a:r>
                        <a:rPr lang="es-ES" sz="600" b="1" i="0" u="none" strike="noStrike">
                          <a:solidFill>
                            <a:srgbClr val="FFFFFF"/>
                          </a:solidFill>
                          <a:effectLst/>
                          <a:latin typeface="Arial" panose="020B0604020202020204" pitchFamily="34" charset="0"/>
                        </a:rPr>
                        <a:t>Pyment in Instolllments</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192C"/>
                    </a:solidFill>
                  </a:tcPr>
                </a:tc>
                <a:tc>
                  <a:txBody>
                    <a:bodyPr/>
                    <a:lstStyle/>
                    <a:p>
                      <a:pPr algn="ctr" rtl="0" fontAlgn="ctr"/>
                      <a:r>
                        <a:rPr lang="es-ES" sz="600" b="1" i="0" u="none" strike="noStrike">
                          <a:solidFill>
                            <a:srgbClr val="FFFFFF"/>
                          </a:solidFill>
                          <a:effectLst/>
                          <a:latin typeface="Arial" panose="020B0604020202020204" pitchFamily="34" charset="0"/>
                        </a:rPr>
                        <a:t>3DS</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192C"/>
                    </a:solidFill>
                  </a:tcPr>
                </a:tc>
                <a:tc>
                  <a:txBody>
                    <a:bodyPr/>
                    <a:lstStyle/>
                    <a:p>
                      <a:pPr algn="ctr" rtl="0" fontAlgn="ctr"/>
                      <a:r>
                        <a:rPr lang="es-ES" sz="600" b="1" i="0" u="none" strike="noStrike">
                          <a:solidFill>
                            <a:srgbClr val="FFFFFF"/>
                          </a:solidFill>
                          <a:effectLst/>
                          <a:latin typeface="Arial" panose="020B0604020202020204" pitchFamily="34" charset="0"/>
                        </a:rPr>
                        <a:t>Paid Seating</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192C"/>
                    </a:solidFill>
                  </a:tcPr>
                </a:tc>
                <a:tc>
                  <a:txBody>
                    <a:bodyPr/>
                    <a:lstStyle/>
                    <a:p>
                      <a:pPr algn="ctr" rtl="0" fontAlgn="ctr"/>
                      <a:r>
                        <a:rPr lang="es-ES" sz="600" b="1" i="0" u="none" strike="noStrike">
                          <a:solidFill>
                            <a:srgbClr val="FFFFFF"/>
                          </a:solidFill>
                          <a:effectLst/>
                          <a:latin typeface="Arial" panose="020B0604020202020204" pitchFamily="34" charset="0"/>
                        </a:rPr>
                        <a:t>Paid Baggage</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192C"/>
                    </a:solidFill>
                  </a:tcPr>
                </a:tc>
                <a:tc>
                  <a:txBody>
                    <a:bodyPr/>
                    <a:lstStyle/>
                    <a:p>
                      <a:pPr algn="ctr" rtl="0" fontAlgn="ctr"/>
                      <a:r>
                        <a:rPr lang="es-ES" sz="600" b="1" i="0" u="none" strike="noStrike">
                          <a:solidFill>
                            <a:srgbClr val="FFFFFF"/>
                          </a:solidFill>
                          <a:effectLst/>
                          <a:latin typeface="Arial" panose="020B0604020202020204" pitchFamily="34" charset="0"/>
                        </a:rPr>
                        <a:t>Cancel and Refund</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192C"/>
                    </a:solidFill>
                  </a:tcPr>
                </a:tc>
                <a:tc>
                  <a:txBody>
                    <a:bodyPr/>
                    <a:lstStyle/>
                    <a:p>
                      <a:pPr algn="ctr" rtl="0" fontAlgn="ctr"/>
                      <a:r>
                        <a:rPr lang="es-ES" sz="600" b="1" i="0" u="none" strike="noStrike">
                          <a:solidFill>
                            <a:srgbClr val="FFFFFF"/>
                          </a:solidFill>
                          <a:effectLst/>
                          <a:latin typeface="Arial" panose="020B0604020202020204" pitchFamily="34" charset="0"/>
                        </a:rPr>
                        <a:t>Schedule or Cabin Change</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192C"/>
                    </a:solidFill>
                  </a:tcPr>
                </a:tc>
                <a:tc>
                  <a:txBody>
                    <a:bodyPr/>
                    <a:lstStyle/>
                    <a:p>
                      <a:pPr algn="ctr" rtl="0" fontAlgn="ctr"/>
                      <a:r>
                        <a:rPr lang="es-ES" sz="600" b="1" i="0" u="none" strike="noStrike">
                          <a:solidFill>
                            <a:srgbClr val="FFFFFF"/>
                          </a:solidFill>
                          <a:effectLst/>
                          <a:latin typeface="Arial" panose="020B0604020202020204" pitchFamily="34" charset="0"/>
                        </a:rPr>
                        <a:t>Split Change</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192C"/>
                    </a:solidFill>
                  </a:tcPr>
                </a:tc>
                <a:tc>
                  <a:txBody>
                    <a:bodyPr/>
                    <a:lstStyle/>
                    <a:p>
                      <a:pPr algn="ctr" rtl="0" fontAlgn="ctr"/>
                      <a:r>
                        <a:rPr lang="es-ES" sz="600" b="1" i="0" u="none" strike="noStrike">
                          <a:solidFill>
                            <a:srgbClr val="FFFFFF"/>
                          </a:solidFill>
                          <a:effectLst/>
                          <a:latin typeface="Arial" panose="020B0604020202020204" pitchFamily="34" charset="0"/>
                        </a:rPr>
                        <a:t>Residents Large Family</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192C"/>
                    </a:solidFill>
                  </a:tcPr>
                </a:tc>
                <a:tc>
                  <a:txBody>
                    <a:bodyPr/>
                    <a:lstStyle/>
                    <a:p>
                      <a:pPr algn="ctr" rtl="0" fontAlgn="ctr"/>
                      <a:r>
                        <a:rPr lang="es-ES" sz="600" b="1" i="0" u="none" strike="noStrike">
                          <a:solidFill>
                            <a:srgbClr val="FFFFFF"/>
                          </a:solidFill>
                          <a:effectLst/>
                          <a:latin typeface="Arial" panose="020B0604020202020204" pitchFamily="34" charset="0"/>
                        </a:rPr>
                        <a:t>Agency Service Fee</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192C"/>
                    </a:solidFill>
                  </a:tcPr>
                </a:tc>
                <a:tc>
                  <a:txBody>
                    <a:bodyPr/>
                    <a:lstStyle/>
                    <a:p>
                      <a:pPr algn="ctr" rtl="0" fontAlgn="ctr"/>
                      <a:r>
                        <a:rPr lang="es-ES" sz="600" b="1" i="0" u="none" strike="noStrike">
                          <a:solidFill>
                            <a:srgbClr val="FFFFFF"/>
                          </a:solidFill>
                          <a:effectLst/>
                          <a:latin typeface="Arial" panose="020B0604020202020204" pitchFamily="34" charset="0"/>
                        </a:rPr>
                        <a:t>Name Correction</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192C"/>
                    </a:solidFill>
                  </a:tcPr>
                </a:tc>
                <a:tc>
                  <a:txBody>
                    <a:bodyPr/>
                    <a:lstStyle/>
                    <a:p>
                      <a:pPr algn="ctr" rtl="0" fontAlgn="ctr"/>
                      <a:r>
                        <a:rPr lang="es-ES" sz="600" b="1" i="0" u="none" strike="noStrike">
                          <a:solidFill>
                            <a:srgbClr val="FFFFFF"/>
                          </a:solidFill>
                          <a:effectLst/>
                          <a:latin typeface="Arial" panose="020B0604020202020204" pitchFamily="34" charset="0"/>
                        </a:rPr>
                        <a:t>SSR</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192C"/>
                    </a:solidFill>
                  </a:tcPr>
                </a:tc>
                <a:tc>
                  <a:txBody>
                    <a:bodyPr/>
                    <a:lstStyle/>
                    <a:p>
                      <a:pPr algn="ctr" rtl="0" fontAlgn="ctr"/>
                      <a:r>
                        <a:rPr lang="es-ES" sz="600" b="1" i="0" u="none" strike="noStrike">
                          <a:solidFill>
                            <a:srgbClr val="FFFFFF"/>
                          </a:solidFill>
                          <a:effectLst/>
                          <a:latin typeface="Arial" panose="020B0604020202020204" pitchFamily="34" charset="0"/>
                        </a:rPr>
                        <a:t>Agency Order List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192C"/>
                    </a:solidFill>
                  </a:tcPr>
                </a:tc>
                <a:tc>
                  <a:txBody>
                    <a:bodyPr/>
                    <a:lstStyle/>
                    <a:p>
                      <a:pPr algn="ctr" rtl="0" fontAlgn="ctr"/>
                      <a:r>
                        <a:rPr lang="es-ES" sz="600" b="1" i="0" u="none" strike="noStrike">
                          <a:solidFill>
                            <a:srgbClr val="FFFFFF"/>
                          </a:solidFill>
                          <a:effectLst/>
                          <a:latin typeface="Arial" panose="020B0604020202020204" pitchFamily="34" charset="0"/>
                        </a:rPr>
                        <a:t>FF</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192C"/>
                    </a:solidFill>
                  </a:tcPr>
                </a:tc>
                <a:tc>
                  <a:txBody>
                    <a:bodyPr/>
                    <a:lstStyle/>
                    <a:p>
                      <a:pPr algn="ctr" rtl="0" fontAlgn="ctr"/>
                      <a:r>
                        <a:rPr lang="es-ES" sz="600" b="1" i="0" u="none" strike="noStrike">
                          <a:solidFill>
                            <a:srgbClr val="FFFFFF"/>
                          </a:solidFill>
                          <a:effectLst/>
                          <a:latin typeface="Arial" panose="020B0604020202020204" pitchFamily="34" charset="0"/>
                        </a:rPr>
                        <a:t>Cheapest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192C"/>
                    </a:solidFill>
                  </a:tcPr>
                </a:tc>
                <a:tc>
                  <a:txBody>
                    <a:bodyPr/>
                    <a:lstStyle/>
                    <a:p>
                      <a:pPr algn="ctr" rtl="0" fontAlgn="ctr"/>
                      <a:r>
                        <a:rPr lang="es-ES" sz="600" b="1" i="0" u="none" strike="noStrike">
                          <a:solidFill>
                            <a:srgbClr val="FFFFFF"/>
                          </a:solidFill>
                          <a:effectLst/>
                          <a:latin typeface="Arial" panose="020B0604020202020204" pitchFamily="34" charset="0"/>
                        </a:rPr>
                        <a:t>Corporate</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192C"/>
                    </a:solidFill>
                  </a:tcPr>
                </a:tc>
                <a:tc>
                  <a:txBody>
                    <a:bodyPr/>
                    <a:lstStyle/>
                    <a:p>
                      <a:pPr algn="ctr" rtl="0" fontAlgn="ctr"/>
                      <a:r>
                        <a:rPr lang="es-ES" sz="600" b="1" i="0" u="none" strike="noStrike">
                          <a:solidFill>
                            <a:srgbClr val="FFFFFF"/>
                          </a:solidFill>
                          <a:effectLst/>
                          <a:latin typeface="Arial" panose="020B0604020202020204" pitchFamily="34" charset="0"/>
                        </a:rPr>
                        <a:t>Vouchers</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192C"/>
                    </a:solidFill>
                  </a:tcPr>
                </a:tc>
                <a:tc>
                  <a:txBody>
                    <a:bodyPr/>
                    <a:lstStyle/>
                    <a:p>
                      <a:pPr algn="ctr" rtl="0" fontAlgn="ctr"/>
                      <a:r>
                        <a:rPr lang="es-ES" sz="600" b="1" i="0" u="none" strike="noStrike">
                          <a:solidFill>
                            <a:srgbClr val="FFFFFF"/>
                          </a:solidFill>
                          <a:effectLst/>
                          <a:latin typeface="Arial" panose="020B0604020202020204" pitchFamily="34" charset="0"/>
                        </a:rPr>
                        <a:t>On Business</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192C"/>
                    </a:solidFill>
                  </a:tcPr>
                </a:tc>
                <a:tc>
                  <a:txBody>
                    <a:bodyPr/>
                    <a:lstStyle/>
                    <a:p>
                      <a:pPr algn="ctr" rtl="0" fontAlgn="ctr"/>
                      <a:r>
                        <a:rPr lang="es-ES" sz="600" b="1" i="0" u="none" strike="noStrike">
                          <a:solidFill>
                            <a:srgbClr val="FFFFFF"/>
                          </a:solidFill>
                          <a:effectLst/>
                          <a:latin typeface="Arial" panose="020B0604020202020204" pitchFamily="34" charset="0"/>
                        </a:rPr>
                        <a:t>OCN</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192C"/>
                    </a:solidFill>
                  </a:tcPr>
                </a:tc>
                <a:tc>
                  <a:txBody>
                    <a:bodyPr/>
                    <a:lstStyle/>
                    <a:p>
                      <a:pPr algn="ctr" rtl="0" fontAlgn="ctr"/>
                      <a:r>
                        <a:rPr lang="es-ES" sz="600" b="1" i="0" u="none" strike="noStrike">
                          <a:solidFill>
                            <a:srgbClr val="FFFFFF"/>
                          </a:solidFill>
                          <a:effectLst/>
                          <a:latin typeface="Arial" panose="020B0604020202020204" pitchFamily="34" charset="0"/>
                        </a:rPr>
                        <a:t>Special Services</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192C"/>
                    </a:solidFill>
                  </a:tcPr>
                </a:tc>
              </a:tr>
              <a:tr h="203355">
                <a:tc>
                  <a:txBody>
                    <a:bodyPr/>
                    <a:lstStyle/>
                    <a:p>
                      <a:pPr algn="l" rtl="0" fontAlgn="ctr"/>
                      <a:r>
                        <a:rPr lang="es-ES" sz="700" b="0" i="0" u="none" strike="noStrike">
                          <a:solidFill>
                            <a:srgbClr val="FFFFFF"/>
                          </a:solidFill>
                          <a:effectLst/>
                          <a:latin typeface="Arial" panose="020B0604020202020204" pitchFamily="34" charset="0"/>
                        </a:rPr>
                        <a:t>Netviax</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75756"/>
                    </a:solidFill>
                  </a:tcPr>
                </a:tc>
                <a:tc>
                  <a:txBody>
                    <a:bodyPr/>
                    <a:lstStyle/>
                    <a:p>
                      <a:pPr algn="ctr" rtl="0" fontAlgn="ctr"/>
                      <a:r>
                        <a:rPr lang="es-ES" sz="1200" b="1" i="0" u="none" strike="noStrike">
                          <a:solidFill>
                            <a:srgbClr val="009900"/>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009900"/>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009900"/>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009900"/>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 </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900" b="1" i="0" u="none" strike="noStrike">
                          <a:solidFill>
                            <a:srgbClr val="00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900" b="1" i="0" u="none" strike="noStrike">
                          <a:solidFill>
                            <a:srgbClr val="00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900" b="1" i="0" u="none" strike="noStrike">
                          <a:solidFill>
                            <a:srgbClr val="00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009900"/>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900" b="1" i="0" u="none" strike="noStrike">
                          <a:solidFill>
                            <a:srgbClr val="00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900" b="1" i="0" u="none" strike="noStrike">
                          <a:solidFill>
                            <a:srgbClr val="00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900" b="1" i="0" u="none" strike="noStrike">
                          <a:solidFill>
                            <a:srgbClr val="00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900" b="1" i="0" u="none" strike="noStrike">
                          <a:solidFill>
                            <a:srgbClr val="00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900" b="1" i="0" u="none" strike="noStrike">
                          <a:solidFill>
                            <a:srgbClr val="00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900" b="1" i="0" u="none" strike="noStrike">
                          <a:solidFill>
                            <a:srgbClr val="00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900" b="1" i="0" u="none" strike="noStrike">
                          <a:solidFill>
                            <a:srgbClr val="00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4BC59C"/>
                          </a:solidFill>
                          <a:effectLst/>
                          <a:latin typeface="Calibri" panose="020F0502020204030204" pitchFamily="34" charset="0"/>
                        </a:rPr>
                        <a:t> </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900" b="1" i="0" u="none" strike="noStrike">
                          <a:solidFill>
                            <a:srgbClr val="00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900" b="1" i="0" u="none" strike="noStrike">
                          <a:solidFill>
                            <a:srgbClr val="00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900" b="1" i="0" u="none" strike="noStrike">
                          <a:solidFill>
                            <a:srgbClr val="00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009900"/>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r>
              <a:tr h="203355">
                <a:tc>
                  <a:txBody>
                    <a:bodyPr/>
                    <a:lstStyle/>
                    <a:p>
                      <a:pPr algn="l" rtl="0" fontAlgn="ctr"/>
                      <a:r>
                        <a:rPr lang="es-ES" sz="700" b="0" i="0" u="none" strike="noStrike">
                          <a:solidFill>
                            <a:srgbClr val="FFFFFF"/>
                          </a:solidFill>
                          <a:effectLst/>
                          <a:latin typeface="Arial" panose="020B0604020202020204" pitchFamily="34" charset="0"/>
                        </a:rPr>
                        <a:t>Next-IT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75756"/>
                    </a:solidFill>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 </a:t>
                      </a:r>
                    </a:p>
                  </a:txBody>
                  <a:tcPr marL="3105" marR="3105" marT="3105" marB="0" anchor="ctr">
                    <a:lnL w="6350" cap="flat" cmpd="sng" algn="ctr">
                      <a:solidFill>
                        <a:srgbClr val="FFFFFF"/>
                      </a:solidFill>
                      <a:prstDash val="solid"/>
                      <a:round/>
                      <a:headEnd type="none" w="med" len="med"/>
                      <a:tailEnd type="none" w="med" len="med"/>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500" b="1" i="0" u="none" strike="noStrike">
                          <a:solidFill>
                            <a:srgbClr val="FFC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FFC000"/>
                          </a:solidFill>
                          <a:effectLst/>
                          <a:latin typeface="Iberia Text" panose="02000506040000020004" pitchFamily="50" charset="0"/>
                        </a:rPr>
                        <a:t> </a:t>
                      </a:r>
                    </a:p>
                  </a:txBody>
                  <a:tcPr marL="3105" marR="3105" marT="3105" marB="0" anchor="ctr">
                    <a:lnL>
                      <a:noFill/>
                    </a:lnL>
                    <a:lnR w="6350" cap="flat" cmpd="sng" algn="ctr">
                      <a:solidFill>
                        <a:srgbClr val="FFFFFF"/>
                      </a:solidFill>
                      <a:prstDash val="solid"/>
                      <a:round/>
                      <a:headEnd type="none" w="med" len="med"/>
                      <a:tailEnd type="none" w="med" len="med"/>
                    </a:lnR>
                    <a:lnT w="6350" cap="flat" cmpd="sng" algn="ctr">
                      <a:solidFill>
                        <a:srgbClr val="575756"/>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w="6350" cap="flat" cmpd="sng" algn="ctr">
                      <a:solidFill>
                        <a:srgbClr val="FFFFFF"/>
                      </a:solidFill>
                      <a:prstDash val="solid"/>
                      <a:round/>
                      <a:headEnd type="none" w="med" len="med"/>
                      <a:tailEnd type="none" w="med" len="med"/>
                    </a:lnR>
                    <a:lnT w="6350" cap="flat" cmpd="sng" algn="ctr">
                      <a:solidFill>
                        <a:srgbClr val="575756"/>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a:noFill/>
                    </a:lnR>
                    <a:lnT w="6350" cap="flat" cmpd="sng" algn="ctr">
                      <a:solidFill>
                        <a:srgbClr val="575756"/>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l"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l"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l"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r>
              <a:tr h="203355">
                <a:tc>
                  <a:txBody>
                    <a:bodyPr/>
                    <a:lstStyle/>
                    <a:p>
                      <a:pPr algn="l" rtl="0" fontAlgn="ctr"/>
                      <a:r>
                        <a:rPr lang="es-ES" sz="700" b="0" i="0" u="none" strike="noStrike">
                          <a:solidFill>
                            <a:srgbClr val="FFFFFF"/>
                          </a:solidFill>
                          <a:effectLst/>
                          <a:latin typeface="Arial" panose="020B0604020202020204" pitchFamily="34" charset="0"/>
                        </a:rPr>
                        <a:t>Offidesk</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75756"/>
                    </a:solidFill>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 </a:t>
                      </a:r>
                    </a:p>
                  </a:txBody>
                  <a:tcPr marL="3105" marR="3105" marT="3105" marB="0" anchor="ctr">
                    <a:lnL w="6350" cap="flat" cmpd="sng" algn="ctr">
                      <a:solidFill>
                        <a:srgbClr val="FFFFFF"/>
                      </a:solidFill>
                      <a:prstDash val="solid"/>
                      <a:round/>
                      <a:headEnd type="none" w="med" len="med"/>
                      <a:tailEnd type="none" w="med" len="med"/>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500" b="1" i="0" u="none" strike="noStrike">
                          <a:solidFill>
                            <a:srgbClr val="00B0F0"/>
                          </a:solidFill>
                          <a:effectLst/>
                          <a:latin typeface="Iberia Text" panose="02000506040000020004" pitchFamily="50" charset="0"/>
                        </a:rPr>
                        <a:t> </a:t>
                      </a:r>
                    </a:p>
                  </a:txBody>
                  <a:tcPr marL="3105" marR="3105" marT="3105" marB="0" anchor="ctr">
                    <a:lnL>
                      <a:noFill/>
                    </a:lnL>
                    <a:lnR w="6350" cap="flat" cmpd="sng" algn="ctr">
                      <a:solidFill>
                        <a:srgbClr val="FFFFFF"/>
                      </a:solidFill>
                      <a:prstDash val="solid"/>
                      <a:round/>
                      <a:headEnd type="none" w="med" len="med"/>
                      <a:tailEnd type="none" w="med" len="med"/>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w="6350" cap="flat" cmpd="sng" algn="ctr">
                      <a:solidFill>
                        <a:srgbClr val="FFFFFF"/>
                      </a:solidFill>
                      <a:prstDash val="solid"/>
                      <a:round/>
                      <a:headEnd type="none" w="med" len="med"/>
                      <a:tailEnd type="none" w="med" len="med"/>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w="6350" cap="flat" cmpd="sng" algn="ctr">
                      <a:solidFill>
                        <a:srgbClr val="FFFFFF"/>
                      </a:solidFill>
                      <a:prstDash val="solid"/>
                      <a:round/>
                      <a:headEnd type="none" w="med" len="med"/>
                      <a:tailEnd type="none" w="med" len="med"/>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a:noFill/>
                    </a:lnR>
                    <a:lnT w="6350" cap="flat" cmpd="sng" algn="ctr">
                      <a:solidFill>
                        <a:srgbClr val="575756"/>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l"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l"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l"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r>
              <a:tr h="203355">
                <a:tc>
                  <a:txBody>
                    <a:bodyPr/>
                    <a:lstStyle/>
                    <a:p>
                      <a:pPr algn="l" rtl="0" fontAlgn="ctr"/>
                      <a:r>
                        <a:rPr lang="es-ES" sz="700" b="0" i="0" u="none" strike="noStrike">
                          <a:solidFill>
                            <a:srgbClr val="FFFFFF"/>
                          </a:solidFill>
                          <a:effectLst/>
                          <a:latin typeface="Arial" panose="020B0604020202020204" pitchFamily="34" charset="0"/>
                        </a:rPr>
                        <a:t>Ofimática</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75756"/>
                    </a:solidFill>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 </a:t>
                      </a:r>
                    </a:p>
                  </a:txBody>
                  <a:tcPr marL="3105" marR="3105" marT="3105" marB="0" anchor="ctr">
                    <a:lnL w="6350" cap="flat" cmpd="sng" algn="ctr">
                      <a:solidFill>
                        <a:srgbClr val="FFFFFF"/>
                      </a:solidFill>
                      <a:prstDash val="solid"/>
                      <a:round/>
                      <a:headEnd type="none" w="med" len="med"/>
                      <a:tailEnd type="none" w="med" len="med"/>
                    </a:lnL>
                    <a:lnR>
                      <a:noFill/>
                    </a:lnR>
                    <a:lnT w="6350" cap="flat" cmpd="sng" algn="ctr">
                      <a:solidFill>
                        <a:srgbClr val="575756"/>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B050"/>
                          </a:solidFill>
                          <a:effectLst/>
                          <a:latin typeface="Iberia Text" panose="02000506040000020004" pitchFamily="50" charset="0"/>
                        </a:rPr>
                        <a:t> </a:t>
                      </a:r>
                    </a:p>
                  </a:txBody>
                  <a:tcPr marL="3105" marR="3105" marT="3105" marB="0" anchor="ctr">
                    <a:lnL>
                      <a:noFill/>
                    </a:lnL>
                    <a:lnR w="6350" cap="flat" cmpd="sng" algn="ctr">
                      <a:solidFill>
                        <a:srgbClr val="FFFFFF"/>
                      </a:solidFill>
                      <a:prstDash val="solid"/>
                      <a:round/>
                      <a:headEnd type="none" w="med" len="med"/>
                      <a:tailEnd type="none" w="med" len="med"/>
                    </a:lnR>
                    <a:lnT w="6350" cap="flat" cmpd="sng" algn="ctr">
                      <a:solidFill>
                        <a:srgbClr val="575756"/>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w="6350" cap="flat" cmpd="sng" algn="ctr">
                      <a:solidFill>
                        <a:srgbClr val="FFFFFF"/>
                      </a:solidFill>
                      <a:prstDash val="solid"/>
                      <a:round/>
                      <a:headEnd type="none" w="med" len="med"/>
                      <a:tailEnd type="none" w="med" len="med"/>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w="6350" cap="flat" cmpd="sng" algn="ctr">
                      <a:solidFill>
                        <a:srgbClr val="FFFFFF"/>
                      </a:solidFill>
                      <a:prstDash val="solid"/>
                      <a:round/>
                      <a:headEnd type="none" w="med" len="med"/>
                      <a:tailEnd type="none" w="med" len="med"/>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B05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a:noFill/>
                    </a:lnR>
                    <a:lnT w="6350" cap="flat" cmpd="sng" algn="ctr">
                      <a:solidFill>
                        <a:srgbClr val="575756"/>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B05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l"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l"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l"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r>
              <a:tr h="203355">
                <a:tc>
                  <a:txBody>
                    <a:bodyPr/>
                    <a:lstStyle/>
                    <a:p>
                      <a:pPr algn="l" rtl="0" fontAlgn="ctr"/>
                      <a:r>
                        <a:rPr lang="es-ES" sz="700" b="0" i="0" u="none" strike="noStrike">
                          <a:solidFill>
                            <a:srgbClr val="FFFFFF"/>
                          </a:solidFill>
                          <a:effectLst/>
                          <a:latin typeface="Arial" panose="020B0604020202020204" pitchFamily="34" charset="0"/>
                        </a:rPr>
                        <a:t>Onesto</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75756"/>
                    </a:solidFill>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 </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FFC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500" b="1" i="0" u="none" strike="noStrike">
                          <a:solidFill>
                            <a:srgbClr val="FF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500" b="1" i="0" u="none" strike="noStrike">
                          <a:solidFill>
                            <a:srgbClr val="FFC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w="6350" cap="flat" cmpd="sng" algn="ctr">
                      <a:solidFill>
                        <a:srgbClr val="FFFFFF"/>
                      </a:solidFill>
                      <a:prstDash val="solid"/>
                      <a:round/>
                      <a:headEnd type="none" w="med" len="med"/>
                      <a:tailEnd type="none" w="med" len="med"/>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l"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l"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l"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r>
              <a:tr h="203355">
                <a:tc>
                  <a:txBody>
                    <a:bodyPr/>
                    <a:lstStyle/>
                    <a:p>
                      <a:pPr algn="l" rtl="0" fontAlgn="ctr"/>
                      <a:r>
                        <a:rPr lang="es-ES" sz="700" b="0" i="0" u="none" strike="noStrike">
                          <a:solidFill>
                            <a:srgbClr val="FFFFFF"/>
                          </a:solidFill>
                          <a:effectLst/>
                          <a:latin typeface="Arial" panose="020B0604020202020204" pitchFamily="34" charset="0"/>
                        </a:rPr>
                        <a:t>Orchestra</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75756"/>
                    </a:solidFill>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575756"/>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a:noFill/>
                    </a:lnR>
                    <a:lnT w="6350" cap="flat" cmpd="sng" algn="ctr">
                      <a:solidFill>
                        <a:srgbClr val="575756"/>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w="6350" cap="flat" cmpd="sng" algn="ctr">
                      <a:solidFill>
                        <a:srgbClr val="FFFFFF"/>
                      </a:solidFill>
                      <a:prstDash val="solid"/>
                      <a:round/>
                      <a:headEnd type="none" w="med" len="med"/>
                      <a:tailEnd type="none" w="med" len="med"/>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dirty="0">
                          <a:solidFill>
                            <a:srgbClr val="00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w="6350" cap="flat" cmpd="sng" algn="ctr">
                      <a:solidFill>
                        <a:srgbClr val="FFFFFF"/>
                      </a:solidFill>
                      <a:prstDash val="solid"/>
                      <a:round/>
                      <a:headEnd type="none" w="med" len="med"/>
                      <a:tailEnd type="none" w="med" len="med"/>
                    </a:lnR>
                    <a:lnT w="6350" cap="flat" cmpd="sng" algn="ctr">
                      <a:solidFill>
                        <a:srgbClr val="575756"/>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a:noFill/>
                    </a:lnR>
                    <a:lnT w="6350" cap="flat" cmpd="sng" algn="ctr">
                      <a:solidFill>
                        <a:srgbClr val="575756"/>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l"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l"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l"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r>
              <a:tr h="203355">
                <a:tc>
                  <a:txBody>
                    <a:bodyPr/>
                    <a:lstStyle/>
                    <a:p>
                      <a:pPr algn="l" rtl="0" fontAlgn="ctr"/>
                      <a:r>
                        <a:rPr lang="es-ES" sz="700" b="0" i="0" u="none" strike="noStrike">
                          <a:solidFill>
                            <a:srgbClr val="FFFFFF"/>
                          </a:solidFill>
                          <a:effectLst/>
                          <a:latin typeface="Arial" panose="020B0604020202020204" pitchFamily="34" charset="0"/>
                        </a:rPr>
                        <a:t>Pipeline</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75756"/>
                    </a:solidFill>
                  </a:tcPr>
                </a:tc>
                <a:tc>
                  <a:txBody>
                    <a:bodyPr/>
                    <a:lstStyle/>
                    <a:p>
                      <a:pPr algn="ctr" rtl="0" fontAlgn="ctr"/>
                      <a:r>
                        <a:rPr lang="es-ES" sz="1200" b="1" i="0" u="none" strike="noStrike">
                          <a:solidFill>
                            <a:srgbClr val="009900"/>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009900"/>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009900"/>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009900"/>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4BC59C"/>
                          </a:solidFill>
                          <a:effectLst/>
                          <a:latin typeface="Calibri" panose="020F0502020204030204" pitchFamily="34" charset="0"/>
                        </a:rPr>
                        <a:t> </a:t>
                      </a:r>
                    </a:p>
                  </a:txBody>
                  <a:tcPr marL="3105" marR="3105" marT="3105" marB="0" anchor="ctr">
                    <a:lnL w="6350" cap="flat" cmpd="sng" algn="ctr">
                      <a:solidFill>
                        <a:srgbClr val="FFFFFF"/>
                      </a:solidFill>
                      <a:prstDash val="solid"/>
                      <a:round/>
                      <a:headEnd type="none" w="med" len="med"/>
                      <a:tailEnd type="none" w="med" len="med"/>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w="6350" cap="flat" cmpd="sng" algn="ctr">
                      <a:solidFill>
                        <a:srgbClr val="FFFFFF"/>
                      </a:solidFill>
                      <a:prstDash val="solid"/>
                      <a:round/>
                      <a:headEnd type="none" w="med" len="med"/>
                      <a:tailEnd type="none" w="med" len="med"/>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009900"/>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w="6350" cap="flat" cmpd="sng" algn="ctr">
                      <a:solidFill>
                        <a:srgbClr val="FFFFFF"/>
                      </a:solidFill>
                      <a:prstDash val="solid"/>
                      <a:round/>
                      <a:headEnd type="none" w="med" len="med"/>
                      <a:tailEnd type="none" w="med" len="med"/>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009900"/>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009900"/>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w="6350" cap="flat" cmpd="sng" algn="ctr">
                      <a:solidFill>
                        <a:srgbClr val="FFFFFF"/>
                      </a:solidFill>
                      <a:prstDash val="solid"/>
                      <a:round/>
                      <a:headEnd type="none" w="med" len="med"/>
                      <a:tailEnd type="none" w="med" len="med"/>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009900"/>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009900"/>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B05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500" b="1" i="0" u="none" strike="noStrike">
                          <a:solidFill>
                            <a:srgbClr val="00B05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l"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l"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l"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r>
              <a:tr h="203355">
                <a:tc>
                  <a:txBody>
                    <a:bodyPr/>
                    <a:lstStyle/>
                    <a:p>
                      <a:pPr algn="l" rtl="0" fontAlgn="ctr"/>
                      <a:r>
                        <a:rPr lang="es-ES" sz="700" b="0" i="0" u="none" strike="noStrike">
                          <a:solidFill>
                            <a:srgbClr val="FFFFFF"/>
                          </a:solidFill>
                          <a:effectLst/>
                          <a:latin typeface="Arial" panose="020B0604020202020204" pitchFamily="34" charset="0"/>
                        </a:rPr>
                        <a:t>Polaris</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75756"/>
                    </a:solidFill>
                  </a:tcPr>
                </a:tc>
                <a:tc>
                  <a:txBody>
                    <a:bodyPr/>
                    <a:lstStyle/>
                    <a:p>
                      <a:pPr algn="ctr" rtl="0" fontAlgn="ctr"/>
                      <a:r>
                        <a:rPr lang="es-ES" sz="1200" b="1" i="0" u="none" strike="noStrike">
                          <a:solidFill>
                            <a:srgbClr val="009900"/>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009900"/>
                          </a:solidFill>
                          <a:effectLst/>
                          <a:latin typeface="Calibri" panose="020F0502020204030204" pitchFamily="34" charset="0"/>
                        </a:rPr>
                        <a:t> </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009900"/>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009900"/>
                          </a:solidFill>
                          <a:effectLst/>
                          <a:latin typeface="Calibri" panose="020F0502020204030204" pitchFamily="34" charset="0"/>
                        </a:rPr>
                        <a:t> </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4BC59C"/>
                          </a:solidFill>
                          <a:effectLst/>
                          <a:latin typeface="Calibri" panose="020F0502020204030204" pitchFamily="34" charset="0"/>
                        </a:rPr>
                        <a:t> </a:t>
                      </a:r>
                    </a:p>
                  </a:txBody>
                  <a:tcPr marL="3105" marR="3105" marT="3105" marB="0" anchor="ctr">
                    <a:lnL w="6350" cap="flat" cmpd="sng" algn="ctr">
                      <a:solidFill>
                        <a:srgbClr val="FFFFFF"/>
                      </a:solidFill>
                      <a:prstDash val="solid"/>
                      <a:round/>
                      <a:headEnd type="none" w="med" len="med"/>
                      <a:tailEnd type="none" w="med" len="med"/>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w="6350" cap="flat" cmpd="sng" algn="ctr">
                      <a:solidFill>
                        <a:srgbClr val="FFFFFF"/>
                      </a:solidFill>
                      <a:prstDash val="solid"/>
                      <a:round/>
                      <a:headEnd type="none" w="med" len="med"/>
                      <a:tailEnd type="none" w="med" len="med"/>
                    </a:lnR>
                    <a:lnT w="6350" cap="flat" cmpd="sng" algn="ctr">
                      <a:solidFill>
                        <a:srgbClr val="575756"/>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009900"/>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a:noFill/>
                    </a:lnR>
                    <a:lnT w="6350" cap="flat" cmpd="sng" algn="ctr">
                      <a:solidFill>
                        <a:srgbClr val="575756"/>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w="6350" cap="flat" cmpd="sng" algn="ctr">
                      <a:solidFill>
                        <a:srgbClr val="FFFFFF"/>
                      </a:solidFill>
                      <a:prstDash val="solid"/>
                      <a:round/>
                      <a:headEnd type="none" w="med" len="med"/>
                      <a:tailEnd type="none" w="med" len="med"/>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009900"/>
                          </a:solidFill>
                          <a:effectLst/>
                          <a:latin typeface="Calibri" panose="020F0502020204030204" pitchFamily="34" charset="0"/>
                        </a:rPr>
                        <a:t> </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009900"/>
                          </a:solidFill>
                          <a:effectLst/>
                          <a:latin typeface="Calibri" panose="020F0502020204030204" pitchFamily="34" charset="0"/>
                        </a:rPr>
                        <a:t> </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a:noFill/>
                    </a:lnR>
                    <a:lnT w="6350" cap="flat" cmpd="sng" algn="ctr">
                      <a:solidFill>
                        <a:srgbClr val="575756"/>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w="6350" cap="flat" cmpd="sng" algn="ctr">
                      <a:solidFill>
                        <a:srgbClr val="FFFFFF"/>
                      </a:solidFill>
                      <a:prstDash val="solid"/>
                      <a:round/>
                      <a:headEnd type="none" w="med" len="med"/>
                      <a:tailEnd type="none" w="med" len="med"/>
                    </a:lnR>
                    <a:lnT w="6350" cap="flat" cmpd="sng" algn="ctr">
                      <a:solidFill>
                        <a:srgbClr val="575756"/>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009900"/>
                          </a:solidFill>
                          <a:effectLst/>
                          <a:latin typeface="Calibri" panose="020F0502020204030204" pitchFamily="34" charset="0"/>
                        </a:rPr>
                        <a:t> </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575756"/>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009900"/>
                          </a:solidFill>
                          <a:effectLst/>
                          <a:latin typeface="Calibri" panose="020F0502020204030204" pitchFamily="34" charset="0"/>
                        </a:rPr>
                        <a:t> </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B05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500" b="1" i="0" u="none" strike="noStrike">
                          <a:solidFill>
                            <a:srgbClr val="00B05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l"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r>
              <a:tr h="203355">
                <a:tc>
                  <a:txBody>
                    <a:bodyPr/>
                    <a:lstStyle/>
                    <a:p>
                      <a:pPr algn="l" rtl="0" fontAlgn="ctr"/>
                      <a:r>
                        <a:rPr lang="es-ES" sz="700" b="0" i="0" u="none" strike="noStrike">
                          <a:solidFill>
                            <a:srgbClr val="FFFFFF"/>
                          </a:solidFill>
                          <a:effectLst/>
                          <a:latin typeface="Arial" panose="020B0604020202020204" pitchFamily="34" charset="0"/>
                        </a:rPr>
                        <a:t>Portal IAG</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75756"/>
                    </a:solidFill>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 </a:t>
                      </a:r>
                    </a:p>
                  </a:txBody>
                  <a:tcPr marL="3105" marR="3105" marT="3105" marB="0" anchor="ctr">
                    <a:lnL w="6350" cap="flat" cmpd="sng" algn="ctr">
                      <a:solidFill>
                        <a:srgbClr val="FFFFFF"/>
                      </a:solidFill>
                      <a:prstDash val="solid"/>
                      <a:round/>
                      <a:headEnd type="none" w="med" len="med"/>
                      <a:tailEnd type="none" w="med" len="med"/>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500" b="1" i="0" u="none" strike="noStrike" dirty="0">
                          <a:solidFill>
                            <a:srgbClr val="000000"/>
                          </a:solidFill>
                          <a:effectLst/>
                          <a:latin typeface="Iberia Text" panose="02000506040000020004" pitchFamily="50" charset="0"/>
                        </a:rPr>
                        <a:t> </a:t>
                      </a:r>
                    </a:p>
                  </a:txBody>
                  <a:tcPr marL="3105" marR="3105" marT="3105" marB="0" anchor="ctr">
                    <a:lnL>
                      <a:noFill/>
                    </a:lnL>
                    <a:lnR w="6350" cap="flat" cmpd="sng" algn="ctr">
                      <a:solidFill>
                        <a:srgbClr val="FFFFFF"/>
                      </a:solidFill>
                      <a:prstDash val="solid"/>
                      <a:round/>
                      <a:headEnd type="none" w="med" len="med"/>
                      <a:tailEnd type="none" w="med" len="med"/>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500" b="1" i="0" u="none" strike="noStrike">
                          <a:solidFill>
                            <a:srgbClr val="00B05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B05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575756"/>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l" fontAlgn="ctr"/>
                      <a:r>
                        <a:rPr lang="es-ES" sz="500" b="1" i="0" u="none" strike="noStrike">
                          <a:solidFill>
                            <a:srgbClr val="00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l"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r>
              <a:tr h="203355">
                <a:tc>
                  <a:txBody>
                    <a:bodyPr/>
                    <a:lstStyle/>
                    <a:p>
                      <a:pPr algn="l" rtl="0" fontAlgn="ctr"/>
                      <a:r>
                        <a:rPr lang="es-ES" sz="700" b="0" i="0" u="none" strike="noStrike">
                          <a:solidFill>
                            <a:srgbClr val="FFFFFF"/>
                          </a:solidFill>
                          <a:effectLst/>
                          <a:latin typeface="Arial" panose="020B0604020202020204" pitchFamily="34" charset="0"/>
                        </a:rPr>
                        <a:t>Servivuelo</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75756"/>
                    </a:solidFill>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 </a:t>
                      </a:r>
                    </a:p>
                  </a:txBody>
                  <a:tcPr marL="3105" marR="3105" marT="3105" marB="0" anchor="ctr">
                    <a:lnL w="6350" cap="flat" cmpd="sng" algn="ctr">
                      <a:solidFill>
                        <a:srgbClr val="FFFFFF"/>
                      </a:solidFill>
                      <a:prstDash val="solid"/>
                      <a:round/>
                      <a:headEnd type="none" w="med" len="med"/>
                      <a:tailEnd type="none" w="med" len="med"/>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w="6350" cap="flat" cmpd="sng" algn="ctr">
                      <a:solidFill>
                        <a:srgbClr val="FFFFFF"/>
                      </a:solidFill>
                      <a:prstDash val="solid"/>
                      <a:round/>
                      <a:headEnd type="none" w="med" len="med"/>
                      <a:tailEnd type="none" w="med" len="med"/>
                    </a:lnR>
                    <a:lnT w="6350" cap="flat" cmpd="sng" algn="ctr">
                      <a:solidFill>
                        <a:srgbClr val="575756"/>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w="6350" cap="flat" cmpd="sng" algn="ctr">
                      <a:solidFill>
                        <a:srgbClr val="FFFFFF"/>
                      </a:solidFill>
                      <a:prstDash val="solid"/>
                      <a:round/>
                      <a:headEnd type="none" w="med" len="med"/>
                      <a:tailEnd type="none" w="med" len="med"/>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l"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l"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l"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r>
              <a:tr h="203355">
                <a:tc>
                  <a:txBody>
                    <a:bodyPr/>
                    <a:lstStyle/>
                    <a:p>
                      <a:pPr algn="l" rtl="0" fontAlgn="t"/>
                      <a:r>
                        <a:rPr lang="es-ES" sz="700" b="0" i="0" u="none" strike="noStrike">
                          <a:solidFill>
                            <a:srgbClr val="FFFFFF"/>
                          </a:solidFill>
                          <a:effectLst/>
                          <a:latin typeface="Arial" panose="020B0604020202020204" pitchFamily="34" charset="0"/>
                        </a:rPr>
                        <a:t>Thomalex</a:t>
                      </a:r>
                    </a:p>
                  </a:txBody>
                  <a:tcPr marL="3105" marR="3105" marT="310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75756"/>
                    </a:solidFill>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575756"/>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a:noFill/>
                    </a:lnR>
                    <a:lnT w="6350" cap="flat" cmpd="sng" algn="ctr">
                      <a:solidFill>
                        <a:srgbClr val="575756"/>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w="6350" cap="flat" cmpd="sng" algn="ctr">
                      <a:solidFill>
                        <a:srgbClr val="FFFFFF"/>
                      </a:solidFill>
                      <a:prstDash val="solid"/>
                      <a:round/>
                      <a:headEnd type="none" w="med" len="med"/>
                      <a:tailEnd type="none" w="med" len="med"/>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w="6350" cap="flat" cmpd="sng" algn="ctr">
                      <a:solidFill>
                        <a:srgbClr val="FFFFFF"/>
                      </a:solidFill>
                      <a:prstDash val="solid"/>
                      <a:round/>
                      <a:headEnd type="none" w="med" len="med"/>
                      <a:tailEnd type="none" w="med" len="med"/>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l"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l"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l"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r>
              <a:tr h="203355">
                <a:tc>
                  <a:txBody>
                    <a:bodyPr/>
                    <a:lstStyle/>
                    <a:p>
                      <a:pPr algn="l" rtl="0" fontAlgn="t"/>
                      <a:r>
                        <a:rPr lang="es-ES" sz="700" b="0" i="0" u="none" strike="noStrike">
                          <a:solidFill>
                            <a:srgbClr val="FFFFFF"/>
                          </a:solidFill>
                          <a:effectLst/>
                          <a:latin typeface="Arial" panose="020B0604020202020204" pitchFamily="34" charset="0"/>
                        </a:rPr>
                        <a:t>TravCon Ex</a:t>
                      </a:r>
                    </a:p>
                  </a:txBody>
                  <a:tcPr marL="3105" marR="3105" marT="310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75756"/>
                    </a:solidFill>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 </a:t>
                      </a:r>
                    </a:p>
                  </a:txBody>
                  <a:tcPr marL="3105" marR="3105" marT="3105" marB="0" anchor="ctr">
                    <a:lnL w="6350" cap="flat" cmpd="sng" algn="ctr">
                      <a:solidFill>
                        <a:srgbClr val="FFFFFF"/>
                      </a:solidFill>
                      <a:prstDash val="solid"/>
                      <a:round/>
                      <a:headEnd type="none" w="med" len="med"/>
                      <a:tailEnd type="none" w="med" len="med"/>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w="6350" cap="flat" cmpd="sng" algn="ctr">
                      <a:solidFill>
                        <a:srgbClr val="FFFFFF"/>
                      </a:solidFill>
                      <a:prstDash val="solid"/>
                      <a:round/>
                      <a:headEnd type="none" w="med" len="med"/>
                      <a:tailEnd type="none" w="med" len="med"/>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a:noFill/>
                    </a:lnR>
                    <a:lnT w="6350" cap="flat" cmpd="sng" algn="ctr">
                      <a:solidFill>
                        <a:srgbClr val="575756"/>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500" b="1" i="0" u="none" strike="noStrike">
                          <a:solidFill>
                            <a:srgbClr val="FF0000"/>
                          </a:solidFill>
                          <a:effectLst/>
                          <a:latin typeface="Iberia Text" panose="02000506040000020004" pitchFamily="50" charset="0"/>
                        </a:rPr>
                        <a:t> </a:t>
                      </a:r>
                    </a:p>
                  </a:txBody>
                  <a:tcPr marL="3105" marR="3105" marT="3105" marB="0" anchor="ctr">
                    <a:lnL>
                      <a:noFill/>
                    </a:lnL>
                    <a:lnR w="6350" cap="flat" cmpd="sng" algn="ctr">
                      <a:solidFill>
                        <a:srgbClr val="FFFFFF"/>
                      </a:solidFill>
                      <a:prstDash val="solid"/>
                      <a:round/>
                      <a:headEnd type="none" w="med" len="med"/>
                      <a:tailEnd type="none" w="med" len="med"/>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500" b="1" i="0" u="none" strike="noStrike">
                          <a:solidFill>
                            <a:srgbClr val="FF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500" b="1" i="0" u="none" strike="noStrike">
                          <a:solidFill>
                            <a:srgbClr val="FF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l"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l"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l"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r>
              <a:tr h="203355">
                <a:tc>
                  <a:txBody>
                    <a:bodyPr/>
                    <a:lstStyle/>
                    <a:p>
                      <a:pPr algn="l" rtl="0" fontAlgn="t"/>
                      <a:r>
                        <a:rPr lang="es-ES" sz="700" b="0" i="0" u="none" strike="noStrike">
                          <a:solidFill>
                            <a:srgbClr val="FFFFFF"/>
                          </a:solidFill>
                          <a:effectLst/>
                          <a:latin typeface="Arial" panose="020B0604020202020204" pitchFamily="34" charset="0"/>
                        </a:rPr>
                        <a:t>TravelNDC</a:t>
                      </a:r>
                    </a:p>
                  </a:txBody>
                  <a:tcPr marL="3105" marR="3105" marT="310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75756"/>
                    </a:solidFill>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w="6350" cap="flat" cmpd="sng" algn="ctr">
                      <a:solidFill>
                        <a:srgbClr val="FFFFFF"/>
                      </a:solidFill>
                      <a:prstDash val="solid"/>
                      <a:round/>
                      <a:headEnd type="none" w="med" len="med"/>
                      <a:tailEnd type="none" w="med" len="med"/>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500" b="1" i="0" u="none" strike="noStrike">
                          <a:solidFill>
                            <a:srgbClr val="00B0F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l"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l"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l"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r>
              <a:tr h="203355">
                <a:tc>
                  <a:txBody>
                    <a:bodyPr/>
                    <a:lstStyle/>
                    <a:p>
                      <a:pPr algn="l" rtl="0" fontAlgn="ctr"/>
                      <a:r>
                        <a:rPr lang="es-ES" sz="700" b="0" i="0" u="none" strike="noStrike">
                          <a:solidFill>
                            <a:srgbClr val="FFFFFF"/>
                          </a:solidFill>
                          <a:effectLst/>
                          <a:latin typeface="Arial" panose="020B0604020202020204" pitchFamily="34" charset="0"/>
                        </a:rPr>
                        <a:t>Travelsky</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75756"/>
                    </a:solidFill>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575756"/>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a:noFill/>
                    </a:lnR>
                    <a:lnT w="6350" cap="flat" cmpd="sng" algn="ctr">
                      <a:solidFill>
                        <a:srgbClr val="575756"/>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w="6350" cap="flat" cmpd="sng" algn="ctr">
                      <a:solidFill>
                        <a:srgbClr val="FFFFFF"/>
                      </a:solidFill>
                      <a:prstDash val="solid"/>
                      <a:round/>
                      <a:headEnd type="none" w="med" len="med"/>
                      <a:tailEnd type="none" w="med" len="med"/>
                    </a:lnR>
                    <a:lnT w="6350" cap="flat" cmpd="sng" algn="ctr">
                      <a:solidFill>
                        <a:srgbClr val="575756"/>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l"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203355">
                <a:tc>
                  <a:txBody>
                    <a:bodyPr/>
                    <a:lstStyle/>
                    <a:p>
                      <a:pPr algn="l" rtl="0" fontAlgn="ctr"/>
                      <a:r>
                        <a:rPr lang="es-ES" sz="700" b="0" i="0" u="none" strike="noStrike">
                          <a:solidFill>
                            <a:srgbClr val="FFFFFF"/>
                          </a:solidFill>
                          <a:effectLst/>
                          <a:latin typeface="Arial" panose="020B0604020202020204" pitchFamily="34" charset="0"/>
                        </a:rPr>
                        <a:t>Travelfusion</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75756"/>
                    </a:solidFill>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 </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B05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a:noFill/>
                    </a:lnR>
                    <a:lnT w="6350" cap="flat" cmpd="sng" algn="ctr">
                      <a:solidFill>
                        <a:srgbClr val="575756"/>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w="6350" cap="flat" cmpd="sng" algn="ctr">
                      <a:solidFill>
                        <a:srgbClr val="FFFFFF"/>
                      </a:solidFill>
                      <a:prstDash val="solid"/>
                      <a:round/>
                      <a:headEnd type="none" w="med" len="med"/>
                      <a:tailEnd type="none" w="med" len="med"/>
                    </a:lnR>
                    <a:lnT w="6350" cap="flat" cmpd="sng" algn="ctr">
                      <a:solidFill>
                        <a:srgbClr val="575756"/>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 </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a:noFill/>
                    </a:lnR>
                    <a:lnT w="6350" cap="flat" cmpd="sng" algn="ctr">
                      <a:solidFill>
                        <a:srgbClr val="575756"/>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w="6350" cap="flat" cmpd="sng" algn="ctr">
                      <a:solidFill>
                        <a:srgbClr val="FFFFFF"/>
                      </a:solidFill>
                      <a:prstDash val="solid"/>
                      <a:round/>
                      <a:headEnd type="none" w="med" len="med"/>
                      <a:tailEnd type="none" w="med" len="med"/>
                    </a:lnR>
                    <a:lnT w="6350" cap="flat" cmpd="sng" algn="ctr">
                      <a:solidFill>
                        <a:srgbClr val="575756"/>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l" fontAlgn="ctr"/>
                      <a:r>
                        <a:rPr lang="es-ES" sz="500" b="1" i="0" u="none" strike="noStrike">
                          <a:solidFill>
                            <a:srgbClr val="00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r>
              <a:tr h="203355">
                <a:tc>
                  <a:txBody>
                    <a:bodyPr/>
                    <a:lstStyle/>
                    <a:p>
                      <a:pPr algn="l" rtl="0" fontAlgn="ctr"/>
                      <a:r>
                        <a:rPr lang="es-ES" sz="700" b="0" i="0" u="none" strike="noStrike">
                          <a:solidFill>
                            <a:srgbClr val="FFFFFF"/>
                          </a:solidFill>
                          <a:effectLst/>
                          <a:latin typeface="Arial" panose="020B0604020202020204" pitchFamily="34" charset="0"/>
                        </a:rPr>
                        <a:t>Travelloop</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75756"/>
                    </a:solidFill>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 </a:t>
                      </a:r>
                    </a:p>
                  </a:txBody>
                  <a:tcPr marL="3105" marR="3105" marT="3105" marB="0" anchor="ctr">
                    <a:lnL w="6350" cap="flat" cmpd="sng" algn="ctr">
                      <a:solidFill>
                        <a:srgbClr val="FFFFFF"/>
                      </a:solidFill>
                      <a:prstDash val="solid"/>
                      <a:round/>
                      <a:headEnd type="none" w="med" len="med"/>
                      <a:tailEnd type="none" w="med" len="med"/>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500" b="1" i="0" u="none" strike="noStrike">
                          <a:solidFill>
                            <a:srgbClr val="00B050"/>
                          </a:solidFill>
                          <a:effectLst/>
                          <a:latin typeface="Iberia Text" panose="02000506040000020004" pitchFamily="50" charset="0"/>
                        </a:rPr>
                        <a:t> </a:t>
                      </a:r>
                    </a:p>
                  </a:txBody>
                  <a:tcPr marL="3105" marR="3105" marT="3105" marB="0" anchor="ctr">
                    <a:lnL>
                      <a:noFill/>
                    </a:lnL>
                    <a:lnR w="6350" cap="flat" cmpd="sng" algn="ctr">
                      <a:solidFill>
                        <a:srgbClr val="FFFFFF"/>
                      </a:solidFill>
                      <a:prstDash val="solid"/>
                      <a:round/>
                      <a:headEnd type="none" w="med" len="med"/>
                      <a:tailEnd type="none" w="med" len="med"/>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l"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l"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l"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r>
              <a:tr h="203355">
                <a:tc>
                  <a:txBody>
                    <a:bodyPr/>
                    <a:lstStyle/>
                    <a:p>
                      <a:pPr algn="l" rtl="0" fontAlgn="ctr"/>
                      <a:r>
                        <a:rPr lang="es-ES" sz="700" b="0" i="0" u="none" strike="noStrike">
                          <a:solidFill>
                            <a:srgbClr val="FFFFFF"/>
                          </a:solidFill>
                          <a:effectLst/>
                          <a:latin typeface="Arial" panose="020B0604020202020204" pitchFamily="34" charset="0"/>
                        </a:rPr>
                        <a:t>TripStack</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75756"/>
                    </a:solidFill>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a:noFill/>
                    </a:lnR>
                    <a:lnT w="6350" cap="flat" cmpd="sng" algn="ctr">
                      <a:solidFill>
                        <a:srgbClr val="575756"/>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w="6350" cap="flat" cmpd="sng" algn="ctr">
                      <a:solidFill>
                        <a:srgbClr val="FFFFFF"/>
                      </a:solidFill>
                      <a:prstDash val="solid"/>
                      <a:round/>
                      <a:headEnd type="none" w="med" len="med"/>
                      <a:tailEnd type="none" w="med" len="med"/>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l"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l"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l"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r>
              <a:tr h="203355">
                <a:tc>
                  <a:txBody>
                    <a:bodyPr/>
                    <a:lstStyle/>
                    <a:p>
                      <a:pPr algn="l" rtl="0" fontAlgn="ctr"/>
                      <a:r>
                        <a:rPr lang="es-ES" sz="700" b="0" i="0" u="none" strike="noStrike">
                          <a:solidFill>
                            <a:srgbClr val="FFFFFF"/>
                          </a:solidFill>
                          <a:effectLst/>
                          <a:latin typeface="Arial" panose="020B0604020202020204" pitchFamily="34" charset="0"/>
                        </a:rPr>
                        <a:t>Wooba</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75756"/>
                    </a:solidFill>
                  </a:tcPr>
                </a:tc>
                <a:tc>
                  <a:txBody>
                    <a:bodyPr/>
                    <a:lstStyle/>
                    <a:p>
                      <a:pPr algn="ctr" rtl="0" fontAlgn="ctr"/>
                      <a:r>
                        <a:rPr lang="es-ES" sz="1200" b="1" i="0" u="none" strike="noStrike">
                          <a:solidFill>
                            <a:srgbClr val="009900"/>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FFC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575756"/>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009900"/>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009900"/>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009900"/>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575756"/>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009900"/>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009900"/>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200" b="1" i="0" u="none" strike="noStrike">
                          <a:solidFill>
                            <a:srgbClr val="009900"/>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FFC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500" b="1" i="0" u="none" strike="noStrike">
                          <a:solidFill>
                            <a:srgbClr val="FFC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500" b="1" i="0" u="none" strike="noStrike">
                          <a:solidFill>
                            <a:srgbClr val="F9AA1B"/>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l"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l"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l"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r>
              <a:tr h="203355">
                <a:tc>
                  <a:txBody>
                    <a:bodyPr/>
                    <a:lstStyle/>
                    <a:p>
                      <a:pPr algn="l" rtl="0" fontAlgn="ctr"/>
                      <a:r>
                        <a:rPr lang="es-ES" sz="700" b="0" i="0" u="none" strike="noStrike">
                          <a:solidFill>
                            <a:srgbClr val="FFFFFF"/>
                          </a:solidFill>
                          <a:effectLst/>
                          <a:latin typeface="Arial" panose="020B0604020202020204" pitchFamily="34" charset="0"/>
                        </a:rPr>
                        <a:t>Ypsilon.Net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75756"/>
                    </a:solidFill>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 </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500" b="1" i="0" u="none" strike="noStrike">
                          <a:solidFill>
                            <a:srgbClr val="FFC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500" b="1" i="0" u="none" strike="noStrike">
                          <a:solidFill>
                            <a:srgbClr val="FFC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500" b="1" i="0" u="none" strike="noStrike">
                          <a:solidFill>
                            <a:srgbClr val="F9AA1B"/>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500" b="1" i="0" u="none" strike="noStrike">
                          <a:solidFill>
                            <a:srgbClr val="FF0000"/>
                          </a:solidFill>
                          <a:effectLst/>
                          <a:latin typeface="Iberia Text" panose="02000506040000020004" pitchFamily="50" charset="0"/>
                        </a:rPr>
                        <a:t> </a:t>
                      </a:r>
                    </a:p>
                  </a:txBody>
                  <a:tcPr marL="3105" marR="3105" marT="3105" marB="0" anchor="ctr">
                    <a:lnL>
                      <a:noFill/>
                    </a:lnL>
                    <a:lnR w="6350" cap="flat" cmpd="sng" algn="ctr">
                      <a:solidFill>
                        <a:srgbClr val="FFFFFF"/>
                      </a:solidFill>
                      <a:prstDash val="solid"/>
                      <a:round/>
                      <a:headEnd type="none" w="med" len="med"/>
                      <a:tailEnd type="none" w="med" len="med"/>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200" b="1" i="0" u="none" strike="noStrike">
                          <a:solidFill>
                            <a:srgbClr val="D7192C"/>
                          </a:solidFill>
                          <a:effectLst/>
                          <a:latin typeface="Calibri" panose="020F0502020204030204" pitchFamily="34" charset="0"/>
                        </a:rPr>
                        <a:t>●</a:t>
                      </a:r>
                    </a:p>
                  </a:txBody>
                  <a:tcPr marL="3105" marR="3105" marT="310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w="6350" cap="flat" cmpd="sng" algn="ctr">
                      <a:solidFill>
                        <a:srgbClr val="FFFFFF"/>
                      </a:solidFill>
                      <a:prstDash val="solid"/>
                      <a:round/>
                      <a:headEnd type="none" w="med" len="med"/>
                      <a:tailEnd type="none" w="med" len="med"/>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l"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l" fontAlgn="ctr"/>
                      <a:r>
                        <a:rPr lang="es-ES" sz="500" b="1" i="0" u="none" strike="noStrike">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l" fontAlgn="ctr"/>
                      <a:r>
                        <a:rPr lang="es-ES" sz="500" b="1" i="0" u="none" strike="noStrike" dirty="0">
                          <a:solidFill>
                            <a:srgbClr val="000000"/>
                          </a:solidFill>
                          <a:effectLst/>
                          <a:latin typeface="Iberia Text" panose="02000506040000020004" pitchFamily="50" charset="0"/>
                        </a:rPr>
                        <a:t> </a:t>
                      </a:r>
                    </a:p>
                  </a:txBody>
                  <a:tcPr marL="3105" marR="3105" marT="3105" marB="0" anchor="ctr">
                    <a:lnL>
                      <a:noFill/>
                    </a:lnL>
                    <a:lnR>
                      <a:noFill/>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98439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xmlns="" id="{300C4EDB-C5C0-A34D-918E-3088CA10B9B6}"/>
              </a:ext>
            </a:extLst>
          </p:cNvPr>
          <p:cNvPicPr>
            <a:picLocks noChangeAspect="1"/>
          </p:cNvPicPr>
          <p:nvPr/>
        </p:nvPicPr>
        <p:blipFill>
          <a:blip r:embed="rId3"/>
          <a:stretch>
            <a:fillRect/>
          </a:stretch>
        </p:blipFill>
        <p:spPr>
          <a:xfrm>
            <a:off x="0" y="0"/>
            <a:ext cx="12192000" cy="6858000"/>
          </a:xfrm>
          <a:prstGeom prst="rect">
            <a:avLst/>
          </a:prstGeom>
        </p:spPr>
      </p:pic>
      <p:sp>
        <p:nvSpPr>
          <p:cNvPr id="19" name="Título 1">
            <a:extLst>
              <a:ext uri="{FF2B5EF4-FFF2-40B4-BE49-F238E27FC236}">
                <a16:creationId xmlns:a16="http://schemas.microsoft.com/office/drawing/2014/main" xmlns="" id="{CED63171-A699-D544-9731-5A09FF95DE5B}"/>
              </a:ext>
            </a:extLst>
          </p:cNvPr>
          <p:cNvSpPr txBox="1">
            <a:spLocks/>
          </p:cNvSpPr>
          <p:nvPr/>
        </p:nvSpPr>
        <p:spPr>
          <a:xfrm>
            <a:off x="321522" y="2005429"/>
            <a:ext cx="6967803" cy="194681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marL="0" marR="0" indent="0" algn="l" defTabSz="914400" rtl="0" latinLnBrk="0">
              <a:lnSpc>
                <a:spcPts val="4200"/>
              </a:lnSpc>
              <a:spcBef>
                <a:spcPts val="0"/>
              </a:spcBef>
              <a:spcAft>
                <a:spcPts val="0"/>
              </a:spcAft>
              <a:buClrTx/>
              <a:buSzTx/>
              <a:buFontTx/>
              <a:buNone/>
              <a:tabLst/>
              <a:defRPr sz="4200" b="0" i="0" u="none" strike="noStrike" cap="none" spc="0" baseline="0">
                <a:solidFill>
                  <a:srgbClr val="FFFFFF"/>
                </a:solidFill>
                <a:uFillTx/>
                <a:latin typeface="Iberia Headline"/>
                <a:ea typeface="Iberia Headline"/>
                <a:cs typeface="Iberia Headline"/>
                <a:sym typeface="Iberia Headline"/>
              </a:defRPr>
            </a:lvl1pPr>
            <a:lvl2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2pPr>
            <a:lvl3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3pPr>
            <a:lvl4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4pPr>
            <a:lvl5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5pPr>
            <a:lvl6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6pPr>
            <a:lvl7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7pPr>
            <a:lvl8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8pPr>
            <a:lvl9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9pPr>
          </a:lstStyle>
          <a:p>
            <a:pPr>
              <a:lnSpc>
                <a:spcPct val="100000"/>
              </a:lnSpc>
            </a:pPr>
            <a:r>
              <a:rPr lang="en-GB" sz="10000" dirty="0">
                <a:solidFill>
                  <a:srgbClr val="FFC000"/>
                </a:solidFill>
              </a:rPr>
              <a:t>Thank you!</a:t>
            </a:r>
            <a:endParaRPr lang="en-GB" sz="10000" b="1" dirty="0">
              <a:solidFill>
                <a:srgbClr val="FFC000"/>
              </a:solidFill>
            </a:endParaRPr>
          </a:p>
        </p:txBody>
      </p:sp>
      <p:sp>
        <p:nvSpPr>
          <p:cNvPr id="20" name="Marcador de texto 2">
            <a:extLst>
              <a:ext uri="{FF2B5EF4-FFF2-40B4-BE49-F238E27FC236}">
                <a16:creationId xmlns:a16="http://schemas.microsoft.com/office/drawing/2014/main" xmlns="" id="{9043C9D3-E82C-1541-B3C2-BAC8D1B1B18B}"/>
              </a:ext>
            </a:extLst>
          </p:cNvPr>
          <p:cNvSpPr txBox="1">
            <a:spLocks/>
          </p:cNvSpPr>
          <p:nvPr/>
        </p:nvSpPr>
        <p:spPr>
          <a:xfrm>
            <a:off x="321522" y="3560472"/>
            <a:ext cx="5225838" cy="1153063"/>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1"/>
                </a:solidFill>
              </a:rPr>
              <a:t>Don't think twice. If you have not yet registered in the Iberia NDC, now you have the opportunity to do so and offer your customers all the news, offers and services that you will have available once you are registered.</a:t>
            </a:r>
            <a:endParaRPr lang="es-ES" sz="1400" dirty="0">
              <a:solidFill>
                <a:schemeClr val="bg1"/>
              </a:solidFill>
            </a:endParaRPr>
          </a:p>
        </p:txBody>
      </p:sp>
      <p:pic>
        <p:nvPicPr>
          <p:cNvPr id="21" name="Imagen 20">
            <a:extLst>
              <a:ext uri="{FF2B5EF4-FFF2-40B4-BE49-F238E27FC236}">
                <a16:creationId xmlns:a16="http://schemas.microsoft.com/office/drawing/2014/main" xmlns="" id="{228051CE-1173-1B4B-B89F-40E84160F9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988" y="5630793"/>
            <a:ext cx="587692" cy="587692"/>
          </a:xfrm>
          <a:prstGeom prst="rect">
            <a:avLst/>
          </a:prstGeom>
        </p:spPr>
      </p:pic>
      <p:pic>
        <p:nvPicPr>
          <p:cNvPr id="22" name="Picture 13">
            <a:extLst>
              <a:ext uri="{FF2B5EF4-FFF2-40B4-BE49-F238E27FC236}">
                <a16:creationId xmlns:a16="http://schemas.microsoft.com/office/drawing/2014/main" xmlns="" id="{F618DB8F-BA9F-6B40-A555-05F22CCB76C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832270" y="5798971"/>
            <a:ext cx="2000955" cy="476417"/>
          </a:xfrm>
          <a:prstGeom prst="rect">
            <a:avLst/>
          </a:prstGeom>
        </p:spPr>
      </p:pic>
    </p:spTree>
    <p:extLst>
      <p:ext uri="{BB962C8B-B14F-4D97-AF65-F5344CB8AC3E}">
        <p14:creationId xmlns:p14="http://schemas.microsoft.com/office/powerpoint/2010/main" val="983939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Marcador de texto 2">
            <a:extLst>
              <a:ext uri="{FF2B5EF4-FFF2-40B4-BE49-F238E27FC236}">
                <a16:creationId xmlns="" xmlns:a16="http://schemas.microsoft.com/office/drawing/2014/main" id="{576F125A-F6C5-564D-8674-C21C579A2D46}"/>
              </a:ext>
            </a:extLst>
          </p:cNvPr>
          <p:cNvSpPr txBox="1">
            <a:spLocks/>
          </p:cNvSpPr>
          <p:nvPr/>
        </p:nvSpPr>
        <p:spPr>
          <a:xfrm>
            <a:off x="4888800" y="1512819"/>
            <a:ext cx="6757213" cy="4346821"/>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z="1400" b="1" dirty="0"/>
              <a:t>Iberia NDC </a:t>
            </a:r>
            <a:r>
              <a:rPr lang="es-ES" sz="1400" b="1" dirty="0" err="1"/>
              <a:t>travels</a:t>
            </a:r>
            <a:r>
              <a:rPr lang="es-ES" sz="1400" b="1" dirty="0"/>
              <a:t> </a:t>
            </a:r>
            <a:r>
              <a:rPr lang="es-ES" sz="1400" dirty="0"/>
              <a:t>to </a:t>
            </a:r>
            <a:r>
              <a:rPr lang="es-ES" sz="1400" b="1" dirty="0" err="1"/>
              <a:t>Latin</a:t>
            </a:r>
            <a:r>
              <a:rPr lang="es-ES" sz="1400" b="1" dirty="0"/>
              <a:t> America </a:t>
            </a:r>
            <a:r>
              <a:rPr lang="es-ES" sz="1400" dirty="0"/>
              <a:t>and </a:t>
            </a:r>
            <a:r>
              <a:rPr lang="es-ES" sz="1400" dirty="0" err="1"/>
              <a:t>presents</a:t>
            </a:r>
            <a:r>
              <a:rPr lang="es-ES" sz="1400" dirty="0"/>
              <a:t> </a:t>
            </a:r>
            <a:r>
              <a:rPr lang="es-ES" sz="1400" dirty="0" err="1"/>
              <a:t>the</a:t>
            </a:r>
            <a:r>
              <a:rPr lang="es-ES" sz="1400" dirty="0"/>
              <a:t> NDC </a:t>
            </a:r>
            <a:r>
              <a:rPr lang="es-ES" sz="1400" dirty="0" err="1"/>
              <a:t>channel</a:t>
            </a:r>
            <a:r>
              <a:rPr lang="es-ES" sz="1400" dirty="0"/>
              <a:t> and </a:t>
            </a:r>
            <a:r>
              <a:rPr lang="es-ES" sz="1400" dirty="0" err="1"/>
              <a:t>the</a:t>
            </a:r>
            <a:r>
              <a:rPr lang="es-ES" sz="1400" dirty="0"/>
              <a:t> </a:t>
            </a:r>
            <a:r>
              <a:rPr lang="es-ES" sz="1400" dirty="0" err="1"/>
              <a:t>improvement</a:t>
            </a:r>
            <a:r>
              <a:rPr lang="es-ES" sz="1400" dirty="0"/>
              <a:t> of </a:t>
            </a:r>
            <a:r>
              <a:rPr lang="es-ES" sz="1400" dirty="0" err="1"/>
              <a:t>its</a:t>
            </a:r>
            <a:r>
              <a:rPr lang="es-ES" sz="1400" dirty="0"/>
              <a:t> </a:t>
            </a:r>
            <a:r>
              <a:rPr lang="es-ES" sz="1400" dirty="0" err="1"/>
              <a:t>functionalities</a:t>
            </a:r>
            <a:r>
              <a:rPr lang="es-ES" sz="1400" dirty="0" smtClean="0"/>
              <a:t>.</a:t>
            </a:r>
          </a:p>
          <a:p>
            <a:pPr algn="l"/>
            <a:endParaRPr lang="es-ES" sz="1400" dirty="0"/>
          </a:p>
          <a:p>
            <a:pPr algn="l"/>
            <a:r>
              <a:rPr lang="es-ES" sz="1400" b="1" dirty="0"/>
              <a:t>Iberia NDC </a:t>
            </a:r>
            <a:r>
              <a:rPr lang="es-ES" sz="1400" dirty="0" err="1"/>
              <a:t>was</a:t>
            </a:r>
            <a:r>
              <a:rPr lang="es-ES" sz="1400" dirty="0"/>
              <a:t> </a:t>
            </a:r>
            <a:r>
              <a:rPr lang="es-ES" sz="1400" dirty="0" err="1"/>
              <a:t>present</a:t>
            </a:r>
            <a:r>
              <a:rPr lang="es-ES" sz="1400" dirty="0"/>
              <a:t> at </a:t>
            </a:r>
            <a:r>
              <a:rPr lang="es-ES" sz="1400" dirty="0" err="1"/>
              <a:t>the</a:t>
            </a:r>
            <a:r>
              <a:rPr lang="es-ES" sz="1400" dirty="0"/>
              <a:t> </a:t>
            </a:r>
            <a:r>
              <a:rPr lang="es-ES" sz="1400" dirty="0" err="1"/>
              <a:t>last</a:t>
            </a:r>
            <a:r>
              <a:rPr lang="es-ES" sz="1400" dirty="0"/>
              <a:t> </a:t>
            </a:r>
            <a:r>
              <a:rPr lang="es-ES" sz="1400" dirty="0" err="1"/>
              <a:t>edition</a:t>
            </a:r>
            <a:r>
              <a:rPr lang="es-ES" sz="1400" dirty="0"/>
              <a:t> of </a:t>
            </a:r>
            <a:r>
              <a:rPr lang="es-ES" sz="1400" b="1" dirty="0"/>
              <a:t>ANATO</a:t>
            </a:r>
            <a:r>
              <a:rPr lang="es-ES" sz="1400" dirty="0"/>
              <a:t> in </a:t>
            </a:r>
            <a:r>
              <a:rPr lang="es-ES" sz="1400" b="1" dirty="0"/>
              <a:t>Bogota</a:t>
            </a:r>
            <a:r>
              <a:rPr lang="es-ES" sz="1400" dirty="0"/>
              <a:t>; </a:t>
            </a:r>
            <a:r>
              <a:rPr lang="es-ES" sz="1400" dirty="0" err="1"/>
              <a:t>we</a:t>
            </a:r>
            <a:r>
              <a:rPr lang="es-ES" sz="1400" dirty="0"/>
              <a:t> </a:t>
            </a:r>
            <a:r>
              <a:rPr lang="es-ES" sz="1400" dirty="0" err="1"/>
              <a:t>held</a:t>
            </a:r>
            <a:r>
              <a:rPr lang="es-ES" sz="1400" dirty="0"/>
              <a:t> </a:t>
            </a:r>
            <a:r>
              <a:rPr lang="es-ES" sz="1400" b="1" dirty="0"/>
              <a:t>workshops</a:t>
            </a:r>
            <a:r>
              <a:rPr lang="es-ES" sz="1400" dirty="0"/>
              <a:t> </a:t>
            </a:r>
            <a:r>
              <a:rPr lang="es-ES" sz="1400" dirty="0" err="1"/>
              <a:t>with</a:t>
            </a:r>
            <a:r>
              <a:rPr lang="es-ES" sz="1400" dirty="0"/>
              <a:t> </a:t>
            </a:r>
            <a:r>
              <a:rPr lang="es-ES" sz="1400" dirty="0" err="1"/>
              <a:t>travel</a:t>
            </a:r>
            <a:r>
              <a:rPr lang="es-ES" sz="1400" dirty="0"/>
              <a:t> </a:t>
            </a:r>
            <a:r>
              <a:rPr lang="es-ES" sz="1400" dirty="0" err="1"/>
              <a:t>agents</a:t>
            </a:r>
            <a:r>
              <a:rPr lang="es-ES" sz="1400" dirty="0"/>
              <a:t> in </a:t>
            </a:r>
            <a:r>
              <a:rPr lang="es-ES" sz="1400" b="1" dirty="0"/>
              <a:t>Rio de Janeiro </a:t>
            </a:r>
            <a:r>
              <a:rPr lang="es-ES" sz="1400" dirty="0"/>
              <a:t>and </a:t>
            </a:r>
            <a:r>
              <a:rPr lang="es-ES" sz="1400" dirty="0" err="1"/>
              <a:t>we</a:t>
            </a:r>
            <a:r>
              <a:rPr lang="es-ES" sz="1400" dirty="0"/>
              <a:t> </a:t>
            </a:r>
            <a:r>
              <a:rPr lang="es-ES" sz="1400" dirty="0" err="1"/>
              <a:t>took</a:t>
            </a:r>
            <a:r>
              <a:rPr lang="es-ES" sz="1400" dirty="0"/>
              <a:t> </a:t>
            </a:r>
            <a:r>
              <a:rPr lang="es-ES" sz="1400" dirty="0" err="1"/>
              <a:t>part</a:t>
            </a:r>
            <a:r>
              <a:rPr lang="es-ES" sz="1400" dirty="0"/>
              <a:t> in </a:t>
            </a:r>
            <a:r>
              <a:rPr lang="es-ES" sz="1400" dirty="0" err="1"/>
              <a:t>the</a:t>
            </a:r>
            <a:r>
              <a:rPr lang="es-ES" sz="1400" dirty="0"/>
              <a:t> </a:t>
            </a:r>
            <a:r>
              <a:rPr lang="es-ES" sz="1400" b="1" dirty="0" err="1"/>
              <a:t>talks</a:t>
            </a:r>
            <a:r>
              <a:rPr lang="es-ES" sz="1400" dirty="0"/>
              <a:t> </a:t>
            </a:r>
            <a:r>
              <a:rPr lang="es-ES" sz="1400" dirty="0" err="1"/>
              <a:t>organised</a:t>
            </a:r>
            <a:r>
              <a:rPr lang="es-ES" sz="1400" dirty="0"/>
              <a:t> </a:t>
            </a:r>
            <a:r>
              <a:rPr lang="es-ES" sz="1400" dirty="0" err="1"/>
              <a:t>by</a:t>
            </a:r>
            <a:r>
              <a:rPr lang="es-ES" sz="1400" dirty="0"/>
              <a:t> </a:t>
            </a:r>
            <a:r>
              <a:rPr lang="es-ES" sz="1400" b="1" dirty="0"/>
              <a:t>M&amp;M Travel </a:t>
            </a:r>
            <a:r>
              <a:rPr lang="es-ES" sz="1400" dirty="0"/>
              <a:t>in </a:t>
            </a:r>
            <a:r>
              <a:rPr lang="es-ES" sz="1400" b="1" dirty="0"/>
              <a:t>Quito and Guayaquil</a:t>
            </a:r>
            <a:r>
              <a:rPr lang="es-ES" sz="1400" dirty="0"/>
              <a:t>.</a:t>
            </a:r>
          </a:p>
          <a:p>
            <a:pPr algn="l"/>
            <a:endParaRPr lang="es-ES" sz="1400" dirty="0"/>
          </a:p>
          <a:p>
            <a:pPr algn="l"/>
            <a:r>
              <a:rPr lang="es-ES" sz="1400" dirty="0" err="1"/>
              <a:t>This</a:t>
            </a:r>
            <a:r>
              <a:rPr lang="es-ES" sz="1400" dirty="0"/>
              <a:t> </a:t>
            </a:r>
            <a:r>
              <a:rPr lang="es-ES" sz="1400" dirty="0" err="1"/>
              <a:t>month</a:t>
            </a:r>
            <a:r>
              <a:rPr lang="es-ES" sz="1400" dirty="0"/>
              <a:t> </a:t>
            </a:r>
            <a:r>
              <a:rPr lang="es-ES" sz="1400" dirty="0" err="1"/>
              <a:t>we</a:t>
            </a:r>
            <a:r>
              <a:rPr lang="es-ES" sz="1400" dirty="0"/>
              <a:t> </a:t>
            </a:r>
            <a:r>
              <a:rPr lang="es-ES" sz="1400" dirty="0" err="1"/>
              <a:t>also</a:t>
            </a:r>
            <a:r>
              <a:rPr lang="es-ES" sz="1400" dirty="0"/>
              <a:t> </a:t>
            </a:r>
            <a:r>
              <a:rPr lang="es-ES" sz="1400" dirty="0" err="1"/>
              <a:t>highlighted</a:t>
            </a:r>
            <a:r>
              <a:rPr lang="es-ES" sz="1400" dirty="0"/>
              <a:t> </a:t>
            </a:r>
            <a:r>
              <a:rPr lang="es-ES" sz="1400" b="1" dirty="0"/>
              <a:t>new </a:t>
            </a:r>
            <a:r>
              <a:rPr lang="es-ES" sz="1400" b="1" dirty="0" err="1"/>
              <a:t>functionalities</a:t>
            </a:r>
            <a:r>
              <a:rPr lang="es-ES" sz="1400" b="1" dirty="0"/>
              <a:t> </a:t>
            </a:r>
            <a:r>
              <a:rPr lang="es-ES" sz="1400" b="1" dirty="0" err="1"/>
              <a:t>available</a:t>
            </a:r>
            <a:r>
              <a:rPr lang="es-ES" sz="1400" b="1" dirty="0"/>
              <a:t> </a:t>
            </a:r>
            <a:r>
              <a:rPr lang="es-ES" sz="1400" b="1" dirty="0" err="1"/>
              <a:t>on</a:t>
            </a:r>
            <a:r>
              <a:rPr lang="es-ES" sz="1400" b="1" dirty="0"/>
              <a:t> </a:t>
            </a:r>
            <a:r>
              <a:rPr lang="es-ES" sz="1400" b="1" dirty="0" err="1"/>
              <a:t>the</a:t>
            </a:r>
            <a:r>
              <a:rPr lang="es-ES" sz="1400" b="1" dirty="0"/>
              <a:t> IAG portal</a:t>
            </a:r>
            <a:r>
              <a:rPr lang="es-ES" sz="1400" dirty="0" smtClean="0"/>
              <a:t>:</a:t>
            </a:r>
          </a:p>
          <a:p>
            <a:pPr algn="l"/>
            <a:endParaRPr lang="es-ES" sz="1400" dirty="0"/>
          </a:p>
          <a:p>
            <a:pPr marL="285750" indent="-285750" algn="l">
              <a:buFont typeface="Arial" panose="020B0604020202020204" pitchFamily="34" charset="0"/>
              <a:buChar char="•"/>
            </a:pPr>
            <a:r>
              <a:rPr lang="es-ES" sz="1400" dirty="0" err="1"/>
              <a:t>We</a:t>
            </a:r>
            <a:r>
              <a:rPr lang="es-ES" sz="1400" dirty="0"/>
              <a:t> </a:t>
            </a:r>
            <a:r>
              <a:rPr lang="es-ES" sz="1400" dirty="0" err="1"/>
              <a:t>activated</a:t>
            </a:r>
            <a:r>
              <a:rPr lang="es-ES" sz="1400" dirty="0"/>
              <a:t> </a:t>
            </a:r>
            <a:r>
              <a:rPr lang="es-ES" sz="1400" b="1" dirty="0"/>
              <a:t>3DS </a:t>
            </a:r>
            <a:r>
              <a:rPr lang="es-ES" sz="1400" b="1" dirty="0" err="1"/>
              <a:t>secure</a:t>
            </a:r>
            <a:r>
              <a:rPr lang="es-ES" sz="1400" b="1" dirty="0"/>
              <a:t> </a:t>
            </a:r>
            <a:r>
              <a:rPr lang="es-ES" sz="1400" b="1" dirty="0" err="1"/>
              <a:t>payment</a:t>
            </a:r>
            <a:r>
              <a:rPr lang="es-ES" sz="1400" b="1" dirty="0"/>
              <a:t> </a:t>
            </a:r>
            <a:r>
              <a:rPr lang="es-ES" sz="1400" dirty="0"/>
              <a:t>in </a:t>
            </a:r>
            <a:r>
              <a:rPr lang="es-ES" sz="1400" dirty="0" err="1"/>
              <a:t>all</a:t>
            </a:r>
            <a:r>
              <a:rPr lang="es-ES" sz="1400" dirty="0"/>
              <a:t> </a:t>
            </a:r>
            <a:r>
              <a:rPr lang="es-ES" sz="1400" dirty="0" err="1"/>
              <a:t>markets</a:t>
            </a:r>
            <a:r>
              <a:rPr lang="es-ES" sz="1400" dirty="0"/>
              <a:t>.</a:t>
            </a:r>
          </a:p>
          <a:p>
            <a:pPr marL="285750" indent="-285750" algn="l">
              <a:buFont typeface="Arial" panose="020B0604020202020204" pitchFamily="34" charset="0"/>
              <a:buChar char="•"/>
            </a:pPr>
            <a:r>
              <a:rPr lang="es-ES" sz="1400" b="1" dirty="0" err="1"/>
              <a:t>Changes</a:t>
            </a:r>
            <a:r>
              <a:rPr lang="es-ES" sz="1400" dirty="0"/>
              <a:t> to </a:t>
            </a:r>
            <a:r>
              <a:rPr lang="es-ES" sz="1400" b="1" dirty="0" err="1"/>
              <a:t>partially</a:t>
            </a:r>
            <a:r>
              <a:rPr lang="es-ES" sz="1400" b="1" dirty="0"/>
              <a:t> </a:t>
            </a:r>
            <a:r>
              <a:rPr lang="es-ES" sz="1400" b="1" dirty="0" err="1"/>
              <a:t>flown</a:t>
            </a:r>
            <a:r>
              <a:rPr lang="es-ES" sz="1400" b="1" dirty="0"/>
              <a:t> </a:t>
            </a:r>
            <a:r>
              <a:rPr lang="es-ES" sz="1400" b="1" dirty="0" smtClean="0"/>
              <a:t>tickets</a:t>
            </a:r>
            <a:r>
              <a:rPr lang="es-ES" sz="1400" dirty="0" smtClean="0"/>
              <a:t>.</a:t>
            </a:r>
            <a:endParaRPr lang="es-ES" sz="1400" dirty="0"/>
          </a:p>
          <a:p>
            <a:pPr marL="285750" indent="-285750" algn="l">
              <a:buFont typeface="Arial" panose="020B0604020202020204" pitchFamily="34" charset="0"/>
              <a:buChar char="•"/>
            </a:pPr>
            <a:r>
              <a:rPr lang="es-ES" sz="1400" b="1" dirty="0" err="1"/>
              <a:t>Cancellations</a:t>
            </a:r>
            <a:r>
              <a:rPr lang="es-ES" sz="1400" dirty="0"/>
              <a:t> </a:t>
            </a:r>
            <a:r>
              <a:rPr lang="es-ES" sz="1400" dirty="0" err="1"/>
              <a:t>on</a:t>
            </a:r>
            <a:r>
              <a:rPr lang="es-ES" sz="1400" dirty="0"/>
              <a:t> </a:t>
            </a:r>
            <a:r>
              <a:rPr lang="es-ES" sz="1400" b="1" dirty="0" err="1"/>
              <a:t>partially</a:t>
            </a:r>
            <a:r>
              <a:rPr lang="es-ES" sz="1400" b="1" dirty="0"/>
              <a:t> </a:t>
            </a:r>
            <a:r>
              <a:rPr lang="es-ES" sz="1400" b="1" dirty="0" err="1"/>
              <a:t>flown</a:t>
            </a:r>
            <a:r>
              <a:rPr lang="es-ES" sz="1400" b="1" dirty="0"/>
              <a:t> </a:t>
            </a:r>
            <a:r>
              <a:rPr lang="es-ES" sz="1400" b="1" dirty="0" smtClean="0"/>
              <a:t>tickets</a:t>
            </a:r>
            <a:r>
              <a:rPr lang="es-ES" sz="1400" dirty="0" smtClean="0"/>
              <a:t>.</a:t>
            </a:r>
            <a:endParaRPr lang="es-ES" sz="1400" dirty="0"/>
          </a:p>
          <a:p>
            <a:pPr marL="285750" indent="-285750" algn="l">
              <a:buFont typeface="Arial" panose="020B0604020202020204" pitchFamily="34" charset="0"/>
              <a:buChar char="•"/>
            </a:pPr>
            <a:r>
              <a:rPr lang="es-ES" sz="1400" dirty="0" err="1"/>
              <a:t>The</a:t>
            </a:r>
            <a:r>
              <a:rPr lang="es-ES" sz="1400" dirty="0"/>
              <a:t> </a:t>
            </a:r>
            <a:r>
              <a:rPr lang="es-ES" sz="1400" b="1" dirty="0"/>
              <a:t>new </a:t>
            </a:r>
            <a:r>
              <a:rPr lang="es-ES" sz="1400" b="1" dirty="0" err="1"/>
              <a:t>Vueling</a:t>
            </a:r>
            <a:r>
              <a:rPr lang="es-ES" sz="1400" b="1" dirty="0"/>
              <a:t> VY </a:t>
            </a:r>
            <a:r>
              <a:rPr lang="es-ES" sz="1400" b="1" dirty="0" err="1"/>
              <a:t>Timeflex</a:t>
            </a:r>
            <a:r>
              <a:rPr lang="es-ES" sz="1400" b="1" dirty="0"/>
              <a:t> </a:t>
            </a:r>
            <a:r>
              <a:rPr lang="es-ES" sz="1400" dirty="0"/>
              <a:t>and </a:t>
            </a:r>
            <a:r>
              <a:rPr lang="es-ES" sz="1400" b="1" dirty="0"/>
              <a:t>Iberia </a:t>
            </a:r>
            <a:r>
              <a:rPr lang="es-ES" sz="1400" b="1" dirty="0" err="1"/>
              <a:t>Families</a:t>
            </a:r>
            <a:r>
              <a:rPr lang="es-ES" sz="1400" b="1" dirty="0"/>
              <a:t> </a:t>
            </a:r>
            <a:r>
              <a:rPr lang="es-ES" sz="1400" dirty="0"/>
              <a:t>can be </a:t>
            </a:r>
            <a:r>
              <a:rPr lang="es-ES" sz="1400" dirty="0" err="1"/>
              <a:t>used</a:t>
            </a:r>
            <a:r>
              <a:rPr lang="es-ES" sz="1400" dirty="0" smtClean="0"/>
              <a:t>.</a:t>
            </a:r>
          </a:p>
          <a:p>
            <a:pPr algn="l"/>
            <a:endParaRPr lang="es-ES" sz="1400" dirty="0"/>
          </a:p>
          <a:p>
            <a:pPr algn="l"/>
            <a:r>
              <a:rPr lang="es-ES" sz="1400" dirty="0" err="1"/>
              <a:t>Our</a:t>
            </a:r>
            <a:r>
              <a:rPr lang="es-ES" sz="1400" dirty="0"/>
              <a:t> </a:t>
            </a:r>
            <a:r>
              <a:rPr lang="es-ES" sz="1400" dirty="0" err="1"/>
              <a:t>list</a:t>
            </a:r>
            <a:r>
              <a:rPr lang="es-ES" sz="1400" dirty="0"/>
              <a:t> of </a:t>
            </a:r>
            <a:r>
              <a:rPr lang="es-ES" sz="1400" dirty="0" err="1"/>
              <a:t>Aggregators</a:t>
            </a:r>
            <a:r>
              <a:rPr lang="es-ES" sz="1400" dirty="0"/>
              <a:t> </a:t>
            </a:r>
            <a:r>
              <a:rPr lang="es-ES" sz="1400" dirty="0" err="1"/>
              <a:t>continues</a:t>
            </a:r>
            <a:r>
              <a:rPr lang="es-ES" sz="1400" dirty="0"/>
              <a:t> to </a:t>
            </a:r>
            <a:r>
              <a:rPr lang="es-ES" sz="1400" dirty="0" err="1"/>
              <a:t>grow</a:t>
            </a:r>
            <a:r>
              <a:rPr lang="es-ES" sz="1400" dirty="0"/>
              <a:t> </a:t>
            </a:r>
            <a:r>
              <a:rPr lang="es-ES" sz="1400" dirty="0" err="1"/>
              <a:t>with</a:t>
            </a:r>
            <a:r>
              <a:rPr lang="es-ES" sz="1400" dirty="0"/>
              <a:t> </a:t>
            </a:r>
            <a:r>
              <a:rPr lang="es-ES" sz="1400" dirty="0" err="1"/>
              <a:t>the</a:t>
            </a:r>
            <a:r>
              <a:rPr lang="es-ES" sz="1400" dirty="0"/>
              <a:t> </a:t>
            </a:r>
            <a:r>
              <a:rPr lang="es-ES" sz="1400" dirty="0" err="1"/>
              <a:t>incorporation</a:t>
            </a:r>
            <a:r>
              <a:rPr lang="es-ES" sz="1400" dirty="0"/>
              <a:t> of: </a:t>
            </a:r>
            <a:r>
              <a:rPr lang="es-ES" sz="1400" dirty="0" err="1"/>
              <a:t>Lemontech</a:t>
            </a:r>
            <a:r>
              <a:rPr lang="es-ES" sz="1400" dirty="0"/>
              <a:t> in </a:t>
            </a:r>
            <a:r>
              <a:rPr lang="es-ES" sz="1400" dirty="0" err="1"/>
              <a:t>Brazil</a:t>
            </a:r>
            <a:r>
              <a:rPr lang="es-ES" sz="1400" dirty="0"/>
              <a:t>, AER Content </a:t>
            </a:r>
            <a:r>
              <a:rPr lang="es-ES" sz="1400" dirty="0" err="1"/>
              <a:t>Connector</a:t>
            </a:r>
            <a:r>
              <a:rPr lang="es-ES" sz="1400" dirty="0"/>
              <a:t> in </a:t>
            </a:r>
            <a:r>
              <a:rPr lang="es-ES" sz="1400" dirty="0" err="1"/>
              <a:t>Europe</a:t>
            </a:r>
            <a:r>
              <a:rPr lang="es-ES" sz="1400" dirty="0"/>
              <a:t> and </a:t>
            </a:r>
            <a:r>
              <a:rPr lang="es-ES" sz="1400" dirty="0" err="1"/>
              <a:t>Polaris</a:t>
            </a:r>
            <a:r>
              <a:rPr lang="es-ES" sz="1400" dirty="0"/>
              <a:t> in </a:t>
            </a:r>
            <a:r>
              <a:rPr lang="es-ES" sz="1400" dirty="0" err="1"/>
              <a:t>Spain</a:t>
            </a:r>
            <a:r>
              <a:rPr lang="es-ES" sz="1400" dirty="0"/>
              <a:t>. </a:t>
            </a:r>
          </a:p>
          <a:p>
            <a:pPr algn="l"/>
            <a:endParaRPr lang="es-ES" sz="1400" dirty="0"/>
          </a:p>
          <a:p>
            <a:pPr algn="l"/>
            <a:r>
              <a:rPr lang="es-ES" sz="1400" dirty="0" err="1"/>
              <a:t>The</a:t>
            </a:r>
            <a:r>
              <a:rPr lang="es-ES" sz="1400" dirty="0"/>
              <a:t> </a:t>
            </a:r>
            <a:r>
              <a:rPr lang="es-ES" sz="1400" b="1" dirty="0"/>
              <a:t>complete </a:t>
            </a:r>
            <a:r>
              <a:rPr lang="es-ES" sz="1400" b="1" dirty="0" err="1"/>
              <a:t>list</a:t>
            </a:r>
            <a:r>
              <a:rPr lang="es-ES" sz="1400" b="1" dirty="0"/>
              <a:t> of </a:t>
            </a:r>
            <a:r>
              <a:rPr lang="es-ES" sz="1400" b="1" dirty="0" err="1"/>
              <a:t>aggregators</a:t>
            </a:r>
            <a:r>
              <a:rPr lang="es-ES" sz="1400" b="1" dirty="0"/>
              <a:t> </a:t>
            </a:r>
            <a:r>
              <a:rPr lang="es-ES" sz="1400" dirty="0" err="1"/>
              <a:t>is</a:t>
            </a:r>
            <a:r>
              <a:rPr lang="es-ES" sz="1400" dirty="0"/>
              <a:t> </a:t>
            </a:r>
            <a:r>
              <a:rPr lang="es-ES" sz="1400" dirty="0" err="1"/>
              <a:t>available</a:t>
            </a:r>
            <a:r>
              <a:rPr lang="es-ES" sz="1400" dirty="0"/>
              <a:t> </a:t>
            </a:r>
            <a:r>
              <a:rPr lang="es-ES" sz="1400" b="1" dirty="0"/>
              <a:t>at </a:t>
            </a:r>
            <a:r>
              <a:rPr lang="es-ES" sz="1400" b="1" dirty="0" err="1"/>
              <a:t>the</a:t>
            </a:r>
            <a:r>
              <a:rPr lang="es-ES" sz="1400" b="1" dirty="0"/>
              <a:t> </a:t>
            </a:r>
            <a:r>
              <a:rPr lang="es-ES" sz="1400" b="1" dirty="0" err="1"/>
              <a:t>end</a:t>
            </a:r>
            <a:r>
              <a:rPr lang="es-ES" sz="1400" b="1" dirty="0"/>
              <a:t> of </a:t>
            </a:r>
            <a:r>
              <a:rPr lang="es-ES" sz="1400" b="1" dirty="0" err="1"/>
              <a:t>this</a:t>
            </a:r>
            <a:r>
              <a:rPr lang="es-ES" sz="1400" b="1" dirty="0"/>
              <a:t> </a:t>
            </a:r>
            <a:r>
              <a:rPr lang="es-ES" sz="1400" b="1" dirty="0" err="1"/>
              <a:t>Newsletter</a:t>
            </a:r>
            <a:r>
              <a:rPr lang="es-ES" sz="1400" dirty="0" smtClean="0"/>
              <a:t>.</a:t>
            </a:r>
          </a:p>
          <a:p>
            <a:pPr algn="l"/>
            <a:endParaRPr lang="es-ES" sz="1400" dirty="0"/>
          </a:p>
          <a:p>
            <a:pPr algn="l"/>
            <a:r>
              <a:rPr lang="es-ES" sz="1400" b="1" dirty="0" err="1"/>
              <a:t>Welcome</a:t>
            </a:r>
            <a:r>
              <a:rPr lang="es-ES" sz="1400" b="1" dirty="0"/>
              <a:t> </a:t>
            </a:r>
            <a:r>
              <a:rPr lang="es-ES" sz="1400" b="1" dirty="0" err="1"/>
              <a:t>on</a:t>
            </a:r>
            <a:r>
              <a:rPr lang="es-ES" sz="1400" b="1" dirty="0"/>
              <a:t> </a:t>
            </a:r>
            <a:r>
              <a:rPr lang="es-ES" sz="1400" b="1" dirty="0" err="1"/>
              <a:t>board</a:t>
            </a:r>
            <a:r>
              <a:rPr lang="es-ES" sz="1400" b="1" dirty="0"/>
              <a:t>!</a:t>
            </a:r>
          </a:p>
          <a:p>
            <a:pPr algn="l"/>
            <a:endParaRPr lang="es-ES" sz="1400" dirty="0"/>
          </a:p>
          <a:p>
            <a:r>
              <a:rPr lang="es-ES" sz="1400" dirty="0"/>
              <a:t> </a:t>
            </a:r>
          </a:p>
          <a:p>
            <a:r>
              <a:rPr lang="es-ES" sz="1400" dirty="0"/>
              <a:t> </a:t>
            </a:r>
          </a:p>
          <a:p>
            <a:r>
              <a:rPr lang="es-ES" sz="1400" dirty="0"/>
              <a:t> </a:t>
            </a:r>
          </a:p>
          <a:p>
            <a:r>
              <a:rPr lang="es-ES" sz="1400" dirty="0"/>
              <a:t> </a:t>
            </a:r>
          </a:p>
          <a:p>
            <a:pPr lvl="0" algn="l"/>
            <a:endParaRPr lang="es-ES" sz="1400" dirty="0"/>
          </a:p>
          <a:p>
            <a:pPr algn="l"/>
            <a:endParaRPr lang="es-ES" sz="1396" dirty="0">
              <a:solidFill>
                <a:schemeClr val="bg1">
                  <a:lumMod val="50000"/>
                </a:schemeClr>
              </a:solidFill>
              <a:latin typeface="Iberia Text" panose="02000506040000020004" pitchFamily="2" charset="0"/>
            </a:endParaRPr>
          </a:p>
        </p:txBody>
      </p:sp>
      <p:sp>
        <p:nvSpPr>
          <p:cNvPr id="30" name="Título 6">
            <a:extLst>
              <a:ext uri="{FF2B5EF4-FFF2-40B4-BE49-F238E27FC236}">
                <a16:creationId xmlns="" xmlns:a16="http://schemas.microsoft.com/office/drawing/2014/main" id="{A6A986E0-386C-3043-92A8-68D247B5F13F}"/>
              </a:ext>
            </a:extLst>
          </p:cNvPr>
          <p:cNvSpPr txBox="1">
            <a:spLocks/>
          </p:cNvSpPr>
          <p:nvPr/>
        </p:nvSpPr>
        <p:spPr>
          <a:xfrm>
            <a:off x="432499" y="376150"/>
            <a:ext cx="5326612" cy="1220309"/>
          </a:xfrm>
          <a:prstGeom prst="rect">
            <a:avLst/>
          </a:prstGeom>
        </p:spPr>
        <p:txBody>
          <a:bodyPr anchor="b"/>
          <a:lstStyle>
            <a:lvl1pPr algn="ctr" defTabSz="738781" rtl="0" eaLnBrk="1" latinLnBrk="0" hangingPunct="1">
              <a:lnSpc>
                <a:spcPct val="100000"/>
              </a:lnSpc>
              <a:spcBef>
                <a:spcPct val="0"/>
              </a:spcBef>
              <a:buNone/>
              <a:defRPr sz="4847" kern="1200">
                <a:solidFill>
                  <a:schemeClr val="tx1"/>
                </a:solidFill>
                <a:latin typeface="+mj-lt"/>
                <a:ea typeface="+mj-ea"/>
                <a:cs typeface="+mj-cs"/>
              </a:defRPr>
            </a:lvl1pPr>
          </a:lstStyle>
          <a:p>
            <a:pPr algn="l"/>
            <a:r>
              <a:rPr lang="es-ES" sz="10000" dirty="0">
                <a:solidFill>
                  <a:schemeClr val="tx2"/>
                </a:solidFill>
              </a:rPr>
              <a:t>¡Hola!</a:t>
            </a:r>
          </a:p>
        </p:txBody>
      </p:sp>
      <p:pic>
        <p:nvPicPr>
          <p:cNvPr id="34" name="Imagen 33">
            <a:extLst>
              <a:ext uri="{FF2B5EF4-FFF2-40B4-BE49-F238E27FC236}">
                <a16:creationId xmlns="" xmlns:a16="http://schemas.microsoft.com/office/drawing/2014/main" id="{9E38C42C-7BA5-104D-B7A4-3106743FD8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6061" y="1596459"/>
            <a:ext cx="144100" cy="102929"/>
          </a:xfrm>
          <a:prstGeom prst="rect">
            <a:avLst/>
          </a:prstGeom>
        </p:spPr>
      </p:pic>
      <p:grpSp>
        <p:nvGrpSpPr>
          <p:cNvPr id="37" name="Grupo 36">
            <a:extLst>
              <a:ext uri="{FF2B5EF4-FFF2-40B4-BE49-F238E27FC236}">
                <a16:creationId xmlns="" xmlns:a16="http://schemas.microsoft.com/office/drawing/2014/main" id="{0CC88859-4704-2840-9725-058520199F18}"/>
              </a:ext>
            </a:extLst>
          </p:cNvPr>
          <p:cNvGrpSpPr/>
          <p:nvPr/>
        </p:nvGrpSpPr>
        <p:grpSpPr>
          <a:xfrm>
            <a:off x="4938872" y="5879721"/>
            <a:ext cx="1986282" cy="713448"/>
            <a:chOff x="11479475" y="162696"/>
            <a:chExt cx="2335354" cy="838830"/>
          </a:xfrm>
        </p:grpSpPr>
        <p:grpSp>
          <p:nvGrpSpPr>
            <p:cNvPr id="38" name="Grupo 37">
              <a:extLst>
                <a:ext uri="{FF2B5EF4-FFF2-40B4-BE49-F238E27FC236}">
                  <a16:creationId xmlns="" xmlns:a16="http://schemas.microsoft.com/office/drawing/2014/main" id="{C80D536B-561A-804E-8DB8-92147A284152}"/>
                </a:ext>
              </a:extLst>
            </p:cNvPr>
            <p:cNvGrpSpPr/>
            <p:nvPr/>
          </p:nvGrpSpPr>
          <p:grpSpPr>
            <a:xfrm>
              <a:off x="12291642" y="162696"/>
              <a:ext cx="1523187" cy="838830"/>
              <a:chOff x="12291642" y="162696"/>
              <a:chExt cx="1523187" cy="838830"/>
            </a:xfrm>
          </p:grpSpPr>
          <p:pic>
            <p:nvPicPr>
              <p:cNvPr id="40" name="Imagen 39">
                <a:extLst>
                  <a:ext uri="{FF2B5EF4-FFF2-40B4-BE49-F238E27FC236}">
                    <a16:creationId xmlns="" xmlns:a16="http://schemas.microsoft.com/office/drawing/2014/main" id="{A9AF6868-7BAB-544F-BCBC-484C215D25F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41" name="Imagen 40">
                <a:extLst>
                  <a:ext uri="{FF2B5EF4-FFF2-40B4-BE49-F238E27FC236}">
                    <a16:creationId xmlns="" xmlns:a16="http://schemas.microsoft.com/office/drawing/2014/main" id="{97CDE6C5-C333-9E4C-9907-6EA3282139F6}"/>
                  </a:ext>
                </a:extLst>
              </p:cNvPr>
              <p:cNvPicPr/>
              <p:nvPr/>
            </p:nvPicPr>
            <p:blipFill>
              <a:blip r:embed="rId4"/>
              <a:stretch>
                <a:fillRect/>
              </a:stretch>
            </p:blipFill>
            <p:spPr bwMode="auto">
              <a:xfrm>
                <a:off x="12291642" y="235352"/>
                <a:ext cx="697527" cy="693518"/>
              </a:xfrm>
              <a:prstGeom prst="rect">
                <a:avLst/>
              </a:prstGeom>
              <a:noFill/>
              <a:ln>
                <a:noFill/>
              </a:ln>
            </p:spPr>
          </p:pic>
        </p:grpSp>
        <p:pic>
          <p:nvPicPr>
            <p:cNvPr id="39" name="Picture 2" descr="image004">
              <a:extLst>
                <a:ext uri="{FF2B5EF4-FFF2-40B4-BE49-F238E27FC236}">
                  <a16:creationId xmlns="" xmlns:a16="http://schemas.microsoft.com/office/drawing/2014/main" id="{8F5F438B-9D8A-DC40-B554-6836F9CF4C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CuadroTexto 12">
            <a:extLst>
              <a:ext uri="{FF2B5EF4-FFF2-40B4-BE49-F238E27FC236}">
                <a16:creationId xmlns="" xmlns:a16="http://schemas.microsoft.com/office/drawing/2014/main" id="{9FEC9B03-ED7A-4885-AF39-8B0FDCC6C69D}"/>
              </a:ext>
            </a:extLst>
          </p:cNvPr>
          <p:cNvSpPr txBox="1"/>
          <p:nvPr/>
        </p:nvSpPr>
        <p:spPr>
          <a:xfrm>
            <a:off x="4898981" y="1062658"/>
            <a:ext cx="5230813"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defTabSz="914400" rtl="0" eaLnBrk="1" fontAlgn="auto" latinLnBrk="0" hangingPunct="0">
              <a:lnSpc>
                <a:spcPct val="100000"/>
              </a:lnSpc>
              <a:spcBef>
                <a:spcPts val="0"/>
              </a:spcBef>
              <a:spcAft>
                <a:spcPts val="0"/>
              </a:spcAft>
              <a:buClrTx/>
              <a:buSzTx/>
              <a:buFontTx/>
              <a:buNone/>
              <a:tabLst/>
              <a:defRPr/>
            </a:pPr>
            <a:r>
              <a:rPr lang="es-ES_tradnl" sz="1600" spc="300" dirty="0" smtClean="0">
                <a:solidFill>
                  <a:srgbClr val="C00000"/>
                </a:solidFill>
                <a:latin typeface="Iberia Text"/>
                <a:sym typeface="Iberia Text"/>
              </a:rPr>
              <a:t>MARCH 2023</a:t>
            </a:r>
            <a:endParaRPr kumimoji="0" lang="es-ES_tradnl" sz="1600" b="0" i="0" u="none" strike="noStrike" kern="1200" cap="none" spc="300" normalizeH="0" baseline="0" noProof="0" dirty="0">
              <a:ln>
                <a:noFill/>
              </a:ln>
              <a:solidFill>
                <a:srgbClr val="C00000"/>
              </a:solidFill>
              <a:effectLst/>
              <a:uLnTx/>
              <a:uFillTx/>
              <a:latin typeface="Iberia Text"/>
              <a:ea typeface="+mn-ea"/>
              <a:cs typeface="+mn-cs"/>
            </a:endParaRPr>
          </a:p>
        </p:txBody>
      </p:sp>
      <p:pic>
        <p:nvPicPr>
          <p:cNvPr id="2" name="Imagen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019" y="1742700"/>
            <a:ext cx="3896227" cy="3896227"/>
          </a:xfrm>
          <a:prstGeom prst="rect">
            <a:avLst/>
          </a:prstGeom>
        </p:spPr>
      </p:pic>
      <p:pic>
        <p:nvPicPr>
          <p:cNvPr id="12" name="Imagen 11">
            <a:extLst>
              <a:ext uri="{FF2B5EF4-FFF2-40B4-BE49-F238E27FC236}">
                <a16:creationId xmlns="" xmlns:a16="http://schemas.microsoft.com/office/drawing/2014/main" id="{9E38C42C-7BA5-104D-B7A4-3106743FD8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5172" y="3106021"/>
            <a:ext cx="144100" cy="102929"/>
          </a:xfrm>
          <a:prstGeom prst="rect">
            <a:avLst/>
          </a:prstGeom>
        </p:spPr>
      </p:pic>
    </p:spTree>
    <p:extLst>
      <p:ext uri="{BB962C8B-B14F-4D97-AF65-F5344CB8AC3E}">
        <p14:creationId xmlns:p14="http://schemas.microsoft.com/office/powerpoint/2010/main" val="1774364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ángulo 73">
            <a:extLst>
              <a:ext uri="{FF2B5EF4-FFF2-40B4-BE49-F238E27FC236}">
                <a16:creationId xmlns:a16="http://schemas.microsoft.com/office/drawing/2014/main" xmlns="" id="{115E1E12-EC5F-0E49-B910-1BA1B39690D1}"/>
              </a:ext>
            </a:extLst>
          </p:cNvPr>
          <p:cNvSpPr/>
          <p:nvPr/>
        </p:nvSpPr>
        <p:spPr>
          <a:xfrm>
            <a:off x="177421" y="177421"/>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5" name="Marcador de texto 2">
            <a:extLst>
              <a:ext uri="{FF2B5EF4-FFF2-40B4-BE49-F238E27FC236}">
                <a16:creationId xmlns:a16="http://schemas.microsoft.com/office/drawing/2014/main" xmlns="" id="{AD537345-FB89-7B4A-A9D6-ADCE4FDB9C6D}"/>
              </a:ext>
            </a:extLst>
          </p:cNvPr>
          <p:cNvSpPr txBox="1">
            <a:spLocks/>
          </p:cNvSpPr>
          <p:nvPr/>
        </p:nvSpPr>
        <p:spPr>
          <a:xfrm>
            <a:off x="824828" y="3115891"/>
            <a:ext cx="5205371" cy="466457"/>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969" dirty="0"/>
              <a:t>.</a:t>
            </a:r>
          </a:p>
        </p:txBody>
      </p:sp>
      <p:sp>
        <p:nvSpPr>
          <p:cNvPr id="76" name="Título 6">
            <a:extLst>
              <a:ext uri="{FF2B5EF4-FFF2-40B4-BE49-F238E27FC236}">
                <a16:creationId xmlns:a16="http://schemas.microsoft.com/office/drawing/2014/main" xmlns="" id="{86F876C2-9B7F-2D40-8D17-9546DF4D7812}"/>
              </a:ext>
            </a:extLst>
          </p:cNvPr>
          <p:cNvSpPr txBox="1">
            <a:spLocks/>
          </p:cNvSpPr>
          <p:nvPr/>
        </p:nvSpPr>
        <p:spPr>
          <a:xfrm>
            <a:off x="380170" y="430759"/>
            <a:ext cx="11376025" cy="83094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r>
              <a:rPr lang="es-ES" sz="5000" dirty="0" err="1"/>
              <a:t>Points</a:t>
            </a:r>
            <a:r>
              <a:rPr lang="es-ES" sz="5000" dirty="0"/>
              <a:t> of </a:t>
            </a:r>
            <a:r>
              <a:rPr lang="es-ES" sz="5000" dirty="0" err="1"/>
              <a:t>contact</a:t>
            </a:r>
            <a:endParaRPr lang="es-ES" sz="5000" dirty="0"/>
          </a:p>
        </p:txBody>
      </p:sp>
      <p:sp>
        <p:nvSpPr>
          <p:cNvPr id="78" name="Rectángulo 77">
            <a:extLst>
              <a:ext uri="{FF2B5EF4-FFF2-40B4-BE49-F238E27FC236}">
                <a16:creationId xmlns:a16="http://schemas.microsoft.com/office/drawing/2014/main" xmlns="" id="{7FDF19C8-1708-954A-86A5-3C239BCDB5D0}"/>
              </a:ext>
            </a:extLst>
          </p:cNvPr>
          <p:cNvSpPr/>
          <p:nvPr/>
        </p:nvSpPr>
        <p:spPr>
          <a:xfrm>
            <a:off x="8348133" y="2600324"/>
            <a:ext cx="3098800" cy="3030835"/>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solidFill>
                <a:schemeClr val="tx1"/>
              </a:solidFill>
            </a:endParaRPr>
          </a:p>
        </p:txBody>
      </p:sp>
      <p:sp>
        <p:nvSpPr>
          <p:cNvPr id="79" name="Marcador de texto 2">
            <a:extLst>
              <a:ext uri="{FF2B5EF4-FFF2-40B4-BE49-F238E27FC236}">
                <a16:creationId xmlns:a16="http://schemas.microsoft.com/office/drawing/2014/main" xmlns="" id="{346394B5-D23A-774E-A591-7A8C9C0584C4}"/>
              </a:ext>
            </a:extLst>
          </p:cNvPr>
          <p:cNvSpPr txBox="1">
            <a:spLocks/>
          </p:cNvSpPr>
          <p:nvPr/>
        </p:nvSpPr>
        <p:spPr>
          <a:xfrm>
            <a:off x="8645235" y="4001026"/>
            <a:ext cx="2604655" cy="1730809"/>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938" algn="ctr"/>
            <a:r>
              <a:rPr lang="en-US" sz="1400" dirty="0">
                <a:solidFill>
                  <a:schemeClr val="bg1">
                    <a:lumMod val="50000"/>
                  </a:schemeClr>
                </a:solidFill>
              </a:rPr>
              <a:t>At LATAM </a:t>
            </a:r>
            <a:r>
              <a:rPr lang="en-US" sz="1400" b="1" dirty="0">
                <a:solidFill>
                  <a:schemeClr val="bg1">
                    <a:lumMod val="50000"/>
                  </a:schemeClr>
                </a:solidFill>
              </a:rPr>
              <a:t>we have extended the NDC Call Centre hours </a:t>
            </a:r>
            <a:r>
              <a:rPr lang="en-US" sz="1400" dirty="0">
                <a:solidFill>
                  <a:schemeClr val="bg1">
                    <a:lumMod val="50000"/>
                  </a:schemeClr>
                </a:solidFill>
              </a:rPr>
              <a:t>to Saturdays and Sundays from 9:00 am to 6:00 pm.</a:t>
            </a:r>
            <a:endParaRPr lang="es-ES" sz="1400" dirty="0">
              <a:solidFill>
                <a:schemeClr val="bg1">
                  <a:lumMod val="50000"/>
                </a:schemeClr>
              </a:solidFill>
            </a:endParaRPr>
          </a:p>
        </p:txBody>
      </p:sp>
      <p:pic>
        <p:nvPicPr>
          <p:cNvPr id="80" name="Imagen 79">
            <a:extLst>
              <a:ext uri="{FF2B5EF4-FFF2-40B4-BE49-F238E27FC236}">
                <a16:creationId xmlns:a16="http://schemas.microsoft.com/office/drawing/2014/main" xmlns="" id="{5F88C4FE-AB28-4B43-9700-DA420FFC0831}"/>
              </a:ext>
            </a:extLst>
          </p:cNvPr>
          <p:cNvPicPr>
            <a:picLocks noChangeAspect="1"/>
          </p:cNvPicPr>
          <p:nvPr/>
        </p:nvPicPr>
        <p:blipFill>
          <a:blip r:embed="rId3"/>
          <a:stretch>
            <a:fillRect/>
          </a:stretch>
        </p:blipFill>
        <p:spPr>
          <a:xfrm>
            <a:off x="9537652" y="2862348"/>
            <a:ext cx="720000" cy="720000"/>
          </a:xfrm>
          <a:prstGeom prst="rect">
            <a:avLst/>
          </a:prstGeom>
        </p:spPr>
      </p:pic>
      <p:sp>
        <p:nvSpPr>
          <p:cNvPr id="81" name="Rectángulo 80">
            <a:extLst>
              <a:ext uri="{FF2B5EF4-FFF2-40B4-BE49-F238E27FC236}">
                <a16:creationId xmlns:a16="http://schemas.microsoft.com/office/drawing/2014/main" xmlns="" id="{94412EE6-61E1-E54C-846D-E98F3834FEA4}"/>
              </a:ext>
            </a:extLst>
          </p:cNvPr>
          <p:cNvSpPr/>
          <p:nvPr/>
        </p:nvSpPr>
        <p:spPr>
          <a:xfrm>
            <a:off x="4555066" y="2600324"/>
            <a:ext cx="3098800" cy="3030835"/>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solidFill>
                <a:schemeClr val="tx1"/>
              </a:solidFill>
            </a:endParaRPr>
          </a:p>
        </p:txBody>
      </p:sp>
      <p:sp>
        <p:nvSpPr>
          <p:cNvPr id="82" name="Marcador de texto 2">
            <a:extLst>
              <a:ext uri="{FF2B5EF4-FFF2-40B4-BE49-F238E27FC236}">
                <a16:creationId xmlns:a16="http://schemas.microsoft.com/office/drawing/2014/main" xmlns="" id="{8103BB1D-B421-0648-BF17-A09F68BE43F6}"/>
              </a:ext>
            </a:extLst>
          </p:cNvPr>
          <p:cNvSpPr txBox="1">
            <a:spLocks/>
          </p:cNvSpPr>
          <p:nvPr/>
        </p:nvSpPr>
        <p:spPr>
          <a:xfrm>
            <a:off x="4701309" y="4001026"/>
            <a:ext cx="2770910" cy="1730809"/>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938" algn="ctr"/>
            <a:r>
              <a:rPr lang="en-US" sz="1400" dirty="0">
                <a:solidFill>
                  <a:schemeClr val="bg1">
                    <a:lumMod val="50000"/>
                  </a:schemeClr>
                </a:solidFill>
              </a:rPr>
              <a:t>For other markets call the </a:t>
            </a:r>
            <a:r>
              <a:rPr lang="en-US" sz="1400" b="1" dirty="0">
                <a:solidFill>
                  <a:schemeClr val="bg1">
                    <a:lumMod val="50000"/>
                  </a:schemeClr>
                </a:solidFill>
              </a:rPr>
              <a:t>usual Agency Call Centre </a:t>
            </a:r>
            <a:r>
              <a:rPr lang="en-US" sz="1400" dirty="0">
                <a:solidFill>
                  <a:schemeClr val="bg1">
                    <a:lumMod val="50000"/>
                  </a:schemeClr>
                </a:solidFill>
              </a:rPr>
              <a:t>(check the number for your country on Iberiagencias.com) </a:t>
            </a:r>
            <a:r>
              <a:rPr lang="en-US" sz="1400" b="1" dirty="0">
                <a:solidFill>
                  <a:schemeClr val="bg1">
                    <a:lumMod val="50000"/>
                  </a:schemeClr>
                </a:solidFill>
              </a:rPr>
              <a:t>and select the NDC option on the voice mail</a:t>
            </a:r>
            <a:r>
              <a:rPr lang="en-US" sz="1400" dirty="0">
                <a:solidFill>
                  <a:schemeClr val="bg1">
                    <a:lumMod val="50000"/>
                  </a:schemeClr>
                </a:solidFill>
              </a:rPr>
              <a:t>.</a:t>
            </a:r>
            <a:r>
              <a:rPr lang="es-ES" sz="1400" dirty="0">
                <a:solidFill>
                  <a:schemeClr val="bg1">
                    <a:lumMod val="50000"/>
                  </a:schemeClr>
                </a:solidFill>
              </a:rPr>
              <a:t/>
            </a:r>
            <a:br>
              <a:rPr lang="es-ES" sz="1400" dirty="0">
                <a:solidFill>
                  <a:schemeClr val="bg1">
                    <a:lumMod val="50000"/>
                  </a:schemeClr>
                </a:solidFill>
              </a:rPr>
            </a:br>
            <a:endParaRPr lang="es-ES" sz="1400" dirty="0">
              <a:solidFill>
                <a:schemeClr val="bg1">
                  <a:lumMod val="50000"/>
                </a:schemeClr>
              </a:solidFill>
            </a:endParaRPr>
          </a:p>
        </p:txBody>
      </p:sp>
      <p:pic>
        <p:nvPicPr>
          <p:cNvPr id="83" name="Imagen 82">
            <a:extLst>
              <a:ext uri="{FF2B5EF4-FFF2-40B4-BE49-F238E27FC236}">
                <a16:creationId xmlns:a16="http://schemas.microsoft.com/office/drawing/2014/main" xmlns="" id="{0D03ECC0-C0D4-E143-BBCB-9A2BC75E556B}"/>
              </a:ext>
            </a:extLst>
          </p:cNvPr>
          <p:cNvPicPr>
            <a:picLocks noChangeAspect="1"/>
          </p:cNvPicPr>
          <p:nvPr/>
        </p:nvPicPr>
        <p:blipFill>
          <a:blip r:embed="rId4"/>
          <a:stretch>
            <a:fillRect/>
          </a:stretch>
        </p:blipFill>
        <p:spPr>
          <a:xfrm>
            <a:off x="5710474" y="2903543"/>
            <a:ext cx="777701" cy="586810"/>
          </a:xfrm>
          <a:prstGeom prst="rect">
            <a:avLst/>
          </a:prstGeom>
        </p:spPr>
      </p:pic>
      <p:sp>
        <p:nvSpPr>
          <p:cNvPr id="84" name="Rectángulo 83">
            <a:extLst>
              <a:ext uri="{FF2B5EF4-FFF2-40B4-BE49-F238E27FC236}">
                <a16:creationId xmlns:a16="http://schemas.microsoft.com/office/drawing/2014/main" xmlns="" id="{5F032C38-7C77-324A-B8A6-96FDCF527E57}"/>
              </a:ext>
            </a:extLst>
          </p:cNvPr>
          <p:cNvSpPr/>
          <p:nvPr/>
        </p:nvSpPr>
        <p:spPr>
          <a:xfrm>
            <a:off x="734783" y="2600324"/>
            <a:ext cx="3098800" cy="302418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solidFill>
                <a:schemeClr val="tx1"/>
              </a:solidFill>
            </a:endParaRPr>
          </a:p>
        </p:txBody>
      </p:sp>
      <p:pic>
        <p:nvPicPr>
          <p:cNvPr id="85" name="Imagen 84">
            <a:extLst>
              <a:ext uri="{FF2B5EF4-FFF2-40B4-BE49-F238E27FC236}">
                <a16:creationId xmlns:a16="http://schemas.microsoft.com/office/drawing/2014/main" xmlns="" id="{F9DE0FAF-A303-2848-A208-3C5582C45798}"/>
              </a:ext>
            </a:extLst>
          </p:cNvPr>
          <p:cNvPicPr>
            <a:picLocks noChangeAspect="1"/>
          </p:cNvPicPr>
          <p:nvPr/>
        </p:nvPicPr>
        <p:blipFill>
          <a:blip r:embed="rId5"/>
          <a:stretch>
            <a:fillRect/>
          </a:stretch>
        </p:blipFill>
        <p:spPr>
          <a:xfrm>
            <a:off x="1887774" y="2886765"/>
            <a:ext cx="755999" cy="652438"/>
          </a:xfrm>
          <a:prstGeom prst="rect">
            <a:avLst/>
          </a:prstGeom>
        </p:spPr>
      </p:pic>
      <p:sp>
        <p:nvSpPr>
          <p:cNvPr id="86" name="Marcador de texto 2">
            <a:extLst>
              <a:ext uri="{FF2B5EF4-FFF2-40B4-BE49-F238E27FC236}">
                <a16:creationId xmlns:a16="http://schemas.microsoft.com/office/drawing/2014/main" xmlns="" id="{B7745F61-F768-6C49-98AD-B35DBE66C65A}"/>
              </a:ext>
            </a:extLst>
          </p:cNvPr>
          <p:cNvSpPr txBox="1">
            <a:spLocks/>
          </p:cNvSpPr>
          <p:nvPr/>
        </p:nvSpPr>
        <p:spPr>
          <a:xfrm>
            <a:off x="734783" y="4001026"/>
            <a:ext cx="3098800" cy="1730809"/>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938" algn="ctr"/>
            <a:r>
              <a:rPr lang="en-US" sz="1400" b="1" dirty="0">
                <a:solidFill>
                  <a:schemeClr val="bg1">
                    <a:lumMod val="50000"/>
                  </a:schemeClr>
                </a:solidFill>
              </a:rPr>
              <a:t>Call Centre for Spain:</a:t>
            </a:r>
          </a:p>
          <a:p>
            <a:pPr marL="7938" algn="ctr"/>
            <a:r>
              <a:rPr lang="en-US" sz="1400" dirty="0">
                <a:solidFill>
                  <a:schemeClr val="bg1">
                    <a:lumMod val="50000"/>
                  </a:schemeClr>
                </a:solidFill>
              </a:rPr>
              <a:t>24 hours a day, 7 days a week</a:t>
            </a:r>
          </a:p>
          <a:p>
            <a:pPr marL="7938" algn="ctr"/>
            <a:r>
              <a:rPr lang="en-US" sz="1400" b="1" dirty="0">
                <a:solidFill>
                  <a:schemeClr val="bg1">
                    <a:lumMod val="50000"/>
                  </a:schemeClr>
                </a:solidFill>
              </a:rPr>
              <a:t>in English and Spanish.</a:t>
            </a:r>
          </a:p>
          <a:p>
            <a:pPr marL="7938" algn="ctr"/>
            <a:endParaRPr lang="es-ES" sz="1400" b="1" dirty="0">
              <a:solidFill>
                <a:schemeClr val="bg1">
                  <a:lumMod val="50000"/>
                </a:schemeClr>
              </a:solidFill>
            </a:endParaRPr>
          </a:p>
          <a:p>
            <a:pPr marL="7938" algn="ctr"/>
            <a:r>
              <a:rPr lang="es-ES" sz="1400" b="1" dirty="0">
                <a:solidFill>
                  <a:schemeClr val="tx2"/>
                </a:solidFill>
              </a:rPr>
              <a:t>91 9046 357</a:t>
            </a:r>
            <a:endParaRPr lang="es-ES" sz="1400" dirty="0">
              <a:solidFill>
                <a:schemeClr val="tx2"/>
              </a:solidFill>
            </a:endParaRPr>
          </a:p>
        </p:txBody>
      </p:sp>
      <p:grpSp>
        <p:nvGrpSpPr>
          <p:cNvPr id="87" name="Grupo 86">
            <a:extLst>
              <a:ext uri="{FF2B5EF4-FFF2-40B4-BE49-F238E27FC236}">
                <a16:creationId xmlns:a16="http://schemas.microsoft.com/office/drawing/2014/main" xmlns="" id="{C721FDDF-1C6D-6348-88FC-7C1651EF1858}"/>
              </a:ext>
            </a:extLst>
          </p:cNvPr>
          <p:cNvGrpSpPr/>
          <p:nvPr/>
        </p:nvGrpSpPr>
        <p:grpSpPr>
          <a:xfrm>
            <a:off x="5102497" y="5879721"/>
            <a:ext cx="1986282" cy="713448"/>
            <a:chOff x="11479475" y="162696"/>
            <a:chExt cx="2335354" cy="838830"/>
          </a:xfrm>
        </p:grpSpPr>
        <p:grpSp>
          <p:nvGrpSpPr>
            <p:cNvPr id="88" name="Grupo 87">
              <a:extLst>
                <a:ext uri="{FF2B5EF4-FFF2-40B4-BE49-F238E27FC236}">
                  <a16:creationId xmlns:a16="http://schemas.microsoft.com/office/drawing/2014/main" xmlns="" id="{6936F4D1-9E92-B744-BF0F-5F0212445F3F}"/>
                </a:ext>
              </a:extLst>
            </p:cNvPr>
            <p:cNvGrpSpPr/>
            <p:nvPr/>
          </p:nvGrpSpPr>
          <p:grpSpPr>
            <a:xfrm>
              <a:off x="12291642" y="162696"/>
              <a:ext cx="1523187" cy="838830"/>
              <a:chOff x="12291642" y="162696"/>
              <a:chExt cx="1523187" cy="838830"/>
            </a:xfrm>
          </p:grpSpPr>
          <p:pic>
            <p:nvPicPr>
              <p:cNvPr id="90" name="Imagen 89">
                <a:extLst>
                  <a:ext uri="{FF2B5EF4-FFF2-40B4-BE49-F238E27FC236}">
                    <a16:creationId xmlns:a16="http://schemas.microsoft.com/office/drawing/2014/main" xmlns="" id="{9E607872-AE5C-454C-8998-14659C4E853E}"/>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91" name="Imagen 90">
                <a:extLst>
                  <a:ext uri="{FF2B5EF4-FFF2-40B4-BE49-F238E27FC236}">
                    <a16:creationId xmlns:a16="http://schemas.microsoft.com/office/drawing/2014/main" xmlns="" id="{E4FEBA7A-35C9-1746-93ED-75CCC865E384}"/>
                  </a:ext>
                </a:extLst>
              </p:cNvPr>
              <p:cNvPicPr/>
              <p:nvPr/>
            </p:nvPicPr>
            <p:blipFill>
              <a:blip r:embed="rId7"/>
              <a:stretch>
                <a:fillRect/>
              </a:stretch>
            </p:blipFill>
            <p:spPr bwMode="auto">
              <a:xfrm>
                <a:off x="12291642" y="235352"/>
                <a:ext cx="697527" cy="693518"/>
              </a:xfrm>
              <a:prstGeom prst="rect">
                <a:avLst/>
              </a:prstGeom>
              <a:noFill/>
              <a:ln>
                <a:noFill/>
              </a:ln>
            </p:spPr>
          </p:pic>
        </p:grpSp>
        <p:pic>
          <p:nvPicPr>
            <p:cNvPr id="89" name="Picture 2" descr="image004">
              <a:extLst>
                <a:ext uri="{FF2B5EF4-FFF2-40B4-BE49-F238E27FC236}">
                  <a16:creationId xmlns:a16="http://schemas.microsoft.com/office/drawing/2014/main" xmlns="" id="{57DD4846-AD11-284E-9923-7C02C48FA64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 name="Pentágono 91">
            <a:extLst>
              <a:ext uri="{FF2B5EF4-FFF2-40B4-BE49-F238E27FC236}">
                <a16:creationId xmlns:a16="http://schemas.microsoft.com/office/drawing/2014/main" xmlns="" id="{DAF66B83-B3DE-EC40-8DFF-4E3A76499E7F}"/>
              </a:ext>
            </a:extLst>
          </p:cNvPr>
          <p:cNvSpPr/>
          <p:nvPr/>
        </p:nvSpPr>
        <p:spPr>
          <a:xfrm>
            <a:off x="-1" y="1268413"/>
            <a:ext cx="6030199" cy="446087"/>
          </a:xfrm>
          <a:prstGeom prst="homePlat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4" name="Marcador de texto 2">
            <a:extLst>
              <a:ext uri="{FF2B5EF4-FFF2-40B4-BE49-F238E27FC236}">
                <a16:creationId xmlns:a16="http://schemas.microsoft.com/office/drawing/2014/main" xmlns="" id="{21C18160-241C-FF44-AB14-3FBA466520DA}"/>
              </a:ext>
            </a:extLst>
          </p:cNvPr>
          <p:cNvSpPr txBox="1">
            <a:spLocks/>
          </p:cNvSpPr>
          <p:nvPr/>
        </p:nvSpPr>
        <p:spPr>
          <a:xfrm>
            <a:off x="407988" y="1268413"/>
            <a:ext cx="5381625"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b="1" dirty="0">
                <a:solidFill>
                  <a:schemeClr val="accent6"/>
                </a:solidFill>
                <a:latin typeface="Iberia Text" panose="02000506040000020004" pitchFamily="2" charset="77"/>
              </a:rPr>
              <a:t>From our Call Centers we offer you a better service</a:t>
            </a:r>
            <a:endParaRPr lang="es-ES" sz="1600" b="1" dirty="0">
              <a:solidFill>
                <a:schemeClr val="accent6"/>
              </a:solidFill>
              <a:latin typeface="Iberia Text" panose="02000506040000020004" pitchFamily="2" charset="77"/>
            </a:endParaRPr>
          </a:p>
        </p:txBody>
      </p:sp>
    </p:spTree>
    <p:extLst>
      <p:ext uri="{BB962C8B-B14F-4D97-AF65-F5344CB8AC3E}">
        <p14:creationId xmlns:p14="http://schemas.microsoft.com/office/powerpoint/2010/main" val="955616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ángulo 69">
            <a:extLst>
              <a:ext uri="{FF2B5EF4-FFF2-40B4-BE49-F238E27FC236}">
                <a16:creationId xmlns:a16="http://schemas.microsoft.com/office/drawing/2014/main" xmlns="" id="{865C3DAE-9666-D44F-9B20-CC103A313293}"/>
              </a:ext>
            </a:extLst>
          </p:cNvPr>
          <p:cNvSpPr/>
          <p:nvPr/>
        </p:nvSpPr>
        <p:spPr>
          <a:xfrm>
            <a:off x="177421" y="177421"/>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1" name="Título 6">
            <a:extLst>
              <a:ext uri="{FF2B5EF4-FFF2-40B4-BE49-F238E27FC236}">
                <a16:creationId xmlns:a16="http://schemas.microsoft.com/office/drawing/2014/main" xmlns="" id="{67619FA8-D6AB-7943-A55D-043B202EFF13}"/>
              </a:ext>
            </a:extLst>
          </p:cNvPr>
          <p:cNvSpPr txBox="1">
            <a:spLocks/>
          </p:cNvSpPr>
          <p:nvPr/>
        </p:nvSpPr>
        <p:spPr>
          <a:xfrm>
            <a:off x="380170" y="430759"/>
            <a:ext cx="6473391" cy="83094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r>
              <a:rPr lang="es-ES" sz="5000" dirty="0" err="1"/>
              <a:t>Connecting</a:t>
            </a:r>
            <a:r>
              <a:rPr lang="es-ES" sz="5000" dirty="0"/>
              <a:t> Options</a:t>
            </a:r>
          </a:p>
        </p:txBody>
      </p:sp>
      <p:sp>
        <p:nvSpPr>
          <p:cNvPr id="72" name="Marcador de texto 2">
            <a:extLst>
              <a:ext uri="{FF2B5EF4-FFF2-40B4-BE49-F238E27FC236}">
                <a16:creationId xmlns:a16="http://schemas.microsoft.com/office/drawing/2014/main" xmlns="" id="{2ED390ED-4C9B-A34A-9EBE-501D8F870958}"/>
              </a:ext>
            </a:extLst>
          </p:cNvPr>
          <p:cNvSpPr txBox="1">
            <a:spLocks/>
          </p:cNvSpPr>
          <p:nvPr/>
        </p:nvSpPr>
        <p:spPr>
          <a:xfrm>
            <a:off x="8342947" y="2776252"/>
            <a:ext cx="3098800" cy="2994228"/>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IAG offers a free alternative to access NDC content through a Travel Agency Web Portal. To do so: </a:t>
            </a:r>
          </a:p>
          <a:p>
            <a:pPr algn="l"/>
            <a:endParaRPr lang="es-E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endParaRPr>
          </a:p>
          <a:p>
            <a:pPr marL="179388" indent="-171450" algn="l">
              <a:buClr>
                <a:schemeClr val="tx2"/>
              </a:buClr>
              <a:buFont typeface="Arial" panose="020B0604020202020204" pitchFamily="34" charset="0"/>
              <a:buChar char="•"/>
            </a:pPr>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Complete the </a:t>
            </a:r>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hlinkClick r:id="rId3"/>
              </a:rPr>
              <a:t>NDC Login Registration </a:t>
            </a:r>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to submit your registration form by selecting </a:t>
            </a:r>
            <a:r>
              <a:rPr lang="en-US" sz="1100" b="1" dirty="0" err="1">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JRTechnologies</a:t>
            </a:r>
            <a:r>
              <a:rPr lang="en-US" sz="1100" b="1"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a:t>
            </a:r>
          </a:p>
          <a:p>
            <a:pPr marL="179388" indent="-171450" algn="l">
              <a:buClr>
                <a:schemeClr val="tx2"/>
              </a:buClr>
              <a:buFont typeface="Arial" panose="020B0604020202020204" pitchFamily="34" charset="0"/>
              <a:buChar char="•"/>
            </a:pPr>
            <a:endParaRPr lang="es-ES" sz="1100" b="1"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endParaRPr>
          </a:p>
          <a:p>
            <a:pPr marL="179388" indent="-171450" algn="l">
              <a:buClr>
                <a:schemeClr val="tx2"/>
              </a:buClr>
              <a:buFont typeface="Arial" panose="020B0604020202020204" pitchFamily="34" charset="0"/>
              <a:buChar char="•"/>
            </a:pPr>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If you already have an NDC connection and want to access the Portal, register here.</a:t>
            </a:r>
            <a:r>
              <a:rPr lang="es-E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 </a:t>
            </a:r>
            <a:r>
              <a:rPr lang="es-ES" sz="1100" dirty="0">
                <a:solidFill>
                  <a:schemeClr val="tx2"/>
                </a:solidFill>
                <a:latin typeface="Iberia Text" panose="02000506040000020004" pitchFamily="2" charset="77"/>
                <a:ea typeface="Verdana" panose="020B0604030504040204" pitchFamily="34" charset="0"/>
                <a:cs typeface="Verdana" panose="020B0604030504040204" pitchFamily="34" charset="0"/>
                <a:hlinkClick r:id="rId4"/>
              </a:rPr>
              <a:t>agencyportal.iag.cloud/register</a:t>
            </a:r>
            <a:endParaRPr lang="es-ES" sz="1100" dirty="0">
              <a:solidFill>
                <a:schemeClr val="tx2"/>
              </a:solidFill>
              <a:latin typeface="Iberia Text" panose="02000506040000020004" pitchFamily="2" charset="77"/>
              <a:ea typeface="Verdana" panose="020B0604030504040204" pitchFamily="34" charset="0"/>
              <a:cs typeface="Verdana" panose="020B0604030504040204" pitchFamily="34" charset="0"/>
            </a:endParaRPr>
          </a:p>
          <a:p>
            <a:pPr marL="179388" indent="-171450" algn="l">
              <a:buClr>
                <a:schemeClr val="tx2"/>
              </a:buClr>
              <a:buFont typeface="Arial" panose="020B0604020202020204" pitchFamily="34" charset="0"/>
              <a:buChar char="•"/>
            </a:pPr>
            <a:endParaRPr lang="es-E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endParaRPr>
          </a:p>
          <a:p>
            <a:pPr marL="179388" indent="-171450" algn="l">
              <a:buClr>
                <a:schemeClr val="tx2"/>
              </a:buClr>
              <a:buFont typeface="Arial" panose="020B0604020202020204" pitchFamily="34" charset="0"/>
              <a:buChar char="•"/>
            </a:pPr>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Check with your Iberia or British Airways account manager to find out if the IAG portal is available in your market.</a:t>
            </a:r>
            <a:endParaRPr lang="es-E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endParaRPr>
          </a:p>
        </p:txBody>
      </p:sp>
      <p:sp>
        <p:nvSpPr>
          <p:cNvPr id="73" name="Marcador de texto 2">
            <a:extLst>
              <a:ext uri="{FF2B5EF4-FFF2-40B4-BE49-F238E27FC236}">
                <a16:creationId xmlns:a16="http://schemas.microsoft.com/office/drawing/2014/main" xmlns="" id="{5554F5B4-AED7-F042-9825-73ACEF4D039D}"/>
              </a:ext>
            </a:extLst>
          </p:cNvPr>
          <p:cNvSpPr txBox="1">
            <a:spLocks/>
          </p:cNvSpPr>
          <p:nvPr/>
        </p:nvSpPr>
        <p:spPr>
          <a:xfrm>
            <a:off x="4541864" y="2776252"/>
            <a:ext cx="3109117" cy="2698122"/>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To connect through the services of an Aggregator / Technology Provider that is already certified with Iberia, please visit:</a:t>
            </a:r>
          </a:p>
          <a:p>
            <a:pPr algn="l"/>
            <a:endParaRPr lang="es-E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endParaRPr>
          </a:p>
          <a:p>
            <a:pPr marL="179388" indent="-171450" algn="l">
              <a:buClr>
                <a:schemeClr val="tx2"/>
              </a:buClr>
              <a:buFont typeface="Arial" panose="020B0604020202020204" pitchFamily="34" charset="0"/>
              <a:buChar char="•"/>
            </a:pPr>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hlinkClick r:id="rId5"/>
              </a:rPr>
              <a:t>Register to access NDC through third parties </a:t>
            </a:r>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to submit your registration form.</a:t>
            </a:r>
          </a:p>
          <a:p>
            <a:pPr marL="179388" indent="-171450" algn="l">
              <a:buClr>
                <a:schemeClr val="tx2"/>
              </a:buClr>
              <a:buFont typeface="Arial" panose="020B0604020202020204" pitchFamily="34" charset="0"/>
              <a:buChar char="•"/>
            </a:pPr>
            <a:endPar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endParaRPr>
          </a:p>
          <a:p>
            <a:pPr marL="179388" indent="-171450" algn="l">
              <a:buClr>
                <a:schemeClr val="tx2"/>
              </a:buClr>
              <a:buFont typeface="Arial" panose="020B0604020202020204" pitchFamily="34" charset="0"/>
              <a:buChar char="•"/>
            </a:pPr>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For a list of Aggregators/technology providers already certified with Iberia, please see Appendix I.</a:t>
            </a:r>
          </a:p>
          <a:p>
            <a:pPr marL="179388" indent="-171450" algn="l">
              <a:buClr>
                <a:schemeClr val="tx2"/>
              </a:buClr>
              <a:buFont typeface="Arial" panose="020B0604020202020204" pitchFamily="34" charset="0"/>
              <a:buChar char="•"/>
            </a:pPr>
            <a:endPar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endParaRPr>
          </a:p>
          <a:p>
            <a:pPr marL="179388" indent="-171450" algn="l">
              <a:buClr>
                <a:schemeClr val="tx2"/>
              </a:buClr>
              <a:buFont typeface="Arial" panose="020B0604020202020204" pitchFamily="34" charset="0"/>
              <a:buChar char="•"/>
            </a:pPr>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For information on technology providers connecting to British Airways, please visit: </a:t>
            </a:r>
            <a:r>
              <a:rPr lang="es-E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 </a:t>
            </a:r>
            <a:r>
              <a:rPr lang="en-GB" sz="1100" dirty="0">
                <a:solidFill>
                  <a:schemeClr val="tx2"/>
                </a:solidFill>
                <a:latin typeface="Iberia Text" panose="02000506040000020004" pitchFamily="2" charset="77"/>
                <a:ea typeface="Verdana" panose="020B0604030504040204" pitchFamily="34" charset="0"/>
                <a:cs typeface="Verdana" panose="020B0604030504040204" pitchFamily="34" charset="0"/>
                <a:hlinkClick r:id="rId6"/>
              </a:rPr>
              <a:t>ndc.ba.com</a:t>
            </a:r>
            <a:endParaRPr lang="es-ES" sz="1100" dirty="0">
              <a:solidFill>
                <a:schemeClr val="tx2"/>
              </a:solidFill>
              <a:latin typeface="Iberia Text" panose="02000506040000020004" pitchFamily="2" charset="77"/>
              <a:ea typeface="Verdana" panose="020B0604030504040204" pitchFamily="34" charset="0"/>
              <a:cs typeface="Verdana" panose="020B0604030504040204" pitchFamily="34" charset="0"/>
            </a:endParaRPr>
          </a:p>
        </p:txBody>
      </p:sp>
      <p:sp>
        <p:nvSpPr>
          <p:cNvPr id="74" name="Marcador de texto 2">
            <a:extLst>
              <a:ext uri="{FF2B5EF4-FFF2-40B4-BE49-F238E27FC236}">
                <a16:creationId xmlns:a16="http://schemas.microsoft.com/office/drawing/2014/main" xmlns="" id="{9A89EB2F-10C2-704B-B057-36B9999578AE}"/>
              </a:ext>
            </a:extLst>
          </p:cNvPr>
          <p:cNvSpPr txBox="1">
            <a:spLocks/>
          </p:cNvSpPr>
          <p:nvPr/>
        </p:nvSpPr>
        <p:spPr>
          <a:xfrm>
            <a:off x="734783" y="2776251"/>
            <a:ext cx="3098800" cy="279891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To develop your own connection directly to our Iberia API</a:t>
            </a:r>
            <a:r>
              <a:rPr lang="es-E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 </a:t>
            </a:r>
            <a:r>
              <a:rPr lang="es-ES" sz="1100" dirty="0" err="1">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follow</a:t>
            </a:r>
            <a:r>
              <a:rPr lang="es-E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 </a:t>
            </a:r>
            <a:r>
              <a:rPr lang="es-ES" sz="1100" dirty="0" err="1">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this</a:t>
            </a:r>
            <a:r>
              <a:rPr lang="es-E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 </a:t>
            </a:r>
            <a:r>
              <a:rPr lang="es-ES" sz="1100" dirty="0" err="1">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steps</a:t>
            </a:r>
            <a:r>
              <a:rPr lang="es-E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a:t>
            </a:r>
          </a:p>
          <a:p>
            <a:pPr algn="l"/>
            <a:endParaRPr lang="es-E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endParaRPr>
          </a:p>
          <a:p>
            <a:pPr marL="179388" lvl="1" indent="-171450">
              <a:buClr>
                <a:schemeClr val="tx2"/>
              </a:buClr>
              <a:buFont typeface="Arial" panose="020B0604020202020204" pitchFamily="34" charset="0"/>
              <a:buChar char="•"/>
            </a:pPr>
            <a:r>
              <a:rPr lang="es-ES" sz="1100" dirty="0" err="1">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Visit</a:t>
            </a:r>
            <a:r>
              <a:rPr lang="es-E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 </a:t>
            </a:r>
            <a:r>
              <a:rPr lang="es-ES" sz="1100" dirty="0">
                <a:solidFill>
                  <a:schemeClr val="tx2"/>
                </a:solidFill>
                <a:latin typeface="Iberia Text" panose="02000506040000020004" pitchFamily="2" charset="77"/>
                <a:ea typeface="Verdana" panose="020B0604030504040204" pitchFamily="34" charset="0"/>
                <a:cs typeface="Verdana" panose="020B0604030504040204" pitchFamily="34" charset="0"/>
                <a:hlinkClick r:id="rId7">
                  <a:extLst>
                    <a:ext uri="{A12FA001-AC4F-418D-AE19-62706E023703}">
                      <ahyp:hlinkClr xmlns:ahyp="http://schemas.microsoft.com/office/drawing/2018/hyperlinkcolor" xmlns="" val="tx"/>
                    </a:ext>
                  </a:extLst>
                </a:hlinkClick>
              </a:rPr>
              <a:t>developer.iairgroup.com/...</a:t>
            </a:r>
            <a:r>
              <a:rPr lang="es-E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 </a:t>
            </a:r>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to create your </a:t>
            </a:r>
            <a:r>
              <a:rPr lang="en-US" sz="1100" dirty="0" err="1">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Mashery</a:t>
            </a:r>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 User ID. </a:t>
            </a:r>
            <a:endParaRPr lang="es-E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endParaRPr>
          </a:p>
          <a:p>
            <a:pPr marL="179388" lvl="1" indent="-171450">
              <a:buClr>
                <a:schemeClr val="tx2"/>
              </a:buClr>
              <a:buFont typeface="Arial" panose="020B0604020202020204" pitchFamily="34" charset="0"/>
              <a:buChar char="•"/>
            </a:pPr>
            <a:endParaRPr lang="es-E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endParaRPr>
          </a:p>
          <a:p>
            <a:pPr marL="179388" lvl="1" indent="-171450">
              <a:buClr>
                <a:schemeClr val="tx2"/>
              </a:buClr>
              <a:buFont typeface="Arial" panose="020B0604020202020204" pitchFamily="34" charset="0"/>
              <a:buChar char="•"/>
            </a:pPr>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Submit your </a:t>
            </a:r>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hlinkClick r:id="rId5"/>
              </a:rPr>
              <a:t>Registration Form</a:t>
            </a:r>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 selecting “Pre-Live Plan” to access our Sandbox. </a:t>
            </a:r>
          </a:p>
          <a:p>
            <a:pPr marL="7938" lvl="1">
              <a:buClr>
                <a:schemeClr val="tx2"/>
              </a:buClr>
            </a:pPr>
            <a:endParaRPr lang="es-E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endParaRPr>
          </a:p>
          <a:p>
            <a:pPr marL="179388" lvl="1" indent="-171450">
              <a:buClr>
                <a:schemeClr val="tx2"/>
              </a:buClr>
              <a:buFont typeface="Arial" panose="020B0604020202020204" pitchFamily="34" charset="0"/>
              <a:buChar char="•"/>
            </a:pPr>
            <a:r>
              <a:rPr lang="en-US" sz="1100" dirty="0">
                <a:solidFill>
                  <a:schemeClr val="bg1">
                    <a:lumMod val="50000"/>
                  </a:schemeClr>
                </a:solidFill>
                <a:latin typeface="Iberia Text" panose="02000506040000020004" pitchFamily="2" charset="77"/>
                <a:ea typeface="Verdana" panose="020B0604030504040204" pitchFamily="34" charset="0"/>
                <a:cs typeface="Verdana" panose="020B0604030504040204" pitchFamily="34" charset="0"/>
              </a:rPr>
              <a:t>To develop a direct connection to British Airways API, go to:</a:t>
            </a:r>
            <a:r>
              <a:rPr lang="es-ES" sz="1100" dirty="0">
                <a:solidFill>
                  <a:schemeClr val="tx2"/>
                </a:solidFill>
                <a:latin typeface="Iberia Text" panose="02000506040000020004" pitchFamily="2" charset="77"/>
                <a:ea typeface="Verdana" panose="020B0604030504040204" pitchFamily="34" charset="0"/>
                <a:cs typeface="Verdana" panose="020B0604030504040204" pitchFamily="34" charset="0"/>
                <a:hlinkClick r:id="rId6"/>
              </a:rPr>
              <a:t>ndc.ba.com</a:t>
            </a:r>
            <a:endParaRPr lang="es-ES" sz="1100" dirty="0">
              <a:solidFill>
                <a:schemeClr val="tx2"/>
              </a:solidFill>
              <a:latin typeface="Iberia Text" panose="02000506040000020004" pitchFamily="2" charset="77"/>
              <a:ea typeface="Verdana" panose="020B0604030504040204" pitchFamily="34" charset="0"/>
              <a:cs typeface="Verdana" panose="020B0604030504040204" pitchFamily="34" charset="0"/>
            </a:endParaRPr>
          </a:p>
        </p:txBody>
      </p:sp>
      <p:cxnSp>
        <p:nvCxnSpPr>
          <p:cNvPr id="77" name="Conector recto 76">
            <a:extLst>
              <a:ext uri="{FF2B5EF4-FFF2-40B4-BE49-F238E27FC236}">
                <a16:creationId xmlns:a16="http://schemas.microsoft.com/office/drawing/2014/main" xmlns="" id="{FAB45EEE-0FE0-1D4D-A73B-AB51F838A54E}"/>
              </a:ext>
            </a:extLst>
          </p:cNvPr>
          <p:cNvCxnSpPr>
            <a:cxnSpLocks/>
          </p:cNvCxnSpPr>
          <p:nvPr/>
        </p:nvCxnSpPr>
        <p:spPr>
          <a:xfrm flipH="1">
            <a:off x="1427462" y="2422761"/>
            <a:ext cx="2406121" cy="0"/>
          </a:xfrm>
          <a:prstGeom prst="line">
            <a:avLst/>
          </a:prstGeom>
          <a:ln w="15875">
            <a:solidFill>
              <a:schemeClr val="accent6">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78" name="Elipse 77">
            <a:extLst>
              <a:ext uri="{FF2B5EF4-FFF2-40B4-BE49-F238E27FC236}">
                <a16:creationId xmlns:a16="http://schemas.microsoft.com/office/drawing/2014/main" xmlns="" id="{D059C59A-57C3-2048-9442-D22EFAE94605}"/>
              </a:ext>
            </a:extLst>
          </p:cNvPr>
          <p:cNvSpPr/>
          <p:nvPr/>
        </p:nvSpPr>
        <p:spPr>
          <a:xfrm>
            <a:off x="724466" y="2032719"/>
            <a:ext cx="633412" cy="633412"/>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80" name="Conector recto 79">
            <a:extLst>
              <a:ext uri="{FF2B5EF4-FFF2-40B4-BE49-F238E27FC236}">
                <a16:creationId xmlns:a16="http://schemas.microsoft.com/office/drawing/2014/main" xmlns="" id="{E3E9F602-EA0E-544B-B4BB-92664C4F0FFD}"/>
              </a:ext>
            </a:extLst>
          </p:cNvPr>
          <p:cNvCxnSpPr>
            <a:cxnSpLocks/>
          </p:cNvCxnSpPr>
          <p:nvPr/>
        </p:nvCxnSpPr>
        <p:spPr>
          <a:xfrm flipH="1">
            <a:off x="6640945" y="2537522"/>
            <a:ext cx="1009090" cy="0"/>
          </a:xfrm>
          <a:prstGeom prst="line">
            <a:avLst/>
          </a:prstGeom>
          <a:ln w="15875">
            <a:solidFill>
              <a:schemeClr val="accent6">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81" name="Elipse 80">
            <a:extLst>
              <a:ext uri="{FF2B5EF4-FFF2-40B4-BE49-F238E27FC236}">
                <a16:creationId xmlns:a16="http://schemas.microsoft.com/office/drawing/2014/main" xmlns="" id="{6432031E-02C3-1943-A8E1-49BF8ED43BD2}"/>
              </a:ext>
            </a:extLst>
          </p:cNvPr>
          <p:cNvSpPr/>
          <p:nvPr/>
        </p:nvSpPr>
        <p:spPr>
          <a:xfrm>
            <a:off x="4541864" y="2032719"/>
            <a:ext cx="633412" cy="633412"/>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83" name="Conector recto 82">
            <a:extLst>
              <a:ext uri="{FF2B5EF4-FFF2-40B4-BE49-F238E27FC236}">
                <a16:creationId xmlns:a16="http://schemas.microsoft.com/office/drawing/2014/main" xmlns="" id="{5A9CA625-4392-8D43-9816-2493F4600D63}"/>
              </a:ext>
            </a:extLst>
          </p:cNvPr>
          <p:cNvCxnSpPr>
            <a:cxnSpLocks/>
          </p:cNvCxnSpPr>
          <p:nvPr/>
        </p:nvCxnSpPr>
        <p:spPr>
          <a:xfrm flipH="1">
            <a:off x="9055222" y="2422761"/>
            <a:ext cx="2359890" cy="0"/>
          </a:xfrm>
          <a:prstGeom prst="line">
            <a:avLst/>
          </a:prstGeom>
          <a:ln w="15875">
            <a:solidFill>
              <a:schemeClr val="accent6">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84" name="Elipse 83">
            <a:extLst>
              <a:ext uri="{FF2B5EF4-FFF2-40B4-BE49-F238E27FC236}">
                <a16:creationId xmlns:a16="http://schemas.microsoft.com/office/drawing/2014/main" xmlns="" id="{7A6E43D0-13D0-124E-BF0B-F73B3FE80C43}"/>
              </a:ext>
            </a:extLst>
          </p:cNvPr>
          <p:cNvSpPr/>
          <p:nvPr/>
        </p:nvSpPr>
        <p:spPr>
          <a:xfrm>
            <a:off x="8332629" y="2032719"/>
            <a:ext cx="633412" cy="633412"/>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6" name="Marcador de texto 2">
            <a:extLst>
              <a:ext uri="{FF2B5EF4-FFF2-40B4-BE49-F238E27FC236}">
                <a16:creationId xmlns:a16="http://schemas.microsoft.com/office/drawing/2014/main" xmlns="" id="{E236E080-0334-4B4C-88A1-B9257807DD0C}"/>
              </a:ext>
            </a:extLst>
          </p:cNvPr>
          <p:cNvSpPr txBox="1">
            <a:spLocks/>
          </p:cNvSpPr>
          <p:nvPr/>
        </p:nvSpPr>
        <p:spPr>
          <a:xfrm>
            <a:off x="1368195" y="2054153"/>
            <a:ext cx="2182873" cy="466457"/>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z="1400" b="1" dirty="0">
                <a:solidFill>
                  <a:srgbClr val="D7192C"/>
                </a:solidFill>
                <a:latin typeface="Iberia Text" panose="02000506040000020004" pitchFamily="2" charset="77"/>
              </a:rPr>
              <a:t>Direct Connections</a:t>
            </a:r>
          </a:p>
        </p:txBody>
      </p:sp>
      <p:sp>
        <p:nvSpPr>
          <p:cNvPr id="87" name="Marcador de texto 2">
            <a:extLst>
              <a:ext uri="{FF2B5EF4-FFF2-40B4-BE49-F238E27FC236}">
                <a16:creationId xmlns:a16="http://schemas.microsoft.com/office/drawing/2014/main" xmlns="" id="{D856B9E1-285E-EF47-885E-A2240D0FF5D8}"/>
              </a:ext>
            </a:extLst>
          </p:cNvPr>
          <p:cNvSpPr txBox="1">
            <a:spLocks/>
          </p:cNvSpPr>
          <p:nvPr/>
        </p:nvSpPr>
        <p:spPr>
          <a:xfrm>
            <a:off x="5212227" y="2164979"/>
            <a:ext cx="2280526" cy="466457"/>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96" b="1" dirty="0">
                <a:solidFill>
                  <a:srgbClr val="D7192C"/>
                </a:solidFill>
                <a:latin typeface="Iberia Text" panose="02000506040000020004" pitchFamily="2" charset="77"/>
              </a:rPr>
              <a:t>Through an aggregator or service provider</a:t>
            </a:r>
            <a:endParaRPr lang="es-ES" sz="1396" b="1" dirty="0">
              <a:solidFill>
                <a:srgbClr val="D7192C"/>
              </a:solidFill>
              <a:latin typeface="Iberia Text" panose="02000506040000020004" pitchFamily="2" charset="77"/>
            </a:endParaRPr>
          </a:p>
        </p:txBody>
      </p:sp>
      <p:sp>
        <p:nvSpPr>
          <p:cNvPr id="88" name="Marcador de texto 2">
            <a:extLst>
              <a:ext uri="{FF2B5EF4-FFF2-40B4-BE49-F238E27FC236}">
                <a16:creationId xmlns:a16="http://schemas.microsoft.com/office/drawing/2014/main" xmlns="" id="{F81075F6-AA6F-1A46-9D64-811862240509}"/>
              </a:ext>
            </a:extLst>
          </p:cNvPr>
          <p:cNvSpPr txBox="1">
            <a:spLocks/>
          </p:cNvSpPr>
          <p:nvPr/>
        </p:nvSpPr>
        <p:spPr>
          <a:xfrm>
            <a:off x="8976358" y="2054153"/>
            <a:ext cx="2333793" cy="466457"/>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z="1396" b="1" dirty="0" err="1">
                <a:solidFill>
                  <a:srgbClr val="D7192C"/>
                </a:solidFill>
                <a:latin typeface="Iberia Text" panose="02000506040000020004" pitchFamily="2" charset="77"/>
              </a:rPr>
              <a:t>Through</a:t>
            </a:r>
            <a:r>
              <a:rPr lang="es-ES" sz="1396" b="1" dirty="0">
                <a:solidFill>
                  <a:srgbClr val="D7192C"/>
                </a:solidFill>
                <a:latin typeface="Iberia Text" panose="02000506040000020004" pitchFamily="2" charset="77"/>
              </a:rPr>
              <a:t> IAG </a:t>
            </a:r>
            <a:r>
              <a:rPr lang="es-ES" sz="1396" b="1" dirty="0" err="1">
                <a:solidFill>
                  <a:srgbClr val="D7192C"/>
                </a:solidFill>
                <a:latin typeface="Iberia Text" panose="02000506040000020004" pitchFamily="2" charset="77"/>
              </a:rPr>
              <a:t>Portals</a:t>
            </a:r>
            <a:endParaRPr lang="es-ES" sz="1396" b="1" dirty="0">
              <a:solidFill>
                <a:srgbClr val="D7192C"/>
              </a:solidFill>
              <a:latin typeface="Iberia Text" panose="02000506040000020004" pitchFamily="2" charset="77"/>
            </a:endParaRPr>
          </a:p>
        </p:txBody>
      </p:sp>
      <p:sp>
        <p:nvSpPr>
          <p:cNvPr id="89" name="Rectángulo 88">
            <a:extLst>
              <a:ext uri="{FF2B5EF4-FFF2-40B4-BE49-F238E27FC236}">
                <a16:creationId xmlns:a16="http://schemas.microsoft.com/office/drawing/2014/main" xmlns="" id="{4796AC0C-8E42-5642-8294-CA6615FE7624}"/>
              </a:ext>
            </a:extLst>
          </p:cNvPr>
          <p:cNvSpPr/>
          <p:nvPr/>
        </p:nvSpPr>
        <p:spPr>
          <a:xfrm>
            <a:off x="8328293" y="669925"/>
            <a:ext cx="3492232" cy="10445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571"/>
          </a:p>
        </p:txBody>
      </p:sp>
      <p:sp>
        <p:nvSpPr>
          <p:cNvPr id="90" name="Marcador de texto 2">
            <a:extLst>
              <a:ext uri="{FF2B5EF4-FFF2-40B4-BE49-F238E27FC236}">
                <a16:creationId xmlns:a16="http://schemas.microsoft.com/office/drawing/2014/main" xmlns="" id="{9E04941C-CB19-CC4C-BD38-0394290D2AEF}"/>
              </a:ext>
            </a:extLst>
          </p:cNvPr>
          <p:cNvSpPr txBox="1">
            <a:spLocks/>
          </p:cNvSpPr>
          <p:nvPr/>
        </p:nvSpPr>
        <p:spPr>
          <a:xfrm>
            <a:off x="8342947" y="840740"/>
            <a:ext cx="3477578" cy="723670"/>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22" b="1" dirty="0">
                <a:solidFill>
                  <a:srgbClr val="D7192C"/>
                </a:solidFill>
                <a:latin typeface="Iberia Text" panose="02000506040000020004" pitchFamily="2" charset="77"/>
                <a:ea typeface="Verdana" panose="020B0604030504040204" pitchFamily="34" charset="0"/>
                <a:cs typeface="Verdana" panose="020B0604030504040204" pitchFamily="34" charset="0"/>
              </a:rPr>
              <a:t>Freedom of choice is important</a:t>
            </a:r>
            <a:r>
              <a:rPr lang="en-US" sz="1222" dirty="0">
                <a:solidFill>
                  <a:srgbClr val="D7192C"/>
                </a:solidFill>
                <a:latin typeface="Iberia Text" panose="02000506040000020004" pitchFamily="2" charset="77"/>
                <a:ea typeface="Verdana" panose="020B0604030504040204" pitchFamily="34" charset="0"/>
                <a:cs typeface="Verdana" panose="020B0604030504040204" pitchFamily="34" charset="0"/>
              </a:rPr>
              <a:t>, </a:t>
            </a:r>
          </a:p>
          <a:p>
            <a:pPr algn="ctr"/>
            <a:r>
              <a:rPr lang="en-US" sz="1222" dirty="0">
                <a:solidFill>
                  <a:srgbClr val="D7192C"/>
                </a:solidFill>
                <a:latin typeface="Iberia Text" panose="02000506040000020004" pitchFamily="2" charset="77"/>
                <a:ea typeface="Verdana" panose="020B0604030504040204" pitchFamily="34" charset="0"/>
                <a:cs typeface="Verdana" panose="020B0604030504040204" pitchFamily="34" charset="0"/>
              </a:rPr>
              <a:t>so you choose how to connect to either </a:t>
            </a:r>
          </a:p>
          <a:p>
            <a:pPr algn="ctr"/>
            <a:r>
              <a:rPr lang="en-US" sz="1222" b="1" dirty="0">
                <a:solidFill>
                  <a:srgbClr val="D7192C"/>
                </a:solidFill>
                <a:latin typeface="Iberia Text" panose="02000506040000020004" pitchFamily="2" charset="77"/>
                <a:ea typeface="Verdana" panose="020B0604030504040204" pitchFamily="34" charset="0"/>
                <a:cs typeface="Verdana" panose="020B0604030504040204" pitchFamily="34" charset="0"/>
              </a:rPr>
              <a:t>Iberia or BA NDC Services</a:t>
            </a:r>
            <a:r>
              <a:rPr lang="en-US" sz="1222" dirty="0">
                <a:solidFill>
                  <a:srgbClr val="D7192C"/>
                </a:solidFill>
                <a:latin typeface="Iberia Text" panose="02000506040000020004" pitchFamily="2" charset="77"/>
                <a:ea typeface="Verdana" panose="020B0604030504040204" pitchFamily="34" charset="0"/>
                <a:cs typeface="Verdana" panose="020B0604030504040204" pitchFamily="34" charset="0"/>
              </a:rPr>
              <a:t>.</a:t>
            </a:r>
          </a:p>
        </p:txBody>
      </p:sp>
      <p:grpSp>
        <p:nvGrpSpPr>
          <p:cNvPr id="91" name="Grupo 90">
            <a:extLst>
              <a:ext uri="{FF2B5EF4-FFF2-40B4-BE49-F238E27FC236}">
                <a16:creationId xmlns:a16="http://schemas.microsoft.com/office/drawing/2014/main" xmlns="" id="{61DC39C7-EE85-9542-90D6-16C7716DCA21}"/>
              </a:ext>
            </a:extLst>
          </p:cNvPr>
          <p:cNvGrpSpPr/>
          <p:nvPr/>
        </p:nvGrpSpPr>
        <p:grpSpPr>
          <a:xfrm>
            <a:off x="8116402" y="407868"/>
            <a:ext cx="453090" cy="453090"/>
            <a:chOff x="7438457" y="-1067642"/>
            <a:chExt cx="587950" cy="587950"/>
          </a:xfrm>
        </p:grpSpPr>
        <p:sp>
          <p:nvSpPr>
            <p:cNvPr id="92" name="Elipse 91">
              <a:extLst>
                <a:ext uri="{FF2B5EF4-FFF2-40B4-BE49-F238E27FC236}">
                  <a16:creationId xmlns:a16="http://schemas.microsoft.com/office/drawing/2014/main" xmlns="" id="{53010123-E252-FE48-9F80-2DB34571A3E2}"/>
                </a:ext>
              </a:extLst>
            </p:cNvPr>
            <p:cNvSpPr/>
            <p:nvPr/>
          </p:nvSpPr>
          <p:spPr>
            <a:xfrm>
              <a:off x="7467258" y="-1038455"/>
              <a:ext cx="530348" cy="5303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3" name="Imagen 92">
              <a:extLst>
                <a:ext uri="{FF2B5EF4-FFF2-40B4-BE49-F238E27FC236}">
                  <a16:creationId xmlns:a16="http://schemas.microsoft.com/office/drawing/2014/main" xmlns="" id="{EDCDF04E-C159-E14B-8DC6-C2787BB769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38457" y="-1067642"/>
              <a:ext cx="587950" cy="587950"/>
            </a:xfrm>
            <a:prstGeom prst="rect">
              <a:avLst/>
            </a:prstGeom>
          </p:spPr>
        </p:pic>
      </p:grpSp>
      <p:grpSp>
        <p:nvGrpSpPr>
          <p:cNvPr id="94" name="Grupo 93">
            <a:extLst>
              <a:ext uri="{FF2B5EF4-FFF2-40B4-BE49-F238E27FC236}">
                <a16:creationId xmlns:a16="http://schemas.microsoft.com/office/drawing/2014/main" xmlns="" id="{EBCDB2B3-9CCC-CC4C-919E-9B16D5C161ED}"/>
              </a:ext>
            </a:extLst>
          </p:cNvPr>
          <p:cNvGrpSpPr/>
          <p:nvPr/>
        </p:nvGrpSpPr>
        <p:grpSpPr>
          <a:xfrm>
            <a:off x="5102497" y="5879721"/>
            <a:ext cx="1986282" cy="713448"/>
            <a:chOff x="11479475" y="162696"/>
            <a:chExt cx="2335354" cy="838830"/>
          </a:xfrm>
        </p:grpSpPr>
        <p:grpSp>
          <p:nvGrpSpPr>
            <p:cNvPr id="95" name="Grupo 94">
              <a:extLst>
                <a:ext uri="{FF2B5EF4-FFF2-40B4-BE49-F238E27FC236}">
                  <a16:creationId xmlns:a16="http://schemas.microsoft.com/office/drawing/2014/main" xmlns="" id="{53A49CDF-4E65-014A-BCC6-F1A485DF277A}"/>
                </a:ext>
              </a:extLst>
            </p:cNvPr>
            <p:cNvGrpSpPr/>
            <p:nvPr/>
          </p:nvGrpSpPr>
          <p:grpSpPr>
            <a:xfrm>
              <a:off x="12291642" y="162696"/>
              <a:ext cx="1523187" cy="838830"/>
              <a:chOff x="12291642" y="162696"/>
              <a:chExt cx="1523187" cy="838830"/>
            </a:xfrm>
          </p:grpSpPr>
          <p:pic>
            <p:nvPicPr>
              <p:cNvPr id="97" name="Imagen 96">
                <a:extLst>
                  <a:ext uri="{FF2B5EF4-FFF2-40B4-BE49-F238E27FC236}">
                    <a16:creationId xmlns:a16="http://schemas.microsoft.com/office/drawing/2014/main" xmlns="" id="{20D25502-E025-A942-AA90-ECAB5B094861}"/>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98" name="Imagen 97">
                <a:extLst>
                  <a:ext uri="{FF2B5EF4-FFF2-40B4-BE49-F238E27FC236}">
                    <a16:creationId xmlns:a16="http://schemas.microsoft.com/office/drawing/2014/main" xmlns="" id="{7E46A6A0-DB10-1947-952F-8234A3E5CD90}"/>
                  </a:ext>
                </a:extLst>
              </p:cNvPr>
              <p:cNvPicPr/>
              <p:nvPr/>
            </p:nvPicPr>
            <p:blipFill>
              <a:blip r:embed="rId10"/>
              <a:stretch>
                <a:fillRect/>
              </a:stretch>
            </p:blipFill>
            <p:spPr bwMode="auto">
              <a:xfrm>
                <a:off x="12291642" y="235352"/>
                <a:ext cx="697527" cy="693518"/>
              </a:xfrm>
              <a:prstGeom prst="rect">
                <a:avLst/>
              </a:prstGeom>
              <a:noFill/>
              <a:ln>
                <a:noFill/>
              </a:ln>
            </p:spPr>
          </p:pic>
        </p:grpSp>
        <p:pic>
          <p:nvPicPr>
            <p:cNvPr id="96" name="Picture 2" descr="image004">
              <a:extLst>
                <a:ext uri="{FF2B5EF4-FFF2-40B4-BE49-F238E27FC236}">
                  <a16:creationId xmlns:a16="http://schemas.microsoft.com/office/drawing/2014/main" xmlns="" id="{3BC0E583-6CDF-464C-9B28-36C17563C11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9" name="Título 6">
            <a:extLst>
              <a:ext uri="{FF2B5EF4-FFF2-40B4-BE49-F238E27FC236}">
                <a16:creationId xmlns:a16="http://schemas.microsoft.com/office/drawing/2014/main" xmlns="" id="{733DB5BB-BEAE-A846-91D3-7F240BFC965A}"/>
              </a:ext>
            </a:extLst>
          </p:cNvPr>
          <p:cNvSpPr txBox="1">
            <a:spLocks/>
          </p:cNvSpPr>
          <p:nvPr/>
        </p:nvSpPr>
        <p:spPr>
          <a:xfrm>
            <a:off x="654881" y="2012953"/>
            <a:ext cx="772581" cy="733795"/>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algn="ctr"/>
            <a:r>
              <a:rPr lang="es-ES" sz="4000" b="1" dirty="0">
                <a:solidFill>
                  <a:schemeClr val="accent5"/>
                </a:solidFill>
              </a:rPr>
              <a:t>A</a:t>
            </a:r>
          </a:p>
        </p:txBody>
      </p:sp>
      <p:sp>
        <p:nvSpPr>
          <p:cNvPr id="31" name="Título 6">
            <a:extLst>
              <a:ext uri="{FF2B5EF4-FFF2-40B4-BE49-F238E27FC236}">
                <a16:creationId xmlns:a16="http://schemas.microsoft.com/office/drawing/2014/main" xmlns="" id="{D7B14F42-90E4-9E46-9077-C8FA9B34EB1D}"/>
              </a:ext>
            </a:extLst>
          </p:cNvPr>
          <p:cNvSpPr txBox="1">
            <a:spLocks/>
          </p:cNvSpPr>
          <p:nvPr/>
        </p:nvSpPr>
        <p:spPr>
          <a:xfrm>
            <a:off x="4472279" y="2021831"/>
            <a:ext cx="772581" cy="733795"/>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algn="ctr"/>
            <a:r>
              <a:rPr lang="es-ES" sz="4000" b="1" dirty="0">
                <a:solidFill>
                  <a:schemeClr val="accent5"/>
                </a:solidFill>
              </a:rPr>
              <a:t>B</a:t>
            </a:r>
          </a:p>
        </p:txBody>
      </p:sp>
      <p:sp>
        <p:nvSpPr>
          <p:cNvPr id="32" name="Título 6">
            <a:extLst>
              <a:ext uri="{FF2B5EF4-FFF2-40B4-BE49-F238E27FC236}">
                <a16:creationId xmlns:a16="http://schemas.microsoft.com/office/drawing/2014/main" xmlns="" id="{6F5F8B1D-007C-E74F-98FD-13E6ED8F1A61}"/>
              </a:ext>
            </a:extLst>
          </p:cNvPr>
          <p:cNvSpPr txBox="1">
            <a:spLocks/>
          </p:cNvSpPr>
          <p:nvPr/>
        </p:nvSpPr>
        <p:spPr>
          <a:xfrm>
            <a:off x="8236410" y="2021831"/>
            <a:ext cx="772581" cy="733795"/>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algn="ctr"/>
            <a:r>
              <a:rPr lang="es-ES" sz="4000" b="1" dirty="0">
                <a:solidFill>
                  <a:schemeClr val="accent5"/>
                </a:solidFill>
              </a:rPr>
              <a:t>C</a:t>
            </a:r>
          </a:p>
        </p:txBody>
      </p:sp>
    </p:spTree>
    <p:extLst>
      <p:ext uri="{BB962C8B-B14F-4D97-AF65-F5344CB8AC3E}">
        <p14:creationId xmlns:p14="http://schemas.microsoft.com/office/powerpoint/2010/main" val="1556616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a:extLst>
              <a:ext uri="{FF2B5EF4-FFF2-40B4-BE49-F238E27FC236}">
                <a16:creationId xmlns:a16="http://schemas.microsoft.com/office/drawing/2014/main" xmlns="" id="{889534AA-9A8B-5643-A850-A23111DAABC7}"/>
              </a:ext>
            </a:extLst>
          </p:cNvPr>
          <p:cNvGrpSpPr/>
          <p:nvPr/>
        </p:nvGrpSpPr>
        <p:grpSpPr>
          <a:xfrm>
            <a:off x="5102858" y="6004920"/>
            <a:ext cx="1986282" cy="713448"/>
            <a:chOff x="11479475" y="162696"/>
            <a:chExt cx="2335354" cy="838830"/>
          </a:xfrm>
        </p:grpSpPr>
        <p:grpSp>
          <p:nvGrpSpPr>
            <p:cNvPr id="41" name="Grupo 40">
              <a:extLst>
                <a:ext uri="{FF2B5EF4-FFF2-40B4-BE49-F238E27FC236}">
                  <a16:creationId xmlns:a16="http://schemas.microsoft.com/office/drawing/2014/main" xmlns="" id="{9AF780D3-D165-DE47-92A1-D0AE3C10E6EE}"/>
                </a:ext>
              </a:extLst>
            </p:cNvPr>
            <p:cNvGrpSpPr/>
            <p:nvPr/>
          </p:nvGrpSpPr>
          <p:grpSpPr>
            <a:xfrm>
              <a:off x="12291642" y="162696"/>
              <a:ext cx="1523187" cy="838830"/>
              <a:chOff x="12291642" y="162696"/>
              <a:chExt cx="1523187" cy="838830"/>
            </a:xfrm>
          </p:grpSpPr>
          <p:pic>
            <p:nvPicPr>
              <p:cNvPr id="43" name="Imagen 42">
                <a:extLst>
                  <a:ext uri="{FF2B5EF4-FFF2-40B4-BE49-F238E27FC236}">
                    <a16:creationId xmlns:a16="http://schemas.microsoft.com/office/drawing/2014/main" xmlns="" id="{FF5D8F07-61C4-724C-A577-ECCABD15C7D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44" name="Imagen 43">
                <a:extLst>
                  <a:ext uri="{FF2B5EF4-FFF2-40B4-BE49-F238E27FC236}">
                    <a16:creationId xmlns:a16="http://schemas.microsoft.com/office/drawing/2014/main" xmlns="" id="{985498A9-0536-7648-AFD4-4B9038F9BBCF}"/>
                  </a:ext>
                </a:extLst>
              </p:cNvPr>
              <p:cNvPicPr/>
              <p:nvPr/>
            </p:nvPicPr>
            <p:blipFill>
              <a:blip r:embed="rId3"/>
              <a:stretch>
                <a:fillRect/>
              </a:stretch>
            </p:blipFill>
            <p:spPr bwMode="auto">
              <a:xfrm>
                <a:off x="12291642" y="235352"/>
                <a:ext cx="697527" cy="693518"/>
              </a:xfrm>
              <a:prstGeom prst="rect">
                <a:avLst/>
              </a:prstGeom>
              <a:noFill/>
              <a:ln>
                <a:noFill/>
              </a:ln>
            </p:spPr>
          </p:pic>
        </p:grpSp>
        <p:pic>
          <p:nvPicPr>
            <p:cNvPr id="42" name="Picture 2" descr="image004">
              <a:extLst>
                <a:ext uri="{FF2B5EF4-FFF2-40B4-BE49-F238E27FC236}">
                  <a16:creationId xmlns:a16="http://schemas.microsoft.com/office/drawing/2014/main" xmlns="" id="{1D932DA1-FE2C-3E40-AFF9-5F219973BB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 name="Rectángulo 61">
            <a:extLst>
              <a:ext uri="{FF2B5EF4-FFF2-40B4-BE49-F238E27FC236}">
                <a16:creationId xmlns:a16="http://schemas.microsoft.com/office/drawing/2014/main" xmlns="" id="{AECC4381-2FA0-0840-B500-4A77DF1A77B2}"/>
              </a:ext>
            </a:extLst>
          </p:cNvPr>
          <p:cNvSpPr/>
          <p:nvPr/>
        </p:nvSpPr>
        <p:spPr>
          <a:xfrm>
            <a:off x="177421" y="177421"/>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67" name="Marcador de texto 2">
            <a:extLst>
              <a:ext uri="{FF2B5EF4-FFF2-40B4-BE49-F238E27FC236}">
                <a16:creationId xmlns:a16="http://schemas.microsoft.com/office/drawing/2014/main" xmlns="" id="{DB659D53-395D-9447-B7BA-3EE8C9C4D74A}"/>
              </a:ext>
            </a:extLst>
          </p:cNvPr>
          <p:cNvSpPr txBox="1">
            <a:spLocks/>
          </p:cNvSpPr>
          <p:nvPr/>
        </p:nvSpPr>
        <p:spPr>
          <a:xfrm>
            <a:off x="7126810" y="5017086"/>
            <a:ext cx="4840157" cy="682793"/>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endPar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68" name="Marcador de texto 2">
            <a:extLst>
              <a:ext uri="{FF2B5EF4-FFF2-40B4-BE49-F238E27FC236}">
                <a16:creationId xmlns:a16="http://schemas.microsoft.com/office/drawing/2014/main" xmlns="" id="{B7973A53-DCD1-394F-9A4F-B974A9CEF7A6}"/>
              </a:ext>
            </a:extLst>
          </p:cNvPr>
          <p:cNvSpPr txBox="1">
            <a:spLocks/>
          </p:cNvSpPr>
          <p:nvPr/>
        </p:nvSpPr>
        <p:spPr>
          <a:xfrm>
            <a:off x="446440" y="5559349"/>
            <a:ext cx="6503634" cy="290500"/>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endPar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74" name="Pentágono 73">
            <a:extLst>
              <a:ext uri="{FF2B5EF4-FFF2-40B4-BE49-F238E27FC236}">
                <a16:creationId xmlns:a16="http://schemas.microsoft.com/office/drawing/2014/main" xmlns="" id="{25274CC9-F27F-8842-8A44-22F1BAAF103D}"/>
              </a:ext>
            </a:extLst>
          </p:cNvPr>
          <p:cNvSpPr/>
          <p:nvPr/>
        </p:nvSpPr>
        <p:spPr>
          <a:xfrm>
            <a:off x="-1" y="1268413"/>
            <a:ext cx="1731147" cy="446087"/>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75" name="Marcador de texto 2">
            <a:extLst>
              <a:ext uri="{FF2B5EF4-FFF2-40B4-BE49-F238E27FC236}">
                <a16:creationId xmlns:a16="http://schemas.microsoft.com/office/drawing/2014/main" xmlns="" id="{87528521-ECCB-934A-90C9-73F62E5D970C}"/>
              </a:ext>
            </a:extLst>
          </p:cNvPr>
          <p:cNvSpPr txBox="1">
            <a:spLocks/>
          </p:cNvSpPr>
          <p:nvPr/>
        </p:nvSpPr>
        <p:spPr>
          <a:xfrm>
            <a:off x="407989" y="1268413"/>
            <a:ext cx="111009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D7192C"/>
                </a:solidFill>
                <a:effectLst/>
                <a:uLnTx/>
                <a:uFillTx/>
                <a:latin typeface="Iberia Text" panose="02000506040000020004" pitchFamily="2" charset="77"/>
                <a:ea typeface="+mn-ea"/>
                <a:cs typeface="+mn-cs"/>
              </a:rPr>
              <a:t>Shopping</a:t>
            </a:r>
          </a:p>
        </p:txBody>
      </p:sp>
      <p:sp>
        <p:nvSpPr>
          <p:cNvPr id="80" name="Marcador de texto 2">
            <a:extLst>
              <a:ext uri="{FF2B5EF4-FFF2-40B4-BE49-F238E27FC236}">
                <a16:creationId xmlns:a16="http://schemas.microsoft.com/office/drawing/2014/main" xmlns="" id="{3145B641-A61D-0847-B72B-D97B1B29F1A8}"/>
              </a:ext>
            </a:extLst>
          </p:cNvPr>
          <p:cNvSpPr txBox="1">
            <a:spLocks/>
          </p:cNvSpPr>
          <p:nvPr/>
        </p:nvSpPr>
        <p:spPr>
          <a:xfrm>
            <a:off x="1784028" y="1268413"/>
            <a:ext cx="392431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rPr>
              <a:t>Search for Iberia fares and offers </a:t>
            </a:r>
            <a:endParaRPr kumimoji="0" lang="es-E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endParaRPr>
          </a:p>
        </p:txBody>
      </p:sp>
      <p:sp>
        <p:nvSpPr>
          <p:cNvPr id="81" name="Rectángulo 80">
            <a:extLst>
              <a:ext uri="{FF2B5EF4-FFF2-40B4-BE49-F238E27FC236}">
                <a16:creationId xmlns:a16="http://schemas.microsoft.com/office/drawing/2014/main" xmlns="" id="{A90D02CB-5BB5-5941-A3C4-9D37E3E9956D}"/>
              </a:ext>
            </a:extLst>
          </p:cNvPr>
          <p:cNvSpPr/>
          <p:nvPr/>
        </p:nvSpPr>
        <p:spPr>
          <a:xfrm>
            <a:off x="590711" y="1964505"/>
            <a:ext cx="3571856" cy="1584584"/>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2" name="Rectángulo 81">
            <a:extLst>
              <a:ext uri="{FF2B5EF4-FFF2-40B4-BE49-F238E27FC236}">
                <a16:creationId xmlns:a16="http://schemas.microsoft.com/office/drawing/2014/main" xmlns="" id="{5FA07BCA-E303-0240-9B6F-D2B78C4E9A3A}"/>
              </a:ext>
            </a:extLst>
          </p:cNvPr>
          <p:cNvSpPr/>
          <p:nvPr/>
        </p:nvSpPr>
        <p:spPr>
          <a:xfrm>
            <a:off x="590711" y="3771798"/>
            <a:ext cx="3571856" cy="1584584"/>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3" name="Rectángulo 82">
            <a:extLst>
              <a:ext uri="{FF2B5EF4-FFF2-40B4-BE49-F238E27FC236}">
                <a16:creationId xmlns:a16="http://schemas.microsoft.com/office/drawing/2014/main" xmlns="" id="{A59E3B77-2F9D-B142-922C-97B0ACE53114}"/>
              </a:ext>
            </a:extLst>
          </p:cNvPr>
          <p:cNvSpPr/>
          <p:nvPr/>
        </p:nvSpPr>
        <p:spPr>
          <a:xfrm>
            <a:off x="8029433" y="1964505"/>
            <a:ext cx="3571856" cy="1584584"/>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4" name="Rectángulo 83">
            <a:extLst>
              <a:ext uri="{FF2B5EF4-FFF2-40B4-BE49-F238E27FC236}">
                <a16:creationId xmlns:a16="http://schemas.microsoft.com/office/drawing/2014/main" xmlns="" id="{DFFBB042-9420-E74D-B12A-0429BDE84424}"/>
              </a:ext>
            </a:extLst>
          </p:cNvPr>
          <p:cNvSpPr/>
          <p:nvPr/>
        </p:nvSpPr>
        <p:spPr>
          <a:xfrm>
            <a:off x="8029433" y="3771798"/>
            <a:ext cx="3571856" cy="1584584"/>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5" name="Rectángulo 84">
            <a:extLst>
              <a:ext uri="{FF2B5EF4-FFF2-40B4-BE49-F238E27FC236}">
                <a16:creationId xmlns:a16="http://schemas.microsoft.com/office/drawing/2014/main" xmlns="" id="{079E00EB-151D-4A4E-AE91-77004D55F5E7}"/>
              </a:ext>
            </a:extLst>
          </p:cNvPr>
          <p:cNvSpPr/>
          <p:nvPr/>
        </p:nvSpPr>
        <p:spPr>
          <a:xfrm>
            <a:off x="4310072" y="1964505"/>
            <a:ext cx="3571856" cy="1584584"/>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6" name="Rectángulo 85">
            <a:extLst>
              <a:ext uri="{FF2B5EF4-FFF2-40B4-BE49-F238E27FC236}">
                <a16:creationId xmlns:a16="http://schemas.microsoft.com/office/drawing/2014/main" xmlns="" id="{D1709EF1-4931-574C-AB6B-8E19CCBAA49A}"/>
              </a:ext>
            </a:extLst>
          </p:cNvPr>
          <p:cNvSpPr/>
          <p:nvPr/>
        </p:nvSpPr>
        <p:spPr>
          <a:xfrm>
            <a:off x="4310072" y="3771798"/>
            <a:ext cx="3571856" cy="1584584"/>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7" name="Marcador de texto 2">
            <a:extLst>
              <a:ext uri="{FF2B5EF4-FFF2-40B4-BE49-F238E27FC236}">
                <a16:creationId xmlns:a16="http://schemas.microsoft.com/office/drawing/2014/main" xmlns="" id="{5D6BF693-8DAE-E743-91D1-F52A350C128E}"/>
              </a:ext>
            </a:extLst>
          </p:cNvPr>
          <p:cNvSpPr txBox="1">
            <a:spLocks/>
          </p:cNvSpPr>
          <p:nvPr/>
        </p:nvSpPr>
        <p:spPr>
          <a:xfrm>
            <a:off x="8384000" y="2840525"/>
            <a:ext cx="3081190" cy="51928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Includes </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multiple passengers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and </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multiple passenger types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(adult, child, infant) on </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journeys </a:t>
            </a:r>
          </a:p>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OW, RT, Multicity and Open Jaw</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t>
            </a: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88" name="Marcador de texto 2">
            <a:extLst>
              <a:ext uri="{FF2B5EF4-FFF2-40B4-BE49-F238E27FC236}">
                <a16:creationId xmlns:a16="http://schemas.microsoft.com/office/drawing/2014/main" xmlns="" id="{FC65A671-C264-3D45-BCF1-B2FA1FB2DD3E}"/>
              </a:ext>
            </a:extLst>
          </p:cNvPr>
          <p:cNvSpPr txBox="1">
            <a:spLocks/>
          </p:cNvSpPr>
          <p:nvPr/>
        </p:nvSpPr>
        <p:spPr>
          <a:xfrm>
            <a:off x="8257309" y="4657098"/>
            <a:ext cx="3160778" cy="51928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Enter the </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FFs of </a:t>
            </a:r>
            <a:r>
              <a:rPr kumimoji="0" lang="en-US" sz="1100" b="1" i="0" u="none" strike="noStrike" kern="1200" cap="none" spc="0" normalizeH="0" baseline="0" noProof="0" dirty="0" err="1">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one</a:t>
            </a:r>
            <a:r>
              <a:rPr kumimoji="0" lang="en-US" sz="1100" b="0" i="0" u="none" strike="noStrike" kern="1200" cap="none" spc="0" normalizeH="0" baseline="0" noProof="0" dirty="0" err="1">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world</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carriers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and </a:t>
            </a:r>
            <a:r>
              <a:rPr kumimoji="0" lang="en-US" sz="1100" b="1" i="0" u="none" strike="noStrike" kern="1200" cap="none" spc="0" normalizeH="0" baseline="0" noProof="0" dirty="0" err="1">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OnBusines</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n-US" sz="1100" b="1" i="0" u="none" strike="noStrike" kern="1200" cap="none" spc="0" normalizeH="0" baseline="0" noProof="0" dirty="0" err="1">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programme</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only for earning points.</a:t>
            </a: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89" name="Marcador de texto 2">
            <a:extLst>
              <a:ext uri="{FF2B5EF4-FFF2-40B4-BE49-F238E27FC236}">
                <a16:creationId xmlns:a16="http://schemas.microsoft.com/office/drawing/2014/main" xmlns="" id="{26DD3963-C7AC-754D-94B5-23298A70DE66}"/>
              </a:ext>
            </a:extLst>
          </p:cNvPr>
          <p:cNvSpPr txBox="1">
            <a:spLocks/>
          </p:cNvSpPr>
          <p:nvPr/>
        </p:nvSpPr>
        <p:spPr>
          <a:xfrm>
            <a:off x="4812143" y="4657098"/>
            <a:ext cx="2706257" cy="51928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Use your </a:t>
            </a:r>
            <a:r>
              <a:rPr kumimoji="0" lang="en-US" sz="1100" b="1"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Iberia Plus frequent flyer </a:t>
            </a:r>
            <a:r>
              <a:rPr kumimoji="0" lang="en-U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number to receive the benefits associated with your tier level and earn AVIOS.</a:t>
            </a:r>
            <a:endParaRPr kumimoji="0" lang="es-E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90" name="Marcador de texto 2">
            <a:extLst>
              <a:ext uri="{FF2B5EF4-FFF2-40B4-BE49-F238E27FC236}">
                <a16:creationId xmlns:a16="http://schemas.microsoft.com/office/drawing/2014/main" xmlns="" id="{837F93B1-F250-4248-B4FC-A442F5165019}"/>
              </a:ext>
            </a:extLst>
          </p:cNvPr>
          <p:cNvSpPr txBox="1">
            <a:spLocks/>
          </p:cNvSpPr>
          <p:nvPr/>
        </p:nvSpPr>
        <p:spPr>
          <a:xfrm>
            <a:off x="1659517" y="4837096"/>
            <a:ext cx="2503050" cy="51928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Large families </a:t>
            </a:r>
          </a:p>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(available only for the Spanish market).</a:t>
            </a: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91" name="Marcador de texto 2">
            <a:extLst>
              <a:ext uri="{FF2B5EF4-FFF2-40B4-BE49-F238E27FC236}">
                <a16:creationId xmlns:a16="http://schemas.microsoft.com/office/drawing/2014/main" xmlns="" id="{421E25A5-21C2-B344-9993-4881CB160841}"/>
              </a:ext>
            </a:extLst>
          </p:cNvPr>
          <p:cNvSpPr txBox="1">
            <a:spLocks/>
          </p:cNvSpPr>
          <p:nvPr/>
        </p:nvSpPr>
        <p:spPr>
          <a:xfrm>
            <a:off x="590831" y="3796272"/>
            <a:ext cx="2503050" cy="51928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err="1">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Apply</a:t>
            </a:r>
            <a:r>
              <a:rPr kumimoji="0" lang="es-ES" sz="11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100" b="1" i="0" u="none" strike="noStrike" kern="1200" cap="none" spc="0" normalizeH="0" baseline="0" noProof="0" dirty="0" err="1">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for</a:t>
            </a:r>
            <a:r>
              <a:rPr kumimoji="0" lang="es-ES" sz="11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100" b="1" i="0" u="none" strike="noStrike" kern="1200" cap="none" spc="0" normalizeH="0" baseline="0" noProof="0" dirty="0" err="1">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discounts</a:t>
            </a:r>
            <a:r>
              <a:rPr kumimoji="0" lang="es-ES" sz="11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100" b="1" i="0" u="none" strike="noStrike" kern="1200" cap="none" spc="0" normalizeH="0" baseline="0" noProof="0" dirty="0" err="1">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for</a:t>
            </a:r>
            <a:r>
              <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t>
            </a:r>
          </a:p>
        </p:txBody>
      </p:sp>
      <p:sp>
        <p:nvSpPr>
          <p:cNvPr id="92" name="Marcador de texto 2">
            <a:extLst>
              <a:ext uri="{FF2B5EF4-FFF2-40B4-BE49-F238E27FC236}">
                <a16:creationId xmlns:a16="http://schemas.microsoft.com/office/drawing/2014/main" xmlns="" id="{3D973341-5938-884D-B278-73F5877BE246}"/>
              </a:ext>
            </a:extLst>
          </p:cNvPr>
          <p:cNvSpPr txBox="1">
            <a:spLocks/>
          </p:cNvSpPr>
          <p:nvPr/>
        </p:nvSpPr>
        <p:spPr>
          <a:xfrm>
            <a:off x="1659517" y="4298398"/>
            <a:ext cx="2503050" cy="446371"/>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Residents</a:t>
            </a:r>
          </a:p>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(available only for the Spanish market).</a:t>
            </a: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93" name="Marcador de texto 2">
            <a:extLst>
              <a:ext uri="{FF2B5EF4-FFF2-40B4-BE49-F238E27FC236}">
                <a16:creationId xmlns:a16="http://schemas.microsoft.com/office/drawing/2014/main" xmlns="" id="{B2DAA49B-FD6A-6E49-98D0-D21465E1CE83}"/>
              </a:ext>
            </a:extLst>
          </p:cNvPr>
          <p:cNvSpPr txBox="1">
            <a:spLocks/>
          </p:cNvSpPr>
          <p:nvPr/>
        </p:nvSpPr>
        <p:spPr>
          <a:xfrm>
            <a:off x="4812144" y="2840525"/>
            <a:ext cx="2567709" cy="51928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Ask for the </a:t>
            </a:r>
            <a:r>
              <a:rPr kumimoji="0" lang="en-US" sz="1100" b="1"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cheapest rate </a:t>
            </a:r>
            <a:r>
              <a:rPr kumimoji="0" lang="en-U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by combining different families.</a:t>
            </a:r>
          </a:p>
        </p:txBody>
      </p:sp>
      <p:sp>
        <p:nvSpPr>
          <p:cNvPr id="94" name="Marcador de texto 2">
            <a:extLst>
              <a:ext uri="{FF2B5EF4-FFF2-40B4-BE49-F238E27FC236}">
                <a16:creationId xmlns:a16="http://schemas.microsoft.com/office/drawing/2014/main" xmlns="" id="{12D7C928-9CC9-2347-9CCA-C9A88A7631D5}"/>
              </a:ext>
            </a:extLst>
          </p:cNvPr>
          <p:cNvSpPr txBox="1">
            <a:spLocks/>
          </p:cNvSpPr>
          <p:nvPr/>
        </p:nvSpPr>
        <p:spPr>
          <a:xfrm>
            <a:off x="952296" y="2211411"/>
            <a:ext cx="3200745" cy="1023405"/>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
                <a:srgbClr val="D7192C"/>
              </a:buClr>
              <a:buSzTx/>
              <a:buFontTx/>
              <a:buNone/>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Public fares,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including APPs (additional fares)</a:t>
            </a:r>
          </a:p>
          <a:p>
            <a:pPr marL="0" marR="0" lvl="0" indent="0" algn="l" defTabSz="696252" rtl="0" eaLnBrk="1" fontAlgn="auto" latinLnBrk="0" hangingPunct="1">
              <a:lnSpc>
                <a:spcPct val="100000"/>
              </a:lnSpc>
              <a:spcBef>
                <a:spcPts val="0"/>
              </a:spcBef>
              <a:spcAft>
                <a:spcPts val="0"/>
              </a:spcAft>
              <a:buClr>
                <a:srgbClr val="D7192C"/>
              </a:buClr>
              <a:buSzTx/>
              <a:buFontTx/>
              <a:buNone/>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0" marR="0" lvl="0" indent="0" algn="l" defTabSz="696252" rtl="0" eaLnBrk="1" fontAlgn="auto" latinLnBrk="0" hangingPunct="1">
              <a:lnSpc>
                <a:spcPct val="100000"/>
              </a:lnSpc>
              <a:spcBef>
                <a:spcPts val="0"/>
              </a:spcBef>
              <a:spcAft>
                <a:spcPts val="0"/>
              </a:spcAft>
              <a:buClr>
                <a:srgbClr val="D7192C"/>
              </a:buClr>
              <a:buSzTx/>
              <a:buFontTx/>
              <a:buNone/>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Private holiday fares such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as VFR or Tour Operation.</a:t>
            </a:r>
          </a:p>
          <a:p>
            <a:pPr marL="0" marR="0" lvl="0" indent="0" algn="l" defTabSz="696252" rtl="0" eaLnBrk="1" fontAlgn="auto" latinLnBrk="0" hangingPunct="1">
              <a:lnSpc>
                <a:spcPct val="100000"/>
              </a:lnSpc>
              <a:spcBef>
                <a:spcPts val="0"/>
              </a:spcBef>
              <a:spcAft>
                <a:spcPts val="0"/>
              </a:spcAft>
              <a:buClr>
                <a:srgbClr val="D7192C"/>
              </a:buClr>
              <a:buSzTx/>
              <a:buFontTx/>
              <a:buNone/>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Private corporate fares</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including APPs (except JBA routes).</a:t>
            </a:r>
          </a:p>
          <a:p>
            <a:pPr marL="0" marR="0" lvl="0" indent="0" algn="l" defTabSz="696252" rtl="0" eaLnBrk="1" fontAlgn="auto" latinLnBrk="0" hangingPunct="1">
              <a:lnSpc>
                <a:spcPct val="100000"/>
              </a:lnSpc>
              <a:spcBef>
                <a:spcPts val="0"/>
              </a:spcBef>
              <a:spcAft>
                <a:spcPts val="0"/>
              </a:spcAft>
              <a:buClr>
                <a:srgbClr val="D7192C"/>
              </a:buClr>
              <a:buSzTx/>
              <a:buFontTx/>
              <a:buNone/>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Seat Only fares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for authorized agencies</a:t>
            </a:r>
            <a:r>
              <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t>
            </a:r>
          </a:p>
        </p:txBody>
      </p:sp>
      <p:sp>
        <p:nvSpPr>
          <p:cNvPr id="95" name="Marcador de texto 2">
            <a:extLst>
              <a:ext uri="{FF2B5EF4-FFF2-40B4-BE49-F238E27FC236}">
                <a16:creationId xmlns:a16="http://schemas.microsoft.com/office/drawing/2014/main" xmlns="" id="{8E0B124E-8D25-0144-BA9C-883BC42ED9CB}"/>
              </a:ext>
            </a:extLst>
          </p:cNvPr>
          <p:cNvSpPr txBox="1">
            <a:spLocks/>
          </p:cNvSpPr>
          <p:nvPr/>
        </p:nvSpPr>
        <p:spPr>
          <a:xfrm>
            <a:off x="656024" y="1981119"/>
            <a:ext cx="2503050" cy="51928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err="1">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Search</a:t>
            </a:r>
            <a:r>
              <a:rPr kumimoji="0" lang="es-ES" sz="11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a:t>
            </a:r>
          </a:p>
        </p:txBody>
      </p:sp>
      <p:pic>
        <p:nvPicPr>
          <p:cNvPr id="96" name="Imagen 95">
            <a:extLst>
              <a:ext uri="{FF2B5EF4-FFF2-40B4-BE49-F238E27FC236}">
                <a16:creationId xmlns:a16="http://schemas.microsoft.com/office/drawing/2014/main" xmlns="" id="{3BA15780-2990-5D49-9453-8648CAC4040D}"/>
              </a:ext>
            </a:extLst>
          </p:cNvPr>
          <p:cNvPicPr>
            <a:picLocks noChangeAspect="1"/>
          </p:cNvPicPr>
          <p:nvPr/>
        </p:nvPicPr>
        <p:blipFill>
          <a:blip r:embed="rId5"/>
          <a:stretch>
            <a:fillRect/>
          </a:stretch>
        </p:blipFill>
        <p:spPr>
          <a:xfrm>
            <a:off x="9483828" y="2173805"/>
            <a:ext cx="557169" cy="557169"/>
          </a:xfrm>
          <a:prstGeom prst="rect">
            <a:avLst/>
          </a:prstGeom>
        </p:spPr>
      </p:pic>
      <p:pic>
        <p:nvPicPr>
          <p:cNvPr id="97" name="Imagen 96">
            <a:extLst>
              <a:ext uri="{FF2B5EF4-FFF2-40B4-BE49-F238E27FC236}">
                <a16:creationId xmlns:a16="http://schemas.microsoft.com/office/drawing/2014/main" xmlns="" id="{F211F217-CDBF-784D-8693-C678EAB20A81}"/>
              </a:ext>
            </a:extLst>
          </p:cNvPr>
          <p:cNvPicPr>
            <a:picLocks noChangeAspect="1"/>
          </p:cNvPicPr>
          <p:nvPr/>
        </p:nvPicPr>
        <p:blipFill>
          <a:blip r:embed="rId6"/>
          <a:stretch>
            <a:fillRect/>
          </a:stretch>
        </p:blipFill>
        <p:spPr>
          <a:xfrm>
            <a:off x="5881557" y="2173805"/>
            <a:ext cx="406072" cy="557169"/>
          </a:xfrm>
          <a:prstGeom prst="rect">
            <a:avLst/>
          </a:prstGeom>
        </p:spPr>
      </p:pic>
      <p:pic>
        <p:nvPicPr>
          <p:cNvPr id="98" name="Imagen 97">
            <a:extLst>
              <a:ext uri="{FF2B5EF4-FFF2-40B4-BE49-F238E27FC236}">
                <a16:creationId xmlns:a16="http://schemas.microsoft.com/office/drawing/2014/main" xmlns="" id="{3EB452E0-BDF4-B842-8590-7A6A6536682C}"/>
              </a:ext>
            </a:extLst>
          </p:cNvPr>
          <p:cNvPicPr>
            <a:picLocks noChangeAspect="1"/>
          </p:cNvPicPr>
          <p:nvPr/>
        </p:nvPicPr>
        <p:blipFill>
          <a:blip r:embed="rId7"/>
          <a:stretch>
            <a:fillRect/>
          </a:stretch>
        </p:blipFill>
        <p:spPr>
          <a:xfrm>
            <a:off x="9451791" y="3888325"/>
            <a:ext cx="727137" cy="727137"/>
          </a:xfrm>
          <a:prstGeom prst="rect">
            <a:avLst/>
          </a:prstGeom>
        </p:spPr>
      </p:pic>
      <p:pic>
        <p:nvPicPr>
          <p:cNvPr id="99" name="Imagen 98">
            <a:extLst>
              <a:ext uri="{FF2B5EF4-FFF2-40B4-BE49-F238E27FC236}">
                <a16:creationId xmlns:a16="http://schemas.microsoft.com/office/drawing/2014/main" xmlns="" id="{12771E09-25D6-3546-928B-A88D7D6F43F0}"/>
              </a:ext>
            </a:extLst>
          </p:cNvPr>
          <p:cNvPicPr>
            <a:picLocks noChangeAspect="1"/>
          </p:cNvPicPr>
          <p:nvPr/>
        </p:nvPicPr>
        <p:blipFill>
          <a:blip r:embed="rId8"/>
          <a:stretch>
            <a:fillRect/>
          </a:stretch>
        </p:blipFill>
        <p:spPr>
          <a:xfrm>
            <a:off x="5821452" y="3961661"/>
            <a:ext cx="536533" cy="557169"/>
          </a:xfrm>
          <a:prstGeom prst="rect">
            <a:avLst/>
          </a:prstGeom>
        </p:spPr>
      </p:pic>
      <p:pic>
        <p:nvPicPr>
          <p:cNvPr id="100" name="Imagen 99">
            <a:extLst>
              <a:ext uri="{FF2B5EF4-FFF2-40B4-BE49-F238E27FC236}">
                <a16:creationId xmlns:a16="http://schemas.microsoft.com/office/drawing/2014/main" xmlns="" id="{BE1B0E1B-A2FE-844A-BF47-7392BADADD3A}"/>
              </a:ext>
            </a:extLst>
          </p:cNvPr>
          <p:cNvPicPr>
            <a:picLocks noChangeAspect="1"/>
          </p:cNvPicPr>
          <p:nvPr/>
        </p:nvPicPr>
        <p:blipFill>
          <a:blip r:embed="rId9"/>
          <a:stretch>
            <a:fillRect/>
          </a:stretch>
        </p:blipFill>
        <p:spPr>
          <a:xfrm>
            <a:off x="773913" y="4744770"/>
            <a:ext cx="825500" cy="457200"/>
          </a:xfrm>
          <a:prstGeom prst="rect">
            <a:avLst/>
          </a:prstGeom>
        </p:spPr>
      </p:pic>
      <p:pic>
        <p:nvPicPr>
          <p:cNvPr id="101" name="Imagen 100">
            <a:extLst>
              <a:ext uri="{FF2B5EF4-FFF2-40B4-BE49-F238E27FC236}">
                <a16:creationId xmlns:a16="http://schemas.microsoft.com/office/drawing/2014/main" xmlns="" id="{EBF35E82-0F86-5F4E-8793-9759B453763D}"/>
              </a:ext>
            </a:extLst>
          </p:cNvPr>
          <p:cNvPicPr>
            <a:picLocks noChangeAspect="1"/>
          </p:cNvPicPr>
          <p:nvPr/>
        </p:nvPicPr>
        <p:blipFill>
          <a:blip r:embed="rId10"/>
          <a:stretch>
            <a:fillRect/>
          </a:stretch>
        </p:blipFill>
        <p:spPr>
          <a:xfrm>
            <a:off x="1083865" y="4260016"/>
            <a:ext cx="501900" cy="317870"/>
          </a:xfrm>
          <a:prstGeom prst="rect">
            <a:avLst/>
          </a:prstGeom>
        </p:spPr>
      </p:pic>
      <p:pic>
        <p:nvPicPr>
          <p:cNvPr id="102" name="Imagen 101">
            <a:extLst>
              <a:ext uri="{FF2B5EF4-FFF2-40B4-BE49-F238E27FC236}">
                <a16:creationId xmlns:a16="http://schemas.microsoft.com/office/drawing/2014/main" xmlns="" id="{237CE0A6-3B39-9342-8967-66ABACF4CA59}"/>
              </a:ext>
            </a:extLst>
          </p:cNvPr>
          <p:cNvPicPr>
            <a:picLocks noChangeAspect="1"/>
          </p:cNvPicPr>
          <p:nvPr/>
        </p:nvPicPr>
        <p:blipFill>
          <a:blip r:embed="rId11"/>
          <a:stretch>
            <a:fillRect/>
          </a:stretch>
        </p:blipFill>
        <p:spPr>
          <a:xfrm>
            <a:off x="705335" y="2181539"/>
            <a:ext cx="303468" cy="303468"/>
          </a:xfrm>
          <a:prstGeom prst="rect">
            <a:avLst/>
          </a:prstGeom>
        </p:spPr>
      </p:pic>
      <p:pic>
        <p:nvPicPr>
          <p:cNvPr id="103" name="Imagen 102">
            <a:extLst>
              <a:ext uri="{FF2B5EF4-FFF2-40B4-BE49-F238E27FC236}">
                <a16:creationId xmlns:a16="http://schemas.microsoft.com/office/drawing/2014/main" xmlns="" id="{664F655F-28C2-114E-A41F-D3BF472E059E}"/>
              </a:ext>
            </a:extLst>
          </p:cNvPr>
          <p:cNvPicPr>
            <a:picLocks noChangeAspect="1"/>
          </p:cNvPicPr>
          <p:nvPr/>
        </p:nvPicPr>
        <p:blipFill>
          <a:blip r:embed="rId11"/>
          <a:stretch>
            <a:fillRect/>
          </a:stretch>
        </p:blipFill>
        <p:spPr>
          <a:xfrm>
            <a:off x="687819" y="2856820"/>
            <a:ext cx="303468" cy="303468"/>
          </a:xfrm>
          <a:prstGeom prst="rect">
            <a:avLst/>
          </a:prstGeom>
        </p:spPr>
      </p:pic>
      <p:pic>
        <p:nvPicPr>
          <p:cNvPr id="104" name="Imagen 103">
            <a:extLst>
              <a:ext uri="{FF2B5EF4-FFF2-40B4-BE49-F238E27FC236}">
                <a16:creationId xmlns:a16="http://schemas.microsoft.com/office/drawing/2014/main" xmlns="" id="{C05AE583-AA23-3444-9C54-71C4ABBBE567}"/>
              </a:ext>
            </a:extLst>
          </p:cNvPr>
          <p:cNvPicPr>
            <a:picLocks noChangeAspect="1"/>
          </p:cNvPicPr>
          <p:nvPr/>
        </p:nvPicPr>
        <p:blipFill>
          <a:blip r:embed="rId11"/>
          <a:stretch>
            <a:fillRect/>
          </a:stretch>
        </p:blipFill>
        <p:spPr>
          <a:xfrm>
            <a:off x="687819" y="2555982"/>
            <a:ext cx="303468" cy="303468"/>
          </a:xfrm>
          <a:prstGeom prst="rect">
            <a:avLst/>
          </a:prstGeom>
        </p:spPr>
      </p:pic>
      <p:pic>
        <p:nvPicPr>
          <p:cNvPr id="105" name="Imagen 104">
            <a:extLst>
              <a:ext uri="{FF2B5EF4-FFF2-40B4-BE49-F238E27FC236}">
                <a16:creationId xmlns:a16="http://schemas.microsoft.com/office/drawing/2014/main" xmlns="" id="{462ABFD0-366A-284C-A0E6-12F8058AE2EB}"/>
              </a:ext>
            </a:extLst>
          </p:cNvPr>
          <p:cNvPicPr>
            <a:picLocks noChangeAspect="1"/>
          </p:cNvPicPr>
          <p:nvPr/>
        </p:nvPicPr>
        <p:blipFill>
          <a:blip r:embed="rId11"/>
          <a:stretch>
            <a:fillRect/>
          </a:stretch>
        </p:blipFill>
        <p:spPr>
          <a:xfrm>
            <a:off x="686076" y="3186070"/>
            <a:ext cx="303468" cy="303468"/>
          </a:xfrm>
          <a:prstGeom prst="rect">
            <a:avLst/>
          </a:prstGeom>
        </p:spPr>
      </p:pic>
      <p:sp>
        <p:nvSpPr>
          <p:cNvPr id="39" name="Título 6">
            <a:extLst>
              <a:ext uri="{FF2B5EF4-FFF2-40B4-BE49-F238E27FC236}">
                <a16:creationId xmlns:a16="http://schemas.microsoft.com/office/drawing/2014/main" xmlns="" id="{B8A1E747-F69A-462E-849F-3EFFDCC43164}"/>
              </a:ext>
            </a:extLst>
          </p:cNvPr>
          <p:cNvSpPr txBox="1">
            <a:spLocks/>
          </p:cNvSpPr>
          <p:nvPr/>
        </p:nvSpPr>
        <p:spPr>
          <a:xfrm>
            <a:off x="380169" y="430759"/>
            <a:ext cx="8204537" cy="83094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5000" b="0" i="0" u="none" strike="noStrike" kern="1200" cap="none" spc="0" normalizeH="0" baseline="0" noProof="0" dirty="0">
                <a:ln>
                  <a:noFill/>
                </a:ln>
                <a:solidFill>
                  <a:srgbClr val="D7192C"/>
                </a:solidFill>
                <a:effectLst/>
                <a:uLnTx/>
                <a:uFillTx/>
                <a:latin typeface="Iberia Headline"/>
                <a:ea typeface="+mj-ea"/>
                <a:cs typeface="+mj-cs"/>
              </a:rPr>
              <a:t>NDC </a:t>
            </a:r>
            <a:r>
              <a:rPr kumimoji="0" lang="es-ES" sz="5000" b="0" i="0" u="none" strike="noStrike" kern="1200" cap="none" spc="0" normalizeH="0" baseline="0" noProof="0" dirty="0" err="1">
                <a:ln>
                  <a:noFill/>
                </a:ln>
                <a:solidFill>
                  <a:srgbClr val="D7192C"/>
                </a:solidFill>
                <a:effectLst/>
                <a:uLnTx/>
                <a:uFillTx/>
                <a:latin typeface="Iberia Headline"/>
                <a:ea typeface="+mj-ea"/>
                <a:cs typeface="+mj-cs"/>
              </a:rPr>
              <a:t>Functionalities</a:t>
            </a:r>
            <a:endParaRPr kumimoji="0" lang="es-ES" sz="5000" b="0" i="0" u="none" strike="noStrike" kern="1200" cap="none" spc="0" normalizeH="0" baseline="0" noProof="0" dirty="0">
              <a:ln>
                <a:noFill/>
              </a:ln>
              <a:solidFill>
                <a:srgbClr val="D7192C"/>
              </a:solidFill>
              <a:effectLst/>
              <a:uLnTx/>
              <a:uFillTx/>
              <a:latin typeface="Iberia Headline"/>
              <a:ea typeface="+mj-ea"/>
              <a:cs typeface="+mj-cs"/>
            </a:endParaRPr>
          </a:p>
        </p:txBody>
      </p:sp>
    </p:spTree>
    <p:extLst>
      <p:ext uri="{BB962C8B-B14F-4D97-AF65-F5344CB8AC3E}">
        <p14:creationId xmlns:p14="http://schemas.microsoft.com/office/powerpoint/2010/main" val="36048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xmlns="" id="{C79EB812-3255-5943-A413-3F0ED4444D2A}"/>
              </a:ext>
            </a:extLst>
          </p:cNvPr>
          <p:cNvSpPr/>
          <p:nvPr/>
        </p:nvSpPr>
        <p:spPr>
          <a:xfrm>
            <a:off x="177421" y="177421"/>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22" name="Pentágono 21">
            <a:extLst>
              <a:ext uri="{FF2B5EF4-FFF2-40B4-BE49-F238E27FC236}">
                <a16:creationId xmlns:a16="http://schemas.microsoft.com/office/drawing/2014/main" xmlns="" id="{B3634285-8ED7-024C-9C8A-99513886816B}"/>
              </a:ext>
            </a:extLst>
          </p:cNvPr>
          <p:cNvSpPr/>
          <p:nvPr/>
        </p:nvSpPr>
        <p:spPr>
          <a:xfrm>
            <a:off x="-1" y="1268413"/>
            <a:ext cx="1731147" cy="446087"/>
          </a:xfrm>
          <a:prstGeom prst="homePlate">
            <a:avLst/>
          </a:prstGeom>
          <a:solidFill>
            <a:srgbClr val="FCD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23" name="Marcador de texto 2">
            <a:extLst>
              <a:ext uri="{FF2B5EF4-FFF2-40B4-BE49-F238E27FC236}">
                <a16:creationId xmlns:a16="http://schemas.microsoft.com/office/drawing/2014/main" xmlns="" id="{66F7254D-93B5-8644-A0A0-DE4EB1C73E0B}"/>
              </a:ext>
            </a:extLst>
          </p:cNvPr>
          <p:cNvSpPr txBox="1">
            <a:spLocks/>
          </p:cNvSpPr>
          <p:nvPr/>
        </p:nvSpPr>
        <p:spPr>
          <a:xfrm>
            <a:off x="407989" y="1268413"/>
            <a:ext cx="111009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err="1">
                <a:ln>
                  <a:noFill/>
                </a:ln>
                <a:solidFill>
                  <a:srgbClr val="D7192C"/>
                </a:solidFill>
                <a:effectLst/>
                <a:uLnTx/>
                <a:uFillTx/>
                <a:latin typeface="Iberia Text" panose="02000506040000020004" pitchFamily="2" charset="77"/>
                <a:ea typeface="+mn-ea"/>
                <a:cs typeface="+mn-cs"/>
              </a:rPr>
              <a:t>Ordering</a:t>
            </a:r>
            <a:endParaRPr kumimoji="0" lang="es-ES" sz="1600" b="1" i="0" u="none" strike="noStrike" kern="1200" cap="none" spc="0" normalizeH="0" baseline="0" noProof="0" dirty="0">
              <a:ln>
                <a:noFill/>
              </a:ln>
              <a:solidFill>
                <a:srgbClr val="D7192C"/>
              </a:solidFill>
              <a:effectLst/>
              <a:uLnTx/>
              <a:uFillTx/>
              <a:latin typeface="Iberia Text" panose="02000506040000020004" pitchFamily="2" charset="77"/>
              <a:ea typeface="+mn-ea"/>
              <a:cs typeface="+mn-cs"/>
            </a:endParaRPr>
          </a:p>
        </p:txBody>
      </p:sp>
      <p:sp>
        <p:nvSpPr>
          <p:cNvPr id="25" name="Marcador de texto 2">
            <a:extLst>
              <a:ext uri="{FF2B5EF4-FFF2-40B4-BE49-F238E27FC236}">
                <a16:creationId xmlns:a16="http://schemas.microsoft.com/office/drawing/2014/main" xmlns="" id="{29BD56BF-9D1C-2A48-9ADD-09C2DF28BF21}"/>
              </a:ext>
            </a:extLst>
          </p:cNvPr>
          <p:cNvSpPr txBox="1">
            <a:spLocks/>
          </p:cNvSpPr>
          <p:nvPr/>
        </p:nvSpPr>
        <p:spPr>
          <a:xfrm>
            <a:off x="1784028" y="1268413"/>
            <a:ext cx="392431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rPr>
              <a:t>Create your booking and issue tickets</a:t>
            </a:r>
            <a:endParaRPr kumimoji="0" lang="es-E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endParaRPr>
          </a:p>
        </p:txBody>
      </p:sp>
      <p:grpSp>
        <p:nvGrpSpPr>
          <p:cNvPr id="26" name="Grupo 25">
            <a:extLst>
              <a:ext uri="{FF2B5EF4-FFF2-40B4-BE49-F238E27FC236}">
                <a16:creationId xmlns:a16="http://schemas.microsoft.com/office/drawing/2014/main" xmlns="" id="{13CCAD4E-079E-A640-8735-29F3C2C2185C}"/>
              </a:ext>
            </a:extLst>
          </p:cNvPr>
          <p:cNvGrpSpPr/>
          <p:nvPr/>
        </p:nvGrpSpPr>
        <p:grpSpPr>
          <a:xfrm>
            <a:off x="5102497" y="5879721"/>
            <a:ext cx="1986282" cy="713448"/>
            <a:chOff x="11479475" y="162696"/>
            <a:chExt cx="2335354" cy="838830"/>
          </a:xfrm>
        </p:grpSpPr>
        <p:grpSp>
          <p:nvGrpSpPr>
            <p:cNvPr id="27" name="Grupo 26">
              <a:extLst>
                <a:ext uri="{FF2B5EF4-FFF2-40B4-BE49-F238E27FC236}">
                  <a16:creationId xmlns:a16="http://schemas.microsoft.com/office/drawing/2014/main" xmlns="" id="{64C8A952-2D7C-BE47-8393-DF5C663FFC73}"/>
                </a:ext>
              </a:extLst>
            </p:cNvPr>
            <p:cNvGrpSpPr/>
            <p:nvPr/>
          </p:nvGrpSpPr>
          <p:grpSpPr>
            <a:xfrm>
              <a:off x="12291642" y="162696"/>
              <a:ext cx="1523187" cy="838830"/>
              <a:chOff x="12291642" y="162696"/>
              <a:chExt cx="1523187" cy="838830"/>
            </a:xfrm>
          </p:grpSpPr>
          <p:pic>
            <p:nvPicPr>
              <p:cNvPr id="29" name="Imagen 28">
                <a:extLst>
                  <a:ext uri="{FF2B5EF4-FFF2-40B4-BE49-F238E27FC236}">
                    <a16:creationId xmlns:a16="http://schemas.microsoft.com/office/drawing/2014/main" xmlns="" id="{932AB97C-FBB8-3543-988B-A81413782B8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30" name="Imagen 29">
                <a:extLst>
                  <a:ext uri="{FF2B5EF4-FFF2-40B4-BE49-F238E27FC236}">
                    <a16:creationId xmlns:a16="http://schemas.microsoft.com/office/drawing/2014/main" xmlns="" id="{2B7D6B42-295F-2D48-821C-4336F43A388A}"/>
                  </a:ext>
                </a:extLst>
              </p:cNvPr>
              <p:cNvPicPr/>
              <p:nvPr/>
            </p:nvPicPr>
            <p:blipFill>
              <a:blip r:embed="rId3"/>
              <a:stretch>
                <a:fillRect/>
              </a:stretch>
            </p:blipFill>
            <p:spPr bwMode="auto">
              <a:xfrm>
                <a:off x="12291642" y="235352"/>
                <a:ext cx="697527" cy="693518"/>
              </a:xfrm>
              <a:prstGeom prst="rect">
                <a:avLst/>
              </a:prstGeom>
              <a:noFill/>
              <a:ln>
                <a:noFill/>
              </a:ln>
            </p:spPr>
          </p:pic>
        </p:grpSp>
        <p:pic>
          <p:nvPicPr>
            <p:cNvPr id="28" name="Picture 2" descr="image004">
              <a:extLst>
                <a:ext uri="{FF2B5EF4-FFF2-40B4-BE49-F238E27FC236}">
                  <a16:creationId xmlns:a16="http://schemas.microsoft.com/office/drawing/2014/main" xmlns="" id="{1D7FAF95-4748-8241-A9FA-F91F8F16A8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Rectángulo 13">
            <a:extLst>
              <a:ext uri="{FF2B5EF4-FFF2-40B4-BE49-F238E27FC236}">
                <a16:creationId xmlns:a16="http://schemas.microsoft.com/office/drawing/2014/main" xmlns="" id="{32709ECC-D361-1642-877A-DDB547E086C3}"/>
              </a:ext>
            </a:extLst>
          </p:cNvPr>
          <p:cNvSpPr/>
          <p:nvPr/>
        </p:nvSpPr>
        <p:spPr>
          <a:xfrm>
            <a:off x="590711" y="1964505"/>
            <a:ext cx="2533489" cy="1108895"/>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32" name="Rectángulo 31">
            <a:extLst>
              <a:ext uri="{FF2B5EF4-FFF2-40B4-BE49-F238E27FC236}">
                <a16:creationId xmlns:a16="http://schemas.microsoft.com/office/drawing/2014/main" xmlns="" id="{7E6C358A-5096-9641-B752-3B4ACAC9DDE1}"/>
              </a:ext>
            </a:extLst>
          </p:cNvPr>
          <p:cNvSpPr/>
          <p:nvPr/>
        </p:nvSpPr>
        <p:spPr>
          <a:xfrm>
            <a:off x="9067800" y="1964505"/>
            <a:ext cx="2533489" cy="366000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34" name="Rectángulo 33">
            <a:extLst>
              <a:ext uri="{FF2B5EF4-FFF2-40B4-BE49-F238E27FC236}">
                <a16:creationId xmlns:a16="http://schemas.microsoft.com/office/drawing/2014/main" xmlns="" id="{D2540BE3-45E2-284F-B9AA-8F19D3443590}"/>
              </a:ext>
            </a:extLst>
          </p:cNvPr>
          <p:cNvSpPr/>
          <p:nvPr/>
        </p:nvSpPr>
        <p:spPr>
          <a:xfrm>
            <a:off x="3364704" y="1964505"/>
            <a:ext cx="2587237" cy="1108895"/>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35" name="Rectángulo 34">
            <a:extLst>
              <a:ext uri="{FF2B5EF4-FFF2-40B4-BE49-F238E27FC236}">
                <a16:creationId xmlns:a16="http://schemas.microsoft.com/office/drawing/2014/main" xmlns="" id="{9B4C3AAA-2BC2-204E-AC74-54E385E393AF}"/>
              </a:ext>
            </a:extLst>
          </p:cNvPr>
          <p:cNvSpPr/>
          <p:nvPr/>
        </p:nvSpPr>
        <p:spPr>
          <a:xfrm>
            <a:off x="6192445" y="1964505"/>
            <a:ext cx="2634851" cy="1108895"/>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36" name="Marcador de texto 2">
            <a:extLst>
              <a:ext uri="{FF2B5EF4-FFF2-40B4-BE49-F238E27FC236}">
                <a16:creationId xmlns:a16="http://schemas.microsoft.com/office/drawing/2014/main" xmlns="" id="{0542F1DA-506F-BB4B-A3BF-7AEA28E15264}"/>
              </a:ext>
            </a:extLst>
          </p:cNvPr>
          <p:cNvSpPr txBox="1">
            <a:spLocks/>
          </p:cNvSpPr>
          <p:nvPr/>
        </p:nvSpPr>
        <p:spPr>
          <a:xfrm>
            <a:off x="1551819" y="2222058"/>
            <a:ext cx="1563213" cy="593788"/>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Creation of reservations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with </a:t>
            </a:r>
            <a:r>
              <a:rPr kumimoji="0" lang="en-US" sz="1100" b="1" i="0" u="none" strike="noStrike" kern="1200" cap="none" spc="0" normalizeH="0" baseline="0" noProof="0" dirty="0">
                <a:ln>
                  <a:noFill/>
                </a:ln>
                <a:solidFill>
                  <a:srgbClr val="FFFFFF">
                    <a:lumMod val="50000"/>
                  </a:srgbClr>
                </a:solidFill>
                <a:effectLst/>
                <a:uLnTx/>
                <a:uFillTx/>
                <a:latin typeface="Iberia Text"/>
                <a:ea typeface="+mn-ea"/>
                <a:cs typeface="+mn-cs"/>
              </a:rPr>
              <a:t>instant purchase and issuance.</a:t>
            </a:r>
            <a:endParaRPr kumimoji="0" lang="es-ES" sz="1100" b="1"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37" name="Marcador de texto 2">
            <a:extLst>
              <a:ext uri="{FF2B5EF4-FFF2-40B4-BE49-F238E27FC236}">
                <a16:creationId xmlns:a16="http://schemas.microsoft.com/office/drawing/2014/main" xmlns="" id="{D0C6D1B4-7DF4-B847-A417-0F6F86EE5876}"/>
              </a:ext>
            </a:extLst>
          </p:cNvPr>
          <p:cNvSpPr txBox="1">
            <a:spLocks/>
          </p:cNvSpPr>
          <p:nvPr/>
        </p:nvSpPr>
        <p:spPr>
          <a:xfrm>
            <a:off x="4284012" y="2260781"/>
            <a:ext cx="1531412" cy="589170"/>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Creation of </a:t>
            </a: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on-hold reservations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to be issued later.</a:t>
            </a:r>
            <a:endParaRPr kumimoji="0" lang="es-ES" sz="11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38" name="Marcador de texto 2">
            <a:extLst>
              <a:ext uri="{FF2B5EF4-FFF2-40B4-BE49-F238E27FC236}">
                <a16:creationId xmlns:a16="http://schemas.microsoft.com/office/drawing/2014/main" xmlns="" id="{04B3F37E-A264-8D49-9210-90722C9D56EC}"/>
              </a:ext>
            </a:extLst>
          </p:cNvPr>
          <p:cNvSpPr txBox="1">
            <a:spLocks/>
          </p:cNvSpPr>
          <p:nvPr/>
        </p:nvSpPr>
        <p:spPr>
          <a:xfrm>
            <a:off x="6293806" y="2466992"/>
            <a:ext cx="2533490" cy="593788"/>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Purchase of luggage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(up to 9 pieces for 15, 23 and/or 32Kgs) and/or </a:t>
            </a: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selection of paid seats</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 (for instant payment only).</a:t>
            </a: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sp>
        <p:nvSpPr>
          <p:cNvPr id="39" name="Marcador de texto 2">
            <a:extLst>
              <a:ext uri="{FF2B5EF4-FFF2-40B4-BE49-F238E27FC236}">
                <a16:creationId xmlns:a16="http://schemas.microsoft.com/office/drawing/2014/main" xmlns="" id="{5FA041B4-7664-A54E-952C-4779F6A21700}"/>
              </a:ext>
            </a:extLst>
          </p:cNvPr>
          <p:cNvSpPr txBox="1">
            <a:spLocks/>
          </p:cNvSpPr>
          <p:nvPr/>
        </p:nvSpPr>
        <p:spPr>
          <a:xfrm>
            <a:off x="9220200" y="2851723"/>
            <a:ext cx="2375696" cy="2772790"/>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err="1">
                <a:ln>
                  <a:noFill/>
                </a:ln>
                <a:solidFill>
                  <a:srgbClr val="000000">
                    <a:tint val="75000"/>
                  </a:srgbClr>
                </a:solidFill>
                <a:effectLst/>
                <a:uLnTx/>
                <a:uFillTx/>
                <a:latin typeface="Iberia Text"/>
                <a:ea typeface="+mn-ea"/>
                <a:cs typeface="+mn-cs"/>
              </a:rPr>
              <a:t>Accepted</a:t>
            </a:r>
            <a:r>
              <a:rPr kumimoji="0" lang="es-ES" sz="1100" b="1" i="0" u="none" strike="noStrike" kern="1200" cap="none" spc="0" normalizeH="0" baseline="0" noProof="0" dirty="0">
                <a:ln>
                  <a:noFill/>
                </a:ln>
                <a:solidFill>
                  <a:srgbClr val="000000">
                    <a:tint val="75000"/>
                  </a:srgbClr>
                </a:solidFill>
                <a:effectLst/>
                <a:uLnTx/>
                <a:uFillTx/>
                <a:latin typeface="Iberia Text"/>
                <a:ea typeface="+mn-ea"/>
                <a:cs typeface="+mn-cs"/>
              </a:rPr>
              <a:t> </a:t>
            </a:r>
            <a:r>
              <a:rPr kumimoji="0" lang="es-ES" sz="1100" b="1" i="0" u="none" strike="noStrike" kern="1200" cap="none" spc="0" normalizeH="0" baseline="0" noProof="0" dirty="0" err="1">
                <a:ln>
                  <a:noFill/>
                </a:ln>
                <a:solidFill>
                  <a:srgbClr val="000000">
                    <a:tint val="75000"/>
                  </a:srgbClr>
                </a:solidFill>
                <a:effectLst/>
                <a:uLnTx/>
                <a:uFillTx/>
                <a:latin typeface="Iberia Text"/>
                <a:ea typeface="+mn-ea"/>
                <a:cs typeface="+mn-cs"/>
              </a:rPr>
              <a:t>forms</a:t>
            </a:r>
            <a:r>
              <a:rPr kumimoji="0" lang="es-ES" sz="1100" b="1" i="0" u="none" strike="noStrike" kern="1200" cap="none" spc="0" normalizeH="0" baseline="0" noProof="0" dirty="0">
                <a:ln>
                  <a:noFill/>
                </a:ln>
                <a:solidFill>
                  <a:srgbClr val="000000">
                    <a:tint val="75000"/>
                  </a:srgbClr>
                </a:solidFill>
                <a:effectLst/>
                <a:uLnTx/>
                <a:uFillTx/>
                <a:latin typeface="Iberia Text"/>
                <a:ea typeface="+mn-ea"/>
                <a:cs typeface="+mn-cs"/>
              </a:rPr>
              <a:t> of </a:t>
            </a:r>
            <a:r>
              <a:rPr kumimoji="0" lang="es-ES" sz="1100" b="1" i="0" u="none" strike="noStrike" kern="1200" cap="none" spc="0" normalizeH="0" baseline="0" noProof="0" dirty="0" err="1">
                <a:ln>
                  <a:noFill/>
                </a:ln>
                <a:solidFill>
                  <a:srgbClr val="000000">
                    <a:tint val="75000"/>
                  </a:srgbClr>
                </a:solidFill>
                <a:effectLst/>
                <a:uLnTx/>
                <a:uFillTx/>
                <a:latin typeface="Iberia Text"/>
                <a:ea typeface="+mn-ea"/>
                <a:cs typeface="+mn-cs"/>
              </a:rPr>
              <a:t>payment</a:t>
            </a:r>
            <a:r>
              <a:rPr kumimoji="0" lang="es-ES" sz="1100" b="1" i="0" u="none" strike="noStrike" kern="1200" cap="none" spc="0" normalizeH="0" baseline="0" noProof="0" dirty="0">
                <a:ln>
                  <a:noFill/>
                </a:ln>
                <a:solidFill>
                  <a:srgbClr val="000000">
                    <a:tint val="75000"/>
                  </a:srgbClr>
                </a:solidFill>
                <a:effectLst/>
                <a:uLnTx/>
                <a:uFillTx/>
                <a:latin typeface="Iberia Tex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BSP/ARC Cash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(with BSP reporting and settlement, including basic commissions).</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Credit card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(Visa, Mastercard, Amex, Dinners, UATP and ELO in Brazil). Reported to BSP/ARC for information.</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Installment payments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in Latin American markets.</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Iberia Bonds and </a:t>
            </a:r>
            <a:r>
              <a:rPr kumimoji="0" lang="en-US" sz="1100" b="1" i="0" u="none" strike="noStrike" kern="1200" cap="none" spc="0" normalizeH="0" baseline="0" noProof="0" dirty="0" err="1">
                <a:ln>
                  <a:noFill/>
                </a:ln>
                <a:solidFill>
                  <a:srgbClr val="000000">
                    <a:tint val="75000"/>
                  </a:srgbClr>
                </a:solidFill>
                <a:effectLst/>
                <a:uLnTx/>
                <a:uFillTx/>
                <a:latin typeface="Iberia Text"/>
                <a:ea typeface="+mn-ea"/>
                <a:cs typeface="+mn-cs"/>
              </a:rPr>
              <a:t>Bono+Cash</a:t>
            </a:r>
            <a:endPar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l" defTabSz="914400" rtl="0" eaLnBrk="1" fontAlgn="auto" latinLnBrk="0" hangingPunct="1">
              <a:lnSpc>
                <a:spcPct val="100000"/>
              </a:lnSpc>
              <a:spcBef>
                <a:spcPts val="0"/>
              </a:spcBef>
              <a:spcAft>
                <a:spcPts val="0"/>
              </a:spcAft>
              <a:buClr>
                <a:srgbClr val="D7192C"/>
              </a:buClr>
              <a:buSzTx/>
              <a:buFontTx/>
              <a:buNone/>
              <a:tabLst/>
              <a:defRPr/>
            </a:pPr>
            <a:r>
              <a:rPr kumimoji="0" lang="en-US" sz="1100" b="1" i="0" u="none" strike="noStrike" kern="1200" cap="none" spc="0" normalizeH="0" baseline="0" noProof="0" dirty="0">
                <a:ln>
                  <a:noFill/>
                </a:ln>
                <a:solidFill>
                  <a:srgbClr val="C00000"/>
                </a:solidFill>
                <a:effectLst/>
                <a:uLnTx/>
                <a:uFillTx/>
                <a:latin typeface="Iberia Text"/>
                <a:ea typeface="+mn-ea"/>
                <a:cs typeface="+mn-cs"/>
              </a:rPr>
              <a:t>(*except US and PR markets).</a:t>
            </a:r>
            <a:endParaRPr kumimoji="0" lang="es-ES" sz="1100" b="0" i="0" u="none" strike="noStrike" kern="1200" cap="none" spc="0" normalizeH="0" baseline="0" noProof="0" dirty="0">
              <a:ln>
                <a:noFill/>
              </a:ln>
              <a:solidFill>
                <a:srgbClr val="C00000"/>
              </a:solidFill>
              <a:effectLst/>
              <a:uLnTx/>
              <a:uFillTx/>
              <a:latin typeface="Iberia Text"/>
              <a:ea typeface="+mn-ea"/>
              <a:cs typeface="+mn-cs"/>
            </a:endParaRPr>
          </a:p>
        </p:txBody>
      </p:sp>
      <p:sp>
        <p:nvSpPr>
          <p:cNvPr id="44" name="Rectángulo 43">
            <a:extLst>
              <a:ext uri="{FF2B5EF4-FFF2-40B4-BE49-F238E27FC236}">
                <a16:creationId xmlns:a16="http://schemas.microsoft.com/office/drawing/2014/main" xmlns="" id="{C7FA270D-1EAA-E34C-A272-83F327C79123}"/>
              </a:ext>
            </a:extLst>
          </p:cNvPr>
          <p:cNvSpPr/>
          <p:nvPr/>
        </p:nvSpPr>
        <p:spPr>
          <a:xfrm>
            <a:off x="590711" y="3310705"/>
            <a:ext cx="2533489" cy="1007247"/>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46" name="Rectángulo 45">
            <a:extLst>
              <a:ext uri="{FF2B5EF4-FFF2-40B4-BE49-F238E27FC236}">
                <a16:creationId xmlns:a16="http://schemas.microsoft.com/office/drawing/2014/main" xmlns="" id="{2B399D38-117C-BD45-8796-16874001C5EC}"/>
              </a:ext>
            </a:extLst>
          </p:cNvPr>
          <p:cNvSpPr/>
          <p:nvPr/>
        </p:nvSpPr>
        <p:spPr>
          <a:xfrm>
            <a:off x="3391577" y="3310705"/>
            <a:ext cx="5435719" cy="231380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47" name="Marcador de texto 2">
            <a:extLst>
              <a:ext uri="{FF2B5EF4-FFF2-40B4-BE49-F238E27FC236}">
                <a16:creationId xmlns:a16="http://schemas.microsoft.com/office/drawing/2014/main" xmlns="" id="{11208976-9274-7A4E-8320-0C845B8A3CAA}"/>
              </a:ext>
            </a:extLst>
          </p:cNvPr>
          <p:cNvSpPr txBox="1">
            <a:spLocks/>
          </p:cNvSpPr>
          <p:nvPr/>
        </p:nvSpPr>
        <p:spPr>
          <a:xfrm>
            <a:off x="3651790" y="4175617"/>
            <a:ext cx="4568574" cy="1268133"/>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a:ea typeface="+mn-ea"/>
                <a:cs typeface="+mn-cs"/>
              </a:rPr>
              <a:t>Passenger email and telephone number: </a:t>
            </a: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for operational notifications and emergency contact.</a:t>
            </a:r>
          </a:p>
          <a:p>
            <a:pPr marL="1714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endParaRPr>
          </a:p>
          <a:p>
            <a:pPr marL="1714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a:ea typeface="+mn-ea"/>
                <a:cs typeface="+mn-cs"/>
              </a:rPr>
              <a:t>Agency email for involuntary change </a:t>
            </a: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notifications.</a:t>
            </a:r>
          </a:p>
          <a:p>
            <a:pPr marL="1714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endParaRPr>
          </a:p>
          <a:p>
            <a:pPr marL="1714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You are allowed to choose who receives the e-mails - </a:t>
            </a:r>
            <a:r>
              <a:rPr kumimoji="0" lang="en-US" sz="1100" b="1" i="0" u="none" strike="noStrike" kern="1200" cap="none" spc="0" normalizeH="0" baseline="0" noProof="0" dirty="0">
                <a:ln>
                  <a:noFill/>
                </a:ln>
                <a:solidFill>
                  <a:srgbClr val="FFFFFF">
                    <a:lumMod val="50000"/>
                  </a:srgbClr>
                </a:solidFill>
                <a:effectLst/>
                <a:uLnTx/>
                <a:uFillTx/>
                <a:latin typeface="Iberia Text"/>
                <a:ea typeface="+mn-ea"/>
                <a:cs typeface="+mn-cs"/>
              </a:rPr>
              <a:t>the agency, the customer, or both,</a:t>
            </a: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 and whether to send only the itinerary or itinerary plus price.</a:t>
            </a:r>
            <a:endParaRPr kumimoji="0" lang="es-ES" sz="11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48" name="Rectángulo 47">
            <a:extLst>
              <a:ext uri="{FF2B5EF4-FFF2-40B4-BE49-F238E27FC236}">
                <a16:creationId xmlns:a16="http://schemas.microsoft.com/office/drawing/2014/main" xmlns="" id="{46BFC832-82D3-F143-8C88-3329EBEA1D33}"/>
              </a:ext>
            </a:extLst>
          </p:cNvPr>
          <p:cNvSpPr/>
          <p:nvPr/>
        </p:nvSpPr>
        <p:spPr>
          <a:xfrm>
            <a:off x="590711" y="4564481"/>
            <a:ext cx="2533489" cy="1060033"/>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49" name="Marcador de texto 2">
            <a:extLst>
              <a:ext uri="{FF2B5EF4-FFF2-40B4-BE49-F238E27FC236}">
                <a16:creationId xmlns:a16="http://schemas.microsoft.com/office/drawing/2014/main" xmlns="" id="{F01B6C25-93B3-604B-911F-9B25DD00FD7E}"/>
              </a:ext>
            </a:extLst>
          </p:cNvPr>
          <p:cNvSpPr txBox="1">
            <a:spLocks/>
          </p:cNvSpPr>
          <p:nvPr/>
        </p:nvSpPr>
        <p:spPr>
          <a:xfrm>
            <a:off x="590711" y="5003800"/>
            <a:ext cx="2533489" cy="60839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Use </a:t>
            </a: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up to 30 characters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to add a comment in the reservation for internal use and for cross-reference purposes.</a:t>
            </a: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pic>
        <p:nvPicPr>
          <p:cNvPr id="50" name="Imagen 49">
            <a:extLst>
              <a:ext uri="{FF2B5EF4-FFF2-40B4-BE49-F238E27FC236}">
                <a16:creationId xmlns:a16="http://schemas.microsoft.com/office/drawing/2014/main" xmlns="" id="{40EB79A4-98AC-EA47-9372-5CE3AC7F1CF9}"/>
              </a:ext>
            </a:extLst>
          </p:cNvPr>
          <p:cNvPicPr>
            <a:picLocks noChangeAspect="1"/>
          </p:cNvPicPr>
          <p:nvPr/>
        </p:nvPicPr>
        <p:blipFill>
          <a:blip r:embed="rId5"/>
          <a:stretch>
            <a:fillRect/>
          </a:stretch>
        </p:blipFill>
        <p:spPr>
          <a:xfrm>
            <a:off x="3709312" y="2311581"/>
            <a:ext cx="477705" cy="477705"/>
          </a:xfrm>
          <a:prstGeom prst="rect">
            <a:avLst/>
          </a:prstGeom>
        </p:spPr>
      </p:pic>
      <p:pic>
        <p:nvPicPr>
          <p:cNvPr id="51" name="Imagen 50">
            <a:extLst>
              <a:ext uri="{FF2B5EF4-FFF2-40B4-BE49-F238E27FC236}">
                <a16:creationId xmlns:a16="http://schemas.microsoft.com/office/drawing/2014/main" xmlns="" id="{47944E2C-E891-D247-96C0-4B2176FCABE2}"/>
              </a:ext>
            </a:extLst>
          </p:cNvPr>
          <p:cNvPicPr>
            <a:picLocks noChangeAspect="1"/>
          </p:cNvPicPr>
          <p:nvPr/>
        </p:nvPicPr>
        <p:blipFill>
          <a:blip r:embed="rId6"/>
          <a:stretch>
            <a:fillRect/>
          </a:stretch>
        </p:blipFill>
        <p:spPr>
          <a:xfrm>
            <a:off x="833500" y="2362382"/>
            <a:ext cx="627234" cy="357818"/>
          </a:xfrm>
          <a:prstGeom prst="rect">
            <a:avLst/>
          </a:prstGeom>
        </p:spPr>
      </p:pic>
      <p:pic>
        <p:nvPicPr>
          <p:cNvPr id="52" name="Imagen 51">
            <a:extLst>
              <a:ext uri="{FF2B5EF4-FFF2-40B4-BE49-F238E27FC236}">
                <a16:creationId xmlns:a16="http://schemas.microsoft.com/office/drawing/2014/main" xmlns="" id="{FA97EE73-639A-FB41-B0CD-2E96FF02160F}"/>
              </a:ext>
            </a:extLst>
          </p:cNvPr>
          <p:cNvPicPr>
            <a:picLocks noChangeAspect="1"/>
          </p:cNvPicPr>
          <p:nvPr/>
        </p:nvPicPr>
        <p:blipFill>
          <a:blip r:embed="rId7"/>
          <a:stretch>
            <a:fillRect/>
          </a:stretch>
        </p:blipFill>
        <p:spPr>
          <a:xfrm>
            <a:off x="924875" y="3636032"/>
            <a:ext cx="420069" cy="448548"/>
          </a:xfrm>
          <a:prstGeom prst="rect">
            <a:avLst/>
          </a:prstGeom>
        </p:spPr>
      </p:pic>
      <p:pic>
        <p:nvPicPr>
          <p:cNvPr id="55" name="Imagen 54">
            <a:extLst>
              <a:ext uri="{FF2B5EF4-FFF2-40B4-BE49-F238E27FC236}">
                <a16:creationId xmlns:a16="http://schemas.microsoft.com/office/drawing/2014/main" xmlns="" id="{87665D5C-29C8-2C4D-A655-A3601C5BCF2C}"/>
              </a:ext>
            </a:extLst>
          </p:cNvPr>
          <p:cNvPicPr>
            <a:picLocks noChangeAspect="1"/>
          </p:cNvPicPr>
          <p:nvPr/>
        </p:nvPicPr>
        <p:blipFill>
          <a:blip r:embed="rId8"/>
          <a:stretch>
            <a:fillRect/>
          </a:stretch>
        </p:blipFill>
        <p:spPr>
          <a:xfrm>
            <a:off x="9980549" y="2094693"/>
            <a:ext cx="642176" cy="642176"/>
          </a:xfrm>
          <a:prstGeom prst="rect">
            <a:avLst/>
          </a:prstGeom>
        </p:spPr>
      </p:pic>
      <p:grpSp>
        <p:nvGrpSpPr>
          <p:cNvPr id="7" name="Grupo 6">
            <a:extLst>
              <a:ext uri="{FF2B5EF4-FFF2-40B4-BE49-F238E27FC236}">
                <a16:creationId xmlns:a16="http://schemas.microsoft.com/office/drawing/2014/main" xmlns="" id="{DC532229-F770-9243-8D6C-517A8CCBB950}"/>
              </a:ext>
            </a:extLst>
          </p:cNvPr>
          <p:cNvGrpSpPr/>
          <p:nvPr/>
        </p:nvGrpSpPr>
        <p:grpSpPr>
          <a:xfrm>
            <a:off x="7054025" y="2015311"/>
            <a:ext cx="871941" cy="516341"/>
            <a:chOff x="7117525" y="2015311"/>
            <a:chExt cx="871941" cy="516341"/>
          </a:xfrm>
        </p:grpSpPr>
        <p:pic>
          <p:nvPicPr>
            <p:cNvPr id="6" name="Imagen 5">
              <a:extLst>
                <a:ext uri="{FF2B5EF4-FFF2-40B4-BE49-F238E27FC236}">
                  <a16:creationId xmlns:a16="http://schemas.microsoft.com/office/drawing/2014/main" xmlns="" id="{7495F398-6002-BB44-92CC-D42F52CF63A3}"/>
                </a:ext>
              </a:extLst>
            </p:cNvPr>
            <p:cNvPicPr>
              <a:picLocks noChangeAspect="1"/>
            </p:cNvPicPr>
            <p:nvPr/>
          </p:nvPicPr>
          <p:blipFill>
            <a:blip r:embed="rId9"/>
            <a:stretch>
              <a:fillRect/>
            </a:stretch>
          </p:blipFill>
          <p:spPr>
            <a:xfrm>
              <a:off x="7117525" y="2040711"/>
              <a:ext cx="490941" cy="490941"/>
            </a:xfrm>
            <a:prstGeom prst="rect">
              <a:avLst/>
            </a:prstGeom>
          </p:spPr>
        </p:pic>
        <p:pic>
          <p:nvPicPr>
            <p:cNvPr id="56" name="Imagen 55">
              <a:extLst>
                <a:ext uri="{FF2B5EF4-FFF2-40B4-BE49-F238E27FC236}">
                  <a16:creationId xmlns:a16="http://schemas.microsoft.com/office/drawing/2014/main" xmlns="" id="{9A5C9CAB-DA9C-2748-B33B-8EEE432AFD9A}"/>
                </a:ext>
              </a:extLst>
            </p:cNvPr>
            <p:cNvPicPr>
              <a:picLocks noChangeAspect="1"/>
            </p:cNvPicPr>
            <p:nvPr/>
          </p:nvPicPr>
          <p:blipFill>
            <a:blip r:embed="rId10"/>
            <a:stretch>
              <a:fillRect/>
            </a:stretch>
          </p:blipFill>
          <p:spPr>
            <a:xfrm>
              <a:off x="7498525" y="2015311"/>
              <a:ext cx="490941" cy="490941"/>
            </a:xfrm>
            <a:prstGeom prst="rect">
              <a:avLst/>
            </a:prstGeom>
          </p:spPr>
        </p:pic>
      </p:grpSp>
      <p:sp>
        <p:nvSpPr>
          <p:cNvPr id="57" name="Marcador de texto 2">
            <a:extLst>
              <a:ext uri="{FF2B5EF4-FFF2-40B4-BE49-F238E27FC236}">
                <a16:creationId xmlns:a16="http://schemas.microsoft.com/office/drawing/2014/main" xmlns="" id="{C2952BE0-304D-3042-8790-048015DFC28A}"/>
              </a:ext>
            </a:extLst>
          </p:cNvPr>
          <p:cNvSpPr txBox="1">
            <a:spLocks/>
          </p:cNvSpPr>
          <p:nvPr/>
        </p:nvSpPr>
        <p:spPr>
          <a:xfrm>
            <a:off x="1551819" y="3460956"/>
            <a:ext cx="1563213" cy="856996"/>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Inclusion of mandatory special services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(SSR) as WCHR.</a:t>
            </a: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grpSp>
        <p:nvGrpSpPr>
          <p:cNvPr id="8" name="Grupo 7">
            <a:extLst>
              <a:ext uri="{FF2B5EF4-FFF2-40B4-BE49-F238E27FC236}">
                <a16:creationId xmlns:a16="http://schemas.microsoft.com/office/drawing/2014/main" xmlns="" id="{E73B9191-2A2F-CC4A-91D2-781934B26D5D}"/>
              </a:ext>
            </a:extLst>
          </p:cNvPr>
          <p:cNvGrpSpPr/>
          <p:nvPr/>
        </p:nvGrpSpPr>
        <p:grpSpPr>
          <a:xfrm>
            <a:off x="1366479" y="4670228"/>
            <a:ext cx="1031079" cy="321250"/>
            <a:chOff x="1366479" y="4682928"/>
            <a:chExt cx="1031079" cy="321250"/>
          </a:xfrm>
        </p:grpSpPr>
        <p:pic>
          <p:nvPicPr>
            <p:cNvPr id="58" name="Imagen 57">
              <a:extLst>
                <a:ext uri="{FF2B5EF4-FFF2-40B4-BE49-F238E27FC236}">
                  <a16:creationId xmlns:a16="http://schemas.microsoft.com/office/drawing/2014/main" xmlns="" id="{DAEA1307-C0CE-FB49-9030-B95628C43B36}"/>
                </a:ext>
              </a:extLst>
            </p:cNvPr>
            <p:cNvPicPr>
              <a:picLocks noChangeAspect="1"/>
            </p:cNvPicPr>
            <p:nvPr/>
          </p:nvPicPr>
          <p:blipFill>
            <a:blip r:embed="rId11"/>
            <a:stretch>
              <a:fillRect/>
            </a:stretch>
          </p:blipFill>
          <p:spPr>
            <a:xfrm>
              <a:off x="1366479" y="4682928"/>
              <a:ext cx="294479" cy="321250"/>
            </a:xfrm>
            <a:prstGeom prst="rect">
              <a:avLst/>
            </a:prstGeom>
          </p:spPr>
        </p:pic>
        <p:pic>
          <p:nvPicPr>
            <p:cNvPr id="59" name="Imagen 58">
              <a:extLst>
                <a:ext uri="{FF2B5EF4-FFF2-40B4-BE49-F238E27FC236}">
                  <a16:creationId xmlns:a16="http://schemas.microsoft.com/office/drawing/2014/main" xmlns="" id="{23D4EFED-E55C-034B-B01E-C6729EAF814B}"/>
                </a:ext>
              </a:extLst>
            </p:cNvPr>
            <p:cNvPicPr>
              <a:picLocks noChangeAspect="1"/>
            </p:cNvPicPr>
            <p:nvPr/>
          </p:nvPicPr>
          <p:blipFill>
            <a:blip r:embed="rId11"/>
            <a:stretch>
              <a:fillRect/>
            </a:stretch>
          </p:blipFill>
          <p:spPr>
            <a:xfrm>
              <a:off x="1734779" y="4682928"/>
              <a:ext cx="294479" cy="321250"/>
            </a:xfrm>
            <a:prstGeom prst="rect">
              <a:avLst/>
            </a:prstGeom>
          </p:spPr>
        </p:pic>
        <p:pic>
          <p:nvPicPr>
            <p:cNvPr id="60" name="Imagen 59">
              <a:extLst>
                <a:ext uri="{FF2B5EF4-FFF2-40B4-BE49-F238E27FC236}">
                  <a16:creationId xmlns:a16="http://schemas.microsoft.com/office/drawing/2014/main" xmlns="" id="{1749699A-E55D-7549-A923-7ED06223AECF}"/>
                </a:ext>
              </a:extLst>
            </p:cNvPr>
            <p:cNvPicPr>
              <a:picLocks noChangeAspect="1"/>
            </p:cNvPicPr>
            <p:nvPr/>
          </p:nvPicPr>
          <p:blipFill>
            <a:blip r:embed="rId11"/>
            <a:stretch>
              <a:fillRect/>
            </a:stretch>
          </p:blipFill>
          <p:spPr>
            <a:xfrm>
              <a:off x="2103079" y="4682928"/>
              <a:ext cx="294479" cy="321250"/>
            </a:xfrm>
            <a:prstGeom prst="rect">
              <a:avLst/>
            </a:prstGeom>
          </p:spPr>
        </p:pic>
      </p:grpSp>
      <p:pic>
        <p:nvPicPr>
          <p:cNvPr id="10" name="Imagen 9">
            <a:extLst>
              <a:ext uri="{FF2B5EF4-FFF2-40B4-BE49-F238E27FC236}">
                <a16:creationId xmlns:a16="http://schemas.microsoft.com/office/drawing/2014/main" xmlns="" id="{27CB87D9-D38F-4143-954A-15F1B56F6CB0}"/>
              </a:ext>
            </a:extLst>
          </p:cNvPr>
          <p:cNvPicPr>
            <a:picLocks noChangeAspect="1"/>
          </p:cNvPicPr>
          <p:nvPr/>
        </p:nvPicPr>
        <p:blipFill>
          <a:blip r:embed="rId12"/>
          <a:stretch>
            <a:fillRect/>
          </a:stretch>
        </p:blipFill>
        <p:spPr>
          <a:xfrm>
            <a:off x="3687815" y="3545361"/>
            <a:ext cx="511794" cy="511794"/>
          </a:xfrm>
          <a:prstGeom prst="rect">
            <a:avLst/>
          </a:prstGeom>
        </p:spPr>
      </p:pic>
      <p:sp>
        <p:nvSpPr>
          <p:cNvPr id="61" name="Marcador de texto 2">
            <a:extLst>
              <a:ext uri="{FF2B5EF4-FFF2-40B4-BE49-F238E27FC236}">
                <a16:creationId xmlns:a16="http://schemas.microsoft.com/office/drawing/2014/main" xmlns="" id="{896944A6-817B-F341-8CF3-A502739BC412}"/>
              </a:ext>
            </a:extLst>
          </p:cNvPr>
          <p:cNvSpPr txBox="1">
            <a:spLocks/>
          </p:cNvSpPr>
          <p:nvPr/>
        </p:nvSpPr>
        <p:spPr>
          <a:xfrm>
            <a:off x="4230494" y="3874812"/>
            <a:ext cx="2181439" cy="23828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
                <a:srgbClr val="D7192C"/>
              </a:buClr>
              <a:buSzTx/>
              <a:buFontTx/>
              <a:buNone/>
              <a:tabLst/>
              <a:defRPr/>
            </a:pPr>
            <a:r>
              <a:rPr kumimoji="0" lang="es-ES" sz="1100" b="1" i="0" u="none" strike="noStrike" kern="1200" cap="none" spc="0" normalizeH="0" baseline="0" noProof="0" dirty="0" err="1">
                <a:ln>
                  <a:noFill/>
                </a:ln>
                <a:solidFill>
                  <a:srgbClr val="FFFFFF">
                    <a:lumMod val="50000"/>
                  </a:srgbClr>
                </a:solidFill>
                <a:effectLst/>
                <a:uLnTx/>
                <a:uFillTx/>
                <a:latin typeface="Iberia Text"/>
                <a:ea typeface="+mn-ea"/>
                <a:cs typeface="+mn-cs"/>
              </a:rPr>
              <a:t>Add</a:t>
            </a:r>
            <a:r>
              <a:rPr kumimoji="0" lang="es-ES" sz="1100" b="1" i="0" u="none" strike="noStrike" kern="1200" cap="none" spc="0" normalizeH="0" baseline="0" noProof="0" dirty="0">
                <a:ln>
                  <a:noFill/>
                </a:ln>
                <a:solidFill>
                  <a:srgbClr val="FFFFFF">
                    <a:lumMod val="50000"/>
                  </a:srgbClr>
                </a:solidFill>
                <a:effectLst/>
                <a:uLnTx/>
                <a:uFillTx/>
                <a:latin typeface="Iberia Text"/>
                <a:ea typeface="+mn-ea"/>
                <a:cs typeface="+mn-cs"/>
              </a:rPr>
              <a:t> </a:t>
            </a:r>
            <a:r>
              <a:rPr kumimoji="0" lang="es-ES" sz="1100" b="1" i="0" u="none" strike="noStrike" kern="1200" cap="none" spc="0" normalizeH="0" baseline="0" noProof="0" dirty="0" err="1">
                <a:ln>
                  <a:noFill/>
                </a:ln>
                <a:solidFill>
                  <a:srgbClr val="FFFFFF">
                    <a:lumMod val="50000"/>
                  </a:srgbClr>
                </a:solidFill>
                <a:effectLst/>
                <a:uLnTx/>
                <a:uFillTx/>
                <a:latin typeface="Iberia Text"/>
                <a:ea typeface="+mn-ea"/>
                <a:cs typeface="+mn-cs"/>
              </a:rPr>
              <a:t>contact</a:t>
            </a:r>
            <a:r>
              <a:rPr kumimoji="0" lang="es-ES" sz="1100" b="1" i="0" u="none" strike="noStrike" kern="1200" cap="none" spc="0" normalizeH="0" baseline="0" noProof="0" dirty="0">
                <a:ln>
                  <a:noFill/>
                </a:ln>
                <a:solidFill>
                  <a:srgbClr val="FFFFFF">
                    <a:lumMod val="50000"/>
                  </a:srgbClr>
                </a:solidFill>
                <a:effectLst/>
                <a:uLnTx/>
                <a:uFillTx/>
                <a:latin typeface="Iberia Text"/>
                <a:ea typeface="+mn-ea"/>
                <a:cs typeface="+mn-cs"/>
              </a:rPr>
              <a:t> </a:t>
            </a:r>
            <a:r>
              <a:rPr kumimoji="0" lang="es-ES" sz="1100" b="1" i="0" u="none" strike="noStrike" kern="1200" cap="none" spc="0" normalizeH="0" baseline="0" noProof="0" dirty="0" err="1">
                <a:ln>
                  <a:noFill/>
                </a:ln>
                <a:solidFill>
                  <a:srgbClr val="FFFFFF">
                    <a:lumMod val="50000"/>
                  </a:srgbClr>
                </a:solidFill>
                <a:effectLst/>
                <a:uLnTx/>
                <a:uFillTx/>
                <a:latin typeface="Iberia Text"/>
                <a:ea typeface="+mn-ea"/>
                <a:cs typeface="+mn-cs"/>
              </a:rPr>
              <a:t>information</a:t>
            </a:r>
            <a:r>
              <a:rPr kumimoji="0" lang="es-ES" sz="1100" b="1" i="0" u="none" strike="noStrike" kern="1200" cap="none" spc="0" normalizeH="0" baseline="0" noProof="0" dirty="0">
                <a:ln>
                  <a:noFill/>
                </a:ln>
                <a:solidFill>
                  <a:srgbClr val="FFFFFF">
                    <a:lumMod val="50000"/>
                  </a:srgbClr>
                </a:solidFill>
                <a:effectLst/>
                <a:uLnTx/>
                <a:uFillTx/>
                <a:latin typeface="Iberia Text"/>
                <a:ea typeface="+mn-ea"/>
                <a:cs typeface="+mn-cs"/>
              </a:rPr>
              <a:t>:</a:t>
            </a:r>
          </a:p>
        </p:txBody>
      </p:sp>
      <p:sp>
        <p:nvSpPr>
          <p:cNvPr id="41" name="Título 6">
            <a:extLst>
              <a:ext uri="{FF2B5EF4-FFF2-40B4-BE49-F238E27FC236}">
                <a16:creationId xmlns:a16="http://schemas.microsoft.com/office/drawing/2014/main" xmlns="" id="{ED296D0A-F44B-48F5-86FB-13B2EAA73993}"/>
              </a:ext>
            </a:extLst>
          </p:cNvPr>
          <p:cNvSpPr txBox="1">
            <a:spLocks/>
          </p:cNvSpPr>
          <p:nvPr/>
        </p:nvSpPr>
        <p:spPr>
          <a:xfrm>
            <a:off x="380169" y="430759"/>
            <a:ext cx="8204537" cy="83094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5000" b="0" i="0" u="none" strike="noStrike" kern="1200" cap="none" spc="0" normalizeH="0" baseline="0" noProof="0" dirty="0">
                <a:ln>
                  <a:noFill/>
                </a:ln>
                <a:solidFill>
                  <a:srgbClr val="D7192C"/>
                </a:solidFill>
                <a:effectLst/>
                <a:uLnTx/>
                <a:uFillTx/>
                <a:latin typeface="Iberia Headline"/>
                <a:ea typeface="+mj-ea"/>
                <a:cs typeface="+mj-cs"/>
              </a:rPr>
              <a:t>NDC </a:t>
            </a:r>
            <a:r>
              <a:rPr kumimoji="0" lang="es-ES" sz="5000" b="0" i="0" u="none" strike="noStrike" kern="1200" cap="none" spc="0" normalizeH="0" baseline="0" noProof="0" dirty="0" err="1">
                <a:ln>
                  <a:noFill/>
                </a:ln>
                <a:solidFill>
                  <a:srgbClr val="D7192C"/>
                </a:solidFill>
                <a:effectLst/>
                <a:uLnTx/>
                <a:uFillTx/>
                <a:latin typeface="Iberia Headline"/>
                <a:ea typeface="+mj-ea"/>
                <a:cs typeface="+mj-cs"/>
              </a:rPr>
              <a:t>Functionalities</a:t>
            </a:r>
            <a:endParaRPr kumimoji="0" lang="es-ES" sz="5000" b="0" i="0" u="none" strike="noStrike" kern="1200" cap="none" spc="0" normalizeH="0" baseline="0" noProof="0" dirty="0">
              <a:ln>
                <a:noFill/>
              </a:ln>
              <a:solidFill>
                <a:srgbClr val="D7192C"/>
              </a:solidFill>
              <a:effectLst/>
              <a:uLnTx/>
              <a:uFillTx/>
              <a:latin typeface="Iberia Headline"/>
              <a:ea typeface="+mj-ea"/>
              <a:cs typeface="+mj-cs"/>
            </a:endParaRPr>
          </a:p>
        </p:txBody>
      </p:sp>
    </p:spTree>
    <p:extLst>
      <p:ext uri="{BB962C8B-B14F-4D97-AF65-F5344CB8AC3E}">
        <p14:creationId xmlns:p14="http://schemas.microsoft.com/office/powerpoint/2010/main" val="1696167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a:extLst>
              <a:ext uri="{FF2B5EF4-FFF2-40B4-BE49-F238E27FC236}">
                <a16:creationId xmlns:a16="http://schemas.microsoft.com/office/drawing/2014/main" xmlns="" id="{CB5E1FA5-5784-BC4F-A2EE-A9FE22FE4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9192" y="5721354"/>
            <a:ext cx="546871" cy="248409"/>
          </a:xfrm>
          <a:prstGeom prst="rect">
            <a:avLst/>
          </a:prstGeom>
        </p:spPr>
      </p:pic>
      <p:sp>
        <p:nvSpPr>
          <p:cNvPr id="21" name="Marcador de texto 2">
            <a:extLst>
              <a:ext uri="{FF2B5EF4-FFF2-40B4-BE49-F238E27FC236}">
                <a16:creationId xmlns:a16="http://schemas.microsoft.com/office/drawing/2014/main" xmlns="" id="{05C9AF89-298D-5A44-8428-BBBF93CEFC23}"/>
              </a:ext>
            </a:extLst>
          </p:cNvPr>
          <p:cNvSpPr txBox="1">
            <a:spLocks/>
          </p:cNvSpPr>
          <p:nvPr/>
        </p:nvSpPr>
        <p:spPr>
          <a:xfrm>
            <a:off x="4909933" y="1804452"/>
            <a:ext cx="6503634" cy="4287600"/>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Obtén los detalles de la reserva a través de </a:t>
            </a:r>
            <a:r>
              <a:rPr kumimoji="0" lang="es-ES" sz="1134" b="0" i="0" u="none" strike="noStrike" kern="1200" cap="none" spc="0" normalizeH="0" baseline="0" noProof="0" dirty="0" err="1">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OrderRetrieve</a:t>
            </a: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Obtén una lista de reservas activas utilizando </a:t>
            </a:r>
            <a:r>
              <a:rPr kumimoji="0" lang="es-ES" sz="1134" b="0" i="0" u="none" strike="noStrike" kern="1200" cap="none" spc="0" normalizeH="0" baseline="0" noProof="0" dirty="0" err="1">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OrderList</a:t>
            </a: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Cambios voluntarios (antes y/o después de la emisión):</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Agrega maletas adicionales y/o asientos de a una reserva existente.</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Corrección de nombre tras la emisión (hasta 3 caracteres) gratis.</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Cancela a todos o a algunos pasajeros en un reserva </a:t>
            </a:r>
            <a:r>
              <a:rPr kumimoji="0" lang="es-ES" sz="1134" b="0" i="0" u="none" strike="noStrike" kern="1200" cap="none" spc="0" normalizeH="0" baseline="0" noProof="0" dirty="0" err="1">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multi-pasajero</a:t>
            </a: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Cancela reservas sin volar o parcialmente utilizadas.</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Cambia de vuelo, fecha y clase con:</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222" b="0" i="0" u="none" strike="noStrike" kern="1200" cap="none" spc="0" normalizeH="0" baseline="0" noProof="0" dirty="0">
                <a:ln>
                  <a:noFill/>
                </a:ln>
                <a:solidFill>
                  <a:srgbClr val="C00000"/>
                </a:solidFill>
                <a:effectLst/>
                <a:uLnTx/>
                <a:uFillTx/>
                <a:latin typeface="Iberia Text" panose="02000506040000020004" pitchFamily="2" charset="77"/>
                <a:ea typeface="Verdana" panose="020B0604030504040204" pitchFamily="34" charset="0"/>
                <a:cs typeface="Verdana" panose="020B0604030504040204" pitchFamily="34" charset="0"/>
              </a:rPr>
              <a:t>-</a:t>
            </a:r>
            <a:r>
              <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Emisión de EMD por el valor residual.</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222" b="0" i="0" u="none" strike="noStrike" kern="1200" cap="none" spc="0" normalizeH="0" baseline="0" noProof="0" dirty="0">
                <a:ln>
                  <a:noFill/>
                </a:ln>
                <a:solidFill>
                  <a:srgbClr val="C00000"/>
                </a:solidFill>
                <a:effectLst/>
                <a:uLnTx/>
                <a:uFillTx/>
                <a:latin typeface="Iberia Text" panose="02000506040000020004" pitchFamily="2" charset="77"/>
                <a:ea typeface="Verdana" panose="020B0604030504040204" pitchFamily="34" charset="0"/>
                <a:cs typeface="Verdana" panose="020B0604030504040204" pitchFamily="34" charset="0"/>
              </a:rPr>
              <a:t>-</a:t>
            </a:r>
            <a:r>
              <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Cargo del sobrecoste adicional.</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Haz Split y cambia (Vuelo, Fecha y Clase) para algunos pasajeros en una reserva.</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Agrega o modifica la información de contacto del Pasajero o Agencia/</a:t>
            </a:r>
            <a:r>
              <a:rPr kumimoji="0" lang="es-ES" sz="1134" b="0" i="0" u="none" strike="noStrike" kern="1200" cap="none" spc="0" normalizeH="0" baseline="0" noProof="0" dirty="0" err="1">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Seller</a:t>
            </a: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Cambio de fecha/hora antes de la emisión de la reserva.</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Cambio de Ruta: cambio de Aeropuerto dentro de la misma cuidad o cambio del número de segmentos en una misma ruta.</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Se mantienen los Servicios Especiales incluidos en la reserva después del cambio.</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Cambia múltiples veces.</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Los cambios involuntarios de itinerario se informarán a la Agencia y al pasajero por correo electrónico.</a:t>
            </a:r>
          </a:p>
        </p:txBody>
      </p:sp>
      <p:sp>
        <p:nvSpPr>
          <p:cNvPr id="22" name="Rectángulo 21">
            <a:extLst>
              <a:ext uri="{FF2B5EF4-FFF2-40B4-BE49-F238E27FC236}">
                <a16:creationId xmlns:a16="http://schemas.microsoft.com/office/drawing/2014/main" xmlns="" id="{888E5171-3A03-FD48-91B8-FF9E46ECB4C6}"/>
              </a:ext>
            </a:extLst>
          </p:cNvPr>
          <p:cNvSpPr/>
          <p:nvPr/>
        </p:nvSpPr>
        <p:spPr>
          <a:xfrm>
            <a:off x="177421" y="177421"/>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23" name="Título 6">
            <a:extLst>
              <a:ext uri="{FF2B5EF4-FFF2-40B4-BE49-F238E27FC236}">
                <a16:creationId xmlns:a16="http://schemas.microsoft.com/office/drawing/2014/main" xmlns="" id="{7538533D-B3F4-2B4E-8F2A-7E2A46048C7A}"/>
              </a:ext>
            </a:extLst>
          </p:cNvPr>
          <p:cNvSpPr txBox="1">
            <a:spLocks/>
          </p:cNvSpPr>
          <p:nvPr/>
        </p:nvSpPr>
        <p:spPr>
          <a:xfrm>
            <a:off x="380169" y="430759"/>
            <a:ext cx="8204537" cy="83094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5000" b="0" i="0" u="none" strike="noStrike" kern="1200" cap="none" spc="0" normalizeH="0" baseline="0" noProof="0" dirty="0">
                <a:ln>
                  <a:noFill/>
                </a:ln>
                <a:solidFill>
                  <a:srgbClr val="D7192C"/>
                </a:solidFill>
                <a:effectLst/>
                <a:uLnTx/>
                <a:uFillTx/>
                <a:latin typeface="Iberia Headline"/>
                <a:ea typeface="+mj-ea"/>
                <a:cs typeface="+mj-cs"/>
              </a:rPr>
              <a:t>NDC </a:t>
            </a:r>
            <a:r>
              <a:rPr kumimoji="0" lang="es-ES" sz="5000" b="0" i="0" u="none" strike="noStrike" kern="1200" cap="none" spc="0" normalizeH="0" baseline="0" noProof="0" dirty="0" err="1">
                <a:ln>
                  <a:noFill/>
                </a:ln>
                <a:solidFill>
                  <a:srgbClr val="D7192C"/>
                </a:solidFill>
                <a:effectLst/>
                <a:uLnTx/>
                <a:uFillTx/>
                <a:latin typeface="Iberia Headline"/>
                <a:ea typeface="+mj-ea"/>
                <a:cs typeface="+mj-cs"/>
              </a:rPr>
              <a:t>Functionalities</a:t>
            </a:r>
            <a:endParaRPr kumimoji="0" lang="es-ES" sz="5000" b="0" i="0" u="none" strike="noStrike" kern="1200" cap="none" spc="0" normalizeH="0" baseline="0" noProof="0" dirty="0">
              <a:ln>
                <a:noFill/>
              </a:ln>
              <a:solidFill>
                <a:srgbClr val="D7192C"/>
              </a:solidFill>
              <a:effectLst/>
              <a:uLnTx/>
              <a:uFillTx/>
              <a:latin typeface="Iberia Headline"/>
              <a:ea typeface="+mj-ea"/>
              <a:cs typeface="+mj-cs"/>
            </a:endParaRPr>
          </a:p>
        </p:txBody>
      </p:sp>
      <p:sp>
        <p:nvSpPr>
          <p:cNvPr id="25" name="Pentágono 24">
            <a:extLst>
              <a:ext uri="{FF2B5EF4-FFF2-40B4-BE49-F238E27FC236}">
                <a16:creationId xmlns:a16="http://schemas.microsoft.com/office/drawing/2014/main" xmlns="" id="{C4026255-5086-FD4A-8507-3B3F04AB79D2}"/>
              </a:ext>
            </a:extLst>
          </p:cNvPr>
          <p:cNvSpPr/>
          <p:nvPr/>
        </p:nvSpPr>
        <p:spPr>
          <a:xfrm>
            <a:off x="-1" y="1268413"/>
            <a:ext cx="1731147" cy="446087"/>
          </a:xfrm>
          <a:prstGeom prst="homePlate">
            <a:avLst/>
          </a:prstGeom>
          <a:solidFill>
            <a:srgbClr val="FCE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26" name="Marcador de texto 2">
            <a:extLst>
              <a:ext uri="{FF2B5EF4-FFF2-40B4-BE49-F238E27FC236}">
                <a16:creationId xmlns:a16="http://schemas.microsoft.com/office/drawing/2014/main" xmlns="" id="{100DADB7-9309-6443-ABCE-8F96FC9844B6}"/>
              </a:ext>
            </a:extLst>
          </p:cNvPr>
          <p:cNvSpPr txBox="1">
            <a:spLocks/>
          </p:cNvSpPr>
          <p:nvPr/>
        </p:nvSpPr>
        <p:spPr>
          <a:xfrm>
            <a:off x="407989" y="1268413"/>
            <a:ext cx="111009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err="1">
                <a:ln>
                  <a:noFill/>
                </a:ln>
                <a:solidFill>
                  <a:srgbClr val="D7192C"/>
                </a:solidFill>
                <a:effectLst/>
                <a:uLnTx/>
                <a:uFillTx/>
                <a:latin typeface="Iberia Text" panose="02000506040000020004" pitchFamily="2" charset="77"/>
                <a:ea typeface="+mn-ea"/>
                <a:cs typeface="+mn-cs"/>
              </a:rPr>
              <a:t>Servicing</a:t>
            </a:r>
            <a:endParaRPr kumimoji="0" lang="es-ES" sz="1600" b="1" i="0" u="none" strike="noStrike" kern="1200" cap="none" spc="0" normalizeH="0" baseline="0" noProof="0" dirty="0">
              <a:ln>
                <a:noFill/>
              </a:ln>
              <a:solidFill>
                <a:srgbClr val="D7192C"/>
              </a:solidFill>
              <a:effectLst/>
              <a:uLnTx/>
              <a:uFillTx/>
              <a:latin typeface="Iberia Text" panose="02000506040000020004" pitchFamily="2" charset="77"/>
              <a:ea typeface="+mn-ea"/>
              <a:cs typeface="+mn-cs"/>
            </a:endParaRPr>
          </a:p>
        </p:txBody>
      </p:sp>
      <p:sp>
        <p:nvSpPr>
          <p:cNvPr id="27" name="Marcador de texto 2">
            <a:extLst>
              <a:ext uri="{FF2B5EF4-FFF2-40B4-BE49-F238E27FC236}">
                <a16:creationId xmlns:a16="http://schemas.microsoft.com/office/drawing/2014/main" xmlns="" id="{1D039873-4B6B-E74C-8F21-54261F8BB46A}"/>
              </a:ext>
            </a:extLst>
          </p:cNvPr>
          <p:cNvSpPr txBox="1">
            <a:spLocks/>
          </p:cNvSpPr>
          <p:nvPr/>
        </p:nvSpPr>
        <p:spPr>
          <a:xfrm>
            <a:off x="1784028" y="1268413"/>
            <a:ext cx="392431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err="1">
                <a:ln>
                  <a:noFill/>
                </a:ln>
                <a:solidFill>
                  <a:srgbClr val="575756"/>
                </a:solidFill>
                <a:effectLst/>
                <a:uLnTx/>
                <a:uFillTx/>
                <a:latin typeface="Iberia Text" panose="02000506040000020004" pitchFamily="2" charset="77"/>
                <a:ea typeface="+mn-ea"/>
                <a:cs typeface="+mn-cs"/>
              </a:rPr>
              <a:t>Manage</a:t>
            </a:r>
            <a:r>
              <a:rPr kumimoji="0" lang="es-E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rPr>
              <a:t> </a:t>
            </a:r>
            <a:r>
              <a:rPr kumimoji="0" lang="es-ES" sz="1600" b="1" i="0" u="none" strike="noStrike" kern="1200" cap="none" spc="0" normalizeH="0" baseline="0" noProof="0" dirty="0" err="1">
                <a:ln>
                  <a:noFill/>
                </a:ln>
                <a:solidFill>
                  <a:srgbClr val="575756"/>
                </a:solidFill>
                <a:effectLst/>
                <a:uLnTx/>
                <a:uFillTx/>
                <a:latin typeface="Iberia Text" panose="02000506040000020004" pitchFamily="2" charset="77"/>
                <a:ea typeface="+mn-ea"/>
                <a:cs typeface="+mn-cs"/>
              </a:rPr>
              <a:t>your</a:t>
            </a:r>
            <a:r>
              <a:rPr kumimoji="0" lang="es-E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rPr>
              <a:t> </a:t>
            </a:r>
            <a:r>
              <a:rPr kumimoji="0" lang="es-ES" sz="1600" b="1" i="0" u="none" strike="noStrike" kern="1200" cap="none" spc="0" normalizeH="0" baseline="0" noProof="0" dirty="0" err="1">
                <a:ln>
                  <a:noFill/>
                </a:ln>
                <a:solidFill>
                  <a:srgbClr val="575756"/>
                </a:solidFill>
                <a:effectLst/>
                <a:uLnTx/>
                <a:uFillTx/>
                <a:latin typeface="Iberia Text" panose="02000506040000020004" pitchFamily="2" charset="77"/>
                <a:ea typeface="+mn-ea"/>
                <a:cs typeface="+mn-cs"/>
              </a:rPr>
              <a:t>bookings</a:t>
            </a:r>
            <a:endParaRPr kumimoji="0" lang="es-E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endParaRPr>
          </a:p>
        </p:txBody>
      </p:sp>
      <p:grpSp>
        <p:nvGrpSpPr>
          <p:cNvPr id="28" name="Grupo 27">
            <a:extLst>
              <a:ext uri="{FF2B5EF4-FFF2-40B4-BE49-F238E27FC236}">
                <a16:creationId xmlns:a16="http://schemas.microsoft.com/office/drawing/2014/main" xmlns="" id="{D5882018-AEBA-B845-A3F1-B54D5DAEFDA7}"/>
              </a:ext>
            </a:extLst>
          </p:cNvPr>
          <p:cNvGrpSpPr/>
          <p:nvPr/>
        </p:nvGrpSpPr>
        <p:grpSpPr>
          <a:xfrm>
            <a:off x="5102497" y="5879721"/>
            <a:ext cx="1986282" cy="713448"/>
            <a:chOff x="11479475" y="162696"/>
            <a:chExt cx="2335354" cy="838830"/>
          </a:xfrm>
        </p:grpSpPr>
        <p:grpSp>
          <p:nvGrpSpPr>
            <p:cNvPr id="29" name="Grupo 28">
              <a:extLst>
                <a:ext uri="{FF2B5EF4-FFF2-40B4-BE49-F238E27FC236}">
                  <a16:creationId xmlns:a16="http://schemas.microsoft.com/office/drawing/2014/main" xmlns="" id="{51754A1E-8E68-2742-81D7-3F7F15D4B9B7}"/>
                </a:ext>
              </a:extLst>
            </p:cNvPr>
            <p:cNvGrpSpPr/>
            <p:nvPr/>
          </p:nvGrpSpPr>
          <p:grpSpPr>
            <a:xfrm>
              <a:off x="12291642" y="162696"/>
              <a:ext cx="1523187" cy="838830"/>
              <a:chOff x="12291642" y="162696"/>
              <a:chExt cx="1523187" cy="838830"/>
            </a:xfrm>
          </p:grpSpPr>
          <p:pic>
            <p:nvPicPr>
              <p:cNvPr id="31" name="Imagen 30">
                <a:extLst>
                  <a:ext uri="{FF2B5EF4-FFF2-40B4-BE49-F238E27FC236}">
                    <a16:creationId xmlns:a16="http://schemas.microsoft.com/office/drawing/2014/main" xmlns="" id="{94E27F7D-4D7D-2749-8BDF-1552E87962F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32" name="Imagen 31">
                <a:extLst>
                  <a:ext uri="{FF2B5EF4-FFF2-40B4-BE49-F238E27FC236}">
                    <a16:creationId xmlns:a16="http://schemas.microsoft.com/office/drawing/2014/main" xmlns="" id="{6F90053E-CB7D-1644-B577-A37C098E29D4}"/>
                  </a:ext>
                </a:extLst>
              </p:cNvPr>
              <p:cNvPicPr/>
              <p:nvPr/>
            </p:nvPicPr>
            <p:blipFill>
              <a:blip r:embed="rId4"/>
              <a:stretch>
                <a:fillRect/>
              </a:stretch>
            </p:blipFill>
            <p:spPr bwMode="auto">
              <a:xfrm>
                <a:off x="12291642" y="235352"/>
                <a:ext cx="697527" cy="693518"/>
              </a:xfrm>
              <a:prstGeom prst="rect">
                <a:avLst/>
              </a:prstGeom>
              <a:noFill/>
              <a:ln>
                <a:noFill/>
              </a:ln>
            </p:spPr>
          </p:pic>
        </p:grpSp>
        <p:pic>
          <p:nvPicPr>
            <p:cNvPr id="30" name="Picture 2" descr="image004">
              <a:extLst>
                <a:ext uri="{FF2B5EF4-FFF2-40B4-BE49-F238E27FC236}">
                  <a16:creationId xmlns:a16="http://schemas.microsoft.com/office/drawing/2014/main" xmlns="" id="{F0E4EC2D-72D1-4A46-8B66-639B394DDE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ectángulo 14">
            <a:extLst>
              <a:ext uri="{FF2B5EF4-FFF2-40B4-BE49-F238E27FC236}">
                <a16:creationId xmlns:a16="http://schemas.microsoft.com/office/drawing/2014/main" xmlns="" id="{F856498E-D0F6-BC45-9AF6-0424DF705C83}"/>
              </a:ext>
            </a:extLst>
          </p:cNvPr>
          <p:cNvSpPr/>
          <p:nvPr/>
        </p:nvSpPr>
        <p:spPr>
          <a:xfrm>
            <a:off x="590711" y="1964505"/>
            <a:ext cx="2533489" cy="366000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16" name="Rectángulo 15">
            <a:extLst>
              <a:ext uri="{FF2B5EF4-FFF2-40B4-BE49-F238E27FC236}">
                <a16:creationId xmlns:a16="http://schemas.microsoft.com/office/drawing/2014/main" xmlns="" id="{5948395C-BBA6-5942-B737-61B7B79E060F}"/>
              </a:ext>
            </a:extLst>
          </p:cNvPr>
          <p:cNvSpPr/>
          <p:nvPr/>
        </p:nvSpPr>
        <p:spPr>
          <a:xfrm>
            <a:off x="3416407" y="1964505"/>
            <a:ext cx="5359185" cy="366000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19" name="Rectángulo 18">
            <a:extLst>
              <a:ext uri="{FF2B5EF4-FFF2-40B4-BE49-F238E27FC236}">
                <a16:creationId xmlns:a16="http://schemas.microsoft.com/office/drawing/2014/main" xmlns="" id="{30B9C704-1998-714F-B1AE-1ED5B63CF205}"/>
              </a:ext>
            </a:extLst>
          </p:cNvPr>
          <p:cNvSpPr/>
          <p:nvPr/>
        </p:nvSpPr>
        <p:spPr>
          <a:xfrm>
            <a:off x="9067800" y="1964505"/>
            <a:ext cx="2533489" cy="1654995"/>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20" name="Marcador de texto 2">
            <a:extLst>
              <a:ext uri="{FF2B5EF4-FFF2-40B4-BE49-F238E27FC236}">
                <a16:creationId xmlns:a16="http://schemas.microsoft.com/office/drawing/2014/main" xmlns="" id="{999D31AA-DCD8-0F4F-8D66-2206E0275969}"/>
              </a:ext>
            </a:extLst>
          </p:cNvPr>
          <p:cNvSpPr txBox="1">
            <a:spLocks/>
          </p:cNvSpPr>
          <p:nvPr/>
        </p:nvSpPr>
        <p:spPr>
          <a:xfrm>
            <a:off x="590711" y="3987430"/>
            <a:ext cx="2524321" cy="156254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Add extra bags</a:t>
            </a:r>
            <a:r>
              <a:rPr kumimoji="0" lang="en-U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 (up to 9 </a:t>
            </a:r>
            <a:r>
              <a:rPr kumimoji="0" lang="en-US" sz="1200" b="0" i="0" u="none" strike="noStrike" kern="1200" cap="none" spc="0" normalizeH="0" baseline="0" noProof="0">
                <a:ln>
                  <a:noFill/>
                </a:ln>
                <a:solidFill>
                  <a:srgbClr val="000000">
                    <a:lumMod val="50000"/>
                    <a:lumOff val="50000"/>
                  </a:srgbClr>
                </a:solidFill>
                <a:effectLst/>
                <a:uLnTx/>
                <a:uFillTx/>
                <a:latin typeface="Iberia Text"/>
                <a:ea typeface="+mn-ea"/>
                <a:cs typeface="+mn-cs"/>
              </a:rPr>
              <a:t>pieces 23 kgs</a:t>
            </a:r>
            <a:r>
              <a:rPr kumimoji="0" lang="en-U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 </a:t>
            </a:r>
            <a:r>
              <a:rPr kumimoji="0" lang="en-US" sz="1200" b="1"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and/or paid seats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to an existing Order</a:t>
            </a:r>
            <a:r>
              <a:rPr kumimoji="0" lang="es-E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
            </a:r>
            <a:br>
              <a:rPr kumimoji="0" lang="es-E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br>
            <a:r>
              <a:rPr kumimoji="0" lang="es-E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a:t>
            </a:r>
            <a:r>
              <a:rPr kumimoji="0" lang="es-ES" sz="1200" b="0" i="0" u="none" strike="noStrike" kern="1200" cap="none" spc="0" normalizeH="0" baseline="0" noProof="0" dirty="0" err="1">
                <a:ln>
                  <a:noFill/>
                </a:ln>
                <a:solidFill>
                  <a:srgbClr val="000000">
                    <a:lumMod val="50000"/>
                    <a:lumOff val="50000"/>
                  </a:srgbClr>
                </a:solidFill>
                <a:effectLst/>
                <a:uLnTx/>
                <a:uFillTx/>
                <a:latin typeface="Iberia Text"/>
                <a:ea typeface="+mn-ea"/>
                <a:cs typeface="+mn-cs"/>
              </a:rPr>
              <a:t>only</a:t>
            </a:r>
            <a:r>
              <a:rPr kumimoji="0" lang="es-E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 </a:t>
            </a:r>
            <a:r>
              <a:rPr kumimoji="0" lang="es-ES" sz="12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after </a:t>
            </a:r>
            <a:r>
              <a:rPr kumimoji="0" lang="es-ES" sz="1200" b="0" i="0" u="none" strike="noStrike" kern="1200" cap="none" spc="0" normalizeH="0" baseline="0" noProof="0" dirty="0" err="1">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issuing</a:t>
            </a:r>
            <a:r>
              <a:rPr kumimoji="0" lang="es-ES" sz="12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TKT</a:t>
            </a:r>
            <a:r>
              <a:rPr kumimoji="0" lang="es-E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a:t>
            </a:r>
          </a:p>
        </p:txBody>
      </p:sp>
      <p:sp>
        <p:nvSpPr>
          <p:cNvPr id="24" name="Marcador de texto 2">
            <a:extLst>
              <a:ext uri="{FF2B5EF4-FFF2-40B4-BE49-F238E27FC236}">
                <a16:creationId xmlns:a16="http://schemas.microsoft.com/office/drawing/2014/main" xmlns="" id="{00E64B04-6C87-E44B-8079-E6A159C12667}"/>
              </a:ext>
            </a:extLst>
          </p:cNvPr>
          <p:cNvSpPr txBox="1">
            <a:spLocks/>
          </p:cNvSpPr>
          <p:nvPr/>
        </p:nvSpPr>
        <p:spPr>
          <a:xfrm>
            <a:off x="3646473" y="3456128"/>
            <a:ext cx="5041406" cy="2343117"/>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Name Correction (up to 3 characters) for free.</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Changing of Flight, Date and Class/Cabin </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Cancel and refund/void </a:t>
            </a: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all passengers of a booking</a:t>
            </a: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 in 1 single step. </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Split to Cancel and refund/void for some passengers in a booking multi-</a:t>
            </a:r>
            <a:r>
              <a:rPr kumimoji="0" lang="en-US" sz="1200" b="1" i="0" u="none" strike="noStrike" kern="1200" cap="none" spc="0" normalizeH="0" baseline="0" noProof="0" dirty="0" err="1">
                <a:ln>
                  <a:noFill/>
                </a:ln>
                <a:solidFill>
                  <a:srgbClr val="000000">
                    <a:tint val="75000"/>
                  </a:srgbClr>
                </a:solidFill>
                <a:effectLst/>
                <a:uLnTx/>
                <a:uFillTx/>
                <a:latin typeface="Iberia Text"/>
                <a:ea typeface="+mn-ea"/>
                <a:cs typeface="+mn-cs"/>
              </a:rPr>
              <a:t>pax</a:t>
            </a: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 or to make a change in one of the </a:t>
            </a:r>
            <a:r>
              <a:rPr kumimoji="0" lang="en-US" sz="1200" b="1" i="0" u="none" strike="noStrike" kern="1200" cap="none" spc="0" normalizeH="0" baseline="0" noProof="0" dirty="0" err="1">
                <a:ln>
                  <a:noFill/>
                </a:ln>
                <a:solidFill>
                  <a:srgbClr val="000000">
                    <a:tint val="75000"/>
                  </a:srgbClr>
                </a:solidFill>
                <a:effectLst/>
                <a:uLnTx/>
                <a:uFillTx/>
                <a:latin typeface="Iberia Text"/>
                <a:ea typeface="+mn-ea"/>
                <a:cs typeface="+mn-cs"/>
              </a:rPr>
              <a:t>pax</a:t>
            </a: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 .</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Cancel unused and partially used Orders.</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Route Modification: </a:t>
            </a: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change airport within the </a:t>
            </a: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same city or change number of segments in a same route</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Special Services </a:t>
            </a: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will remain in the </a:t>
            </a: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booking after the change</a:t>
            </a:r>
            <a:r>
              <a:rPr kumimoji="0" lang="es-ES" sz="1200" b="1" i="0" u="none" strike="noStrike" kern="1200" cap="none" spc="0" normalizeH="0" baseline="0" noProof="0" dirty="0">
                <a:ln>
                  <a:noFill/>
                </a:ln>
                <a:solidFill>
                  <a:srgbClr val="000000">
                    <a:tint val="75000"/>
                  </a:srgbClr>
                </a:solidFill>
                <a:effectLst/>
                <a:uLnTx/>
                <a:uFillTx/>
                <a:latin typeface="Iberia Text"/>
                <a:ea typeface="+mn-ea"/>
                <a:cs typeface="+mn-cs"/>
              </a:rPr>
              <a:t>.</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s-ES" sz="1200" b="1" i="0" u="none" strike="noStrike" kern="1200" cap="none" spc="0" normalizeH="0" baseline="0" noProof="0" dirty="0">
                <a:ln>
                  <a:noFill/>
                </a:ln>
                <a:solidFill>
                  <a:srgbClr val="000000">
                    <a:tint val="75000"/>
                  </a:srgbClr>
                </a:solidFill>
                <a:effectLst/>
                <a:uLnTx/>
                <a:uFillTx/>
                <a:latin typeface="Iberia Text"/>
                <a:ea typeface="+mn-ea"/>
                <a:cs typeface="+mn-cs"/>
              </a:rPr>
              <a:t>Multiple Changes are </a:t>
            </a:r>
            <a:r>
              <a:rPr kumimoji="0" lang="es-ES" sz="1200" b="1" i="0" u="none" strike="noStrike" kern="1200" cap="none" spc="0" normalizeH="0" baseline="0" noProof="0" dirty="0" err="1">
                <a:ln>
                  <a:noFill/>
                </a:ln>
                <a:solidFill>
                  <a:srgbClr val="000000">
                    <a:tint val="75000"/>
                  </a:srgbClr>
                </a:solidFill>
                <a:effectLst/>
                <a:uLnTx/>
                <a:uFillTx/>
                <a:latin typeface="Iberia Text"/>
                <a:ea typeface="+mn-ea"/>
                <a:cs typeface="+mn-cs"/>
              </a:rPr>
              <a:t>allowed</a:t>
            </a:r>
            <a:r>
              <a:rPr kumimoji="0" lang="es-ES" sz="1200" b="1" i="0" u="none" strike="noStrike" kern="1200" cap="none" spc="0" normalizeH="0" baseline="0" noProof="0" dirty="0">
                <a:ln>
                  <a:noFill/>
                </a:ln>
                <a:solidFill>
                  <a:srgbClr val="000000">
                    <a:tint val="75000"/>
                  </a:srgbClr>
                </a:solidFill>
                <a:effectLst/>
                <a:uLnTx/>
                <a:uFillTx/>
                <a:latin typeface="Iberia Text"/>
                <a:ea typeface="+mn-ea"/>
                <a:cs typeface="+mn-cs"/>
              </a:rPr>
              <a:t>.</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s-ES" sz="1200" b="1" i="0" u="none" strike="noStrike" kern="1200" cap="none" spc="0" normalizeH="0" baseline="0" noProof="0" dirty="0" err="1">
                <a:ln>
                  <a:noFill/>
                </a:ln>
                <a:solidFill>
                  <a:srgbClr val="000000">
                    <a:tint val="75000"/>
                  </a:srgbClr>
                </a:solidFill>
                <a:effectLst/>
                <a:uLnTx/>
                <a:uFillTx/>
                <a:latin typeface="Iberia Text"/>
                <a:ea typeface="+mn-ea"/>
                <a:cs typeface="+mn-cs"/>
              </a:rPr>
              <a:t>Changes</a:t>
            </a:r>
            <a:r>
              <a:rPr kumimoji="0" lang="es-ES" sz="1200" b="1" i="0" u="none" strike="noStrike" kern="1200" cap="none" spc="0" normalizeH="0" baseline="0" noProof="0" dirty="0">
                <a:ln>
                  <a:noFill/>
                </a:ln>
                <a:solidFill>
                  <a:srgbClr val="000000">
                    <a:tint val="75000"/>
                  </a:srgbClr>
                </a:solidFill>
                <a:effectLst/>
                <a:uLnTx/>
                <a:uFillTx/>
                <a:latin typeface="Iberia Text"/>
                <a:ea typeface="+mn-ea"/>
                <a:cs typeface="+mn-cs"/>
              </a:rPr>
              <a:t> </a:t>
            </a:r>
            <a:r>
              <a:rPr kumimoji="0" lang="es-ES" sz="1200" b="1" i="0" u="none" strike="noStrike" kern="1200" cap="none" spc="0" normalizeH="0" baseline="0" noProof="0" dirty="0" err="1">
                <a:ln>
                  <a:noFill/>
                </a:ln>
                <a:solidFill>
                  <a:srgbClr val="000000">
                    <a:tint val="75000"/>
                  </a:srgbClr>
                </a:solidFill>
                <a:effectLst/>
                <a:uLnTx/>
                <a:uFillTx/>
                <a:latin typeface="Iberia Text"/>
                <a:ea typeface="+mn-ea"/>
                <a:cs typeface="+mn-cs"/>
              </a:rPr>
              <a:t>of</a:t>
            </a:r>
            <a:r>
              <a:rPr kumimoji="0" lang="es-ES" sz="1200" b="1" i="0" u="none" strike="noStrike" kern="1200" cap="none" spc="0" normalizeH="0" baseline="0" noProof="0" dirty="0">
                <a:ln>
                  <a:noFill/>
                </a:ln>
                <a:solidFill>
                  <a:srgbClr val="000000">
                    <a:tint val="75000"/>
                  </a:srgbClr>
                </a:solidFill>
                <a:effectLst/>
                <a:uLnTx/>
                <a:uFillTx/>
                <a:latin typeface="Iberia Text"/>
                <a:ea typeface="+mn-ea"/>
                <a:cs typeface="+mn-cs"/>
              </a:rPr>
              <a:t> FF </a:t>
            </a:r>
            <a:r>
              <a:rPr kumimoji="0" lang="es-ES" sz="1200" b="1" i="0" u="none" strike="noStrike" kern="1200" cap="none" spc="0" normalizeH="0" baseline="0" noProof="0" dirty="0" err="1">
                <a:ln>
                  <a:noFill/>
                </a:ln>
                <a:solidFill>
                  <a:srgbClr val="000000">
                    <a:tint val="75000"/>
                  </a:srgbClr>
                </a:solidFill>
                <a:effectLst/>
                <a:uLnTx/>
                <a:uFillTx/>
                <a:latin typeface="Iberia Text"/>
                <a:ea typeface="+mn-ea"/>
                <a:cs typeface="+mn-cs"/>
              </a:rPr>
              <a:t>or</a:t>
            </a:r>
            <a:r>
              <a:rPr kumimoji="0" lang="es-ES" sz="1200" b="1" i="0" u="none" strike="noStrike" kern="1200" cap="none" spc="0" normalizeH="0" baseline="0" noProof="0" dirty="0">
                <a:ln>
                  <a:noFill/>
                </a:ln>
                <a:solidFill>
                  <a:srgbClr val="000000">
                    <a:tint val="75000"/>
                  </a:srgbClr>
                </a:solidFill>
                <a:effectLst/>
                <a:uLnTx/>
                <a:uFillTx/>
                <a:latin typeface="Iberia Text"/>
                <a:ea typeface="+mn-ea"/>
                <a:cs typeface="+mn-cs"/>
              </a:rPr>
              <a:t> </a:t>
            </a:r>
            <a:r>
              <a:rPr kumimoji="0" lang="es-ES" sz="1200" b="1" i="0" u="none" strike="noStrike" kern="1200" cap="none" spc="0" normalizeH="0" baseline="0" noProof="0" dirty="0" err="1">
                <a:ln>
                  <a:noFill/>
                </a:ln>
                <a:solidFill>
                  <a:srgbClr val="000000">
                    <a:tint val="75000"/>
                  </a:srgbClr>
                </a:solidFill>
                <a:effectLst/>
                <a:uLnTx/>
                <a:uFillTx/>
                <a:latin typeface="Iberia Text"/>
                <a:ea typeface="+mn-ea"/>
                <a:cs typeface="+mn-cs"/>
              </a:rPr>
              <a:t>Onbusiness</a:t>
            </a:r>
            <a:r>
              <a:rPr kumimoji="0" lang="es-ES" sz="1200" b="1" i="0" u="none" strike="noStrike" kern="1200" cap="none" spc="0" normalizeH="0" baseline="0" noProof="0" dirty="0">
                <a:ln>
                  <a:noFill/>
                </a:ln>
                <a:solidFill>
                  <a:srgbClr val="000000">
                    <a:tint val="75000"/>
                  </a:srgbClr>
                </a:solidFill>
                <a:effectLst/>
                <a:uLnTx/>
                <a:uFillTx/>
                <a:latin typeface="Iberia Text"/>
                <a:ea typeface="+mn-ea"/>
                <a:cs typeface="+mn-cs"/>
              </a:rPr>
              <a:t> </a:t>
            </a:r>
            <a:r>
              <a:rPr kumimoji="0" lang="es-ES" sz="1200" b="1" i="0" u="none" strike="noStrike" kern="1200" cap="none" spc="0" normalizeH="0" baseline="0" noProof="0" dirty="0" err="1">
                <a:ln>
                  <a:noFill/>
                </a:ln>
                <a:solidFill>
                  <a:srgbClr val="000000">
                    <a:tint val="75000"/>
                  </a:srgbClr>
                </a:solidFill>
                <a:effectLst/>
                <a:uLnTx/>
                <a:uFillTx/>
                <a:latin typeface="Iberia Text"/>
                <a:ea typeface="+mn-ea"/>
                <a:cs typeface="+mn-cs"/>
              </a:rPr>
              <a:t>number</a:t>
            </a:r>
            <a:r>
              <a:rPr kumimoji="0" lang="es-ES" sz="1200" b="1" i="0" u="none" strike="noStrike" kern="1200" cap="none" spc="0" normalizeH="0" baseline="0" noProof="0" dirty="0">
                <a:ln>
                  <a:noFill/>
                </a:ln>
                <a:solidFill>
                  <a:srgbClr val="000000">
                    <a:tint val="75000"/>
                  </a:srgbClr>
                </a:solidFill>
                <a:effectLst/>
                <a:uLnTx/>
                <a:uFillTx/>
                <a:latin typeface="Iberia Text"/>
                <a:ea typeface="+mn-ea"/>
                <a:cs typeface="+mn-cs"/>
              </a:rPr>
              <a:t>.</a:t>
            </a:r>
            <a:endParaRPr kumimoji="0" lang="es-ES" sz="12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sp>
        <p:nvSpPr>
          <p:cNvPr id="33" name="Rectángulo 32">
            <a:extLst>
              <a:ext uri="{FF2B5EF4-FFF2-40B4-BE49-F238E27FC236}">
                <a16:creationId xmlns:a16="http://schemas.microsoft.com/office/drawing/2014/main" xmlns="" id="{C370A85F-A030-834A-BF48-04E8613D5A44}"/>
              </a:ext>
            </a:extLst>
          </p:cNvPr>
          <p:cNvSpPr/>
          <p:nvPr/>
        </p:nvSpPr>
        <p:spPr>
          <a:xfrm>
            <a:off x="9067800" y="3969518"/>
            <a:ext cx="2533489" cy="1654995"/>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34" name="Marcador de texto 2">
            <a:extLst>
              <a:ext uri="{FF2B5EF4-FFF2-40B4-BE49-F238E27FC236}">
                <a16:creationId xmlns:a16="http://schemas.microsoft.com/office/drawing/2014/main" xmlns="" id="{89AC5152-D34C-0A47-8966-2741549617C6}"/>
              </a:ext>
            </a:extLst>
          </p:cNvPr>
          <p:cNvSpPr txBox="1">
            <a:spLocks/>
          </p:cNvSpPr>
          <p:nvPr/>
        </p:nvSpPr>
        <p:spPr>
          <a:xfrm>
            <a:off x="9067799" y="2755900"/>
            <a:ext cx="2533490" cy="863600"/>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Involuntary itinerary changes</a:t>
            </a: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 will be </a:t>
            </a: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reported to the Agency </a:t>
            </a: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and to the passenger by email. </a:t>
            </a:r>
            <a:endParaRPr kumimoji="0" lang="es-ES" sz="12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sp>
        <p:nvSpPr>
          <p:cNvPr id="35" name="Marcador de texto 2">
            <a:extLst>
              <a:ext uri="{FF2B5EF4-FFF2-40B4-BE49-F238E27FC236}">
                <a16:creationId xmlns:a16="http://schemas.microsoft.com/office/drawing/2014/main" xmlns="" id="{9D19CD03-E3FA-0049-8697-1BEA4D2E66F9}"/>
              </a:ext>
            </a:extLst>
          </p:cNvPr>
          <p:cNvSpPr txBox="1">
            <a:spLocks/>
          </p:cNvSpPr>
          <p:nvPr/>
        </p:nvSpPr>
        <p:spPr>
          <a:xfrm>
            <a:off x="9067799" y="4906864"/>
            <a:ext cx="2533490" cy="72438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And now we also report unintentional changes via </a:t>
            </a: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OCN</a:t>
            </a: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 (</a:t>
            </a:r>
            <a:r>
              <a:rPr kumimoji="0" lang="en-US" sz="1200" b="0" i="0" u="none" strike="noStrike" kern="1200" cap="none" spc="0" normalizeH="0" baseline="0" noProof="0" dirty="0" err="1">
                <a:ln>
                  <a:noFill/>
                </a:ln>
                <a:solidFill>
                  <a:srgbClr val="000000">
                    <a:tint val="75000"/>
                  </a:srgbClr>
                </a:solidFill>
                <a:effectLst/>
                <a:uLnTx/>
                <a:uFillTx/>
                <a:latin typeface="Iberia Text"/>
                <a:ea typeface="+mn-ea"/>
                <a:cs typeface="+mn-cs"/>
              </a:rPr>
              <a:t>OrderChangeNotification</a:t>
            </a: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a:t>
            </a:r>
            <a:r>
              <a:rPr kumimoji="0" lang="es-ES" sz="1200" b="0" i="0" u="none" strike="noStrike" kern="1200" cap="none" spc="0" normalizeH="0" baseline="0" noProof="0" dirty="0">
                <a:ln>
                  <a:noFill/>
                </a:ln>
                <a:solidFill>
                  <a:srgbClr val="000000">
                    <a:tint val="75000"/>
                  </a:srgbClr>
                </a:solidFill>
                <a:effectLst/>
                <a:uLnTx/>
                <a:uFillTx/>
                <a:latin typeface="Iberia Text"/>
                <a:ea typeface="+mn-ea"/>
                <a:cs typeface="+mn-cs"/>
              </a:rPr>
              <a:t>.</a:t>
            </a:r>
          </a:p>
        </p:txBody>
      </p:sp>
      <p:grpSp>
        <p:nvGrpSpPr>
          <p:cNvPr id="36" name="Grupo 35">
            <a:extLst>
              <a:ext uri="{FF2B5EF4-FFF2-40B4-BE49-F238E27FC236}">
                <a16:creationId xmlns:a16="http://schemas.microsoft.com/office/drawing/2014/main" xmlns="" id="{40CC70C8-EED4-DB47-BA2F-F61EACB857E5}"/>
              </a:ext>
            </a:extLst>
          </p:cNvPr>
          <p:cNvGrpSpPr/>
          <p:nvPr/>
        </p:nvGrpSpPr>
        <p:grpSpPr>
          <a:xfrm>
            <a:off x="1221057" y="3121557"/>
            <a:ext cx="1407843" cy="833688"/>
            <a:chOff x="7117525" y="2015311"/>
            <a:chExt cx="871941" cy="516341"/>
          </a:xfrm>
        </p:grpSpPr>
        <p:pic>
          <p:nvPicPr>
            <p:cNvPr id="37" name="Imagen 36">
              <a:extLst>
                <a:ext uri="{FF2B5EF4-FFF2-40B4-BE49-F238E27FC236}">
                  <a16:creationId xmlns:a16="http://schemas.microsoft.com/office/drawing/2014/main" xmlns="" id="{CA6A239E-42BB-024E-86E5-8A42199C77D5}"/>
                </a:ext>
              </a:extLst>
            </p:cNvPr>
            <p:cNvPicPr>
              <a:picLocks noChangeAspect="1"/>
            </p:cNvPicPr>
            <p:nvPr/>
          </p:nvPicPr>
          <p:blipFill>
            <a:blip r:embed="rId6"/>
            <a:stretch>
              <a:fillRect/>
            </a:stretch>
          </p:blipFill>
          <p:spPr>
            <a:xfrm>
              <a:off x="7117525" y="2040711"/>
              <a:ext cx="490941" cy="490941"/>
            </a:xfrm>
            <a:prstGeom prst="rect">
              <a:avLst/>
            </a:prstGeom>
          </p:spPr>
        </p:pic>
        <p:pic>
          <p:nvPicPr>
            <p:cNvPr id="38" name="Imagen 37">
              <a:extLst>
                <a:ext uri="{FF2B5EF4-FFF2-40B4-BE49-F238E27FC236}">
                  <a16:creationId xmlns:a16="http://schemas.microsoft.com/office/drawing/2014/main" xmlns="" id="{B5EBD43C-D05D-E14F-A14C-B67F4594DDC6}"/>
                </a:ext>
              </a:extLst>
            </p:cNvPr>
            <p:cNvPicPr>
              <a:picLocks noChangeAspect="1"/>
            </p:cNvPicPr>
            <p:nvPr/>
          </p:nvPicPr>
          <p:blipFill>
            <a:blip r:embed="rId7"/>
            <a:stretch>
              <a:fillRect/>
            </a:stretch>
          </p:blipFill>
          <p:spPr>
            <a:xfrm>
              <a:off x="7498525" y="2015311"/>
              <a:ext cx="490941" cy="490941"/>
            </a:xfrm>
            <a:prstGeom prst="rect">
              <a:avLst/>
            </a:prstGeom>
          </p:spPr>
        </p:pic>
      </p:grpSp>
      <p:pic>
        <p:nvPicPr>
          <p:cNvPr id="39" name="Imagen 38">
            <a:extLst>
              <a:ext uri="{FF2B5EF4-FFF2-40B4-BE49-F238E27FC236}">
                <a16:creationId xmlns:a16="http://schemas.microsoft.com/office/drawing/2014/main" xmlns="" id="{93BE1C79-9BD9-CD46-946E-6FFCA241310D}"/>
              </a:ext>
            </a:extLst>
          </p:cNvPr>
          <p:cNvPicPr>
            <a:picLocks noChangeAspect="1"/>
          </p:cNvPicPr>
          <p:nvPr/>
        </p:nvPicPr>
        <p:blipFill>
          <a:blip r:embed="rId8"/>
          <a:stretch>
            <a:fillRect/>
          </a:stretch>
        </p:blipFill>
        <p:spPr>
          <a:xfrm>
            <a:off x="10017775" y="2231196"/>
            <a:ext cx="538475" cy="422332"/>
          </a:xfrm>
          <a:prstGeom prst="rect">
            <a:avLst/>
          </a:prstGeom>
        </p:spPr>
      </p:pic>
      <p:pic>
        <p:nvPicPr>
          <p:cNvPr id="3" name="Imagen 2">
            <a:extLst>
              <a:ext uri="{FF2B5EF4-FFF2-40B4-BE49-F238E27FC236}">
                <a16:creationId xmlns:a16="http://schemas.microsoft.com/office/drawing/2014/main" xmlns="" id="{08350F7B-E1A9-D746-9EA3-407ADE0B2C16}"/>
              </a:ext>
            </a:extLst>
          </p:cNvPr>
          <p:cNvPicPr>
            <a:picLocks noChangeAspect="1"/>
          </p:cNvPicPr>
          <p:nvPr/>
        </p:nvPicPr>
        <p:blipFill>
          <a:blip r:embed="rId9"/>
          <a:stretch>
            <a:fillRect/>
          </a:stretch>
        </p:blipFill>
        <p:spPr>
          <a:xfrm>
            <a:off x="9916687" y="4071151"/>
            <a:ext cx="835713" cy="835713"/>
          </a:xfrm>
          <a:prstGeom prst="rect">
            <a:avLst/>
          </a:prstGeom>
        </p:spPr>
      </p:pic>
      <p:pic>
        <p:nvPicPr>
          <p:cNvPr id="5" name="Imagen 4">
            <a:extLst>
              <a:ext uri="{FF2B5EF4-FFF2-40B4-BE49-F238E27FC236}">
                <a16:creationId xmlns:a16="http://schemas.microsoft.com/office/drawing/2014/main" xmlns="" id="{E9E65486-25A4-D74C-9F34-248B8CA7308E}"/>
              </a:ext>
            </a:extLst>
          </p:cNvPr>
          <p:cNvPicPr>
            <a:picLocks noChangeAspect="1"/>
          </p:cNvPicPr>
          <p:nvPr/>
        </p:nvPicPr>
        <p:blipFill>
          <a:blip r:embed="rId10"/>
          <a:stretch>
            <a:fillRect/>
          </a:stretch>
        </p:blipFill>
        <p:spPr>
          <a:xfrm>
            <a:off x="3722623" y="2521744"/>
            <a:ext cx="1435100" cy="596900"/>
          </a:xfrm>
          <a:prstGeom prst="rect">
            <a:avLst/>
          </a:prstGeom>
        </p:spPr>
      </p:pic>
      <p:sp>
        <p:nvSpPr>
          <p:cNvPr id="40" name="Marcador de texto 2">
            <a:extLst>
              <a:ext uri="{FF2B5EF4-FFF2-40B4-BE49-F238E27FC236}">
                <a16:creationId xmlns:a16="http://schemas.microsoft.com/office/drawing/2014/main" xmlns="" id="{654B62AF-69FA-AF44-86B9-576EE06E29FB}"/>
              </a:ext>
            </a:extLst>
          </p:cNvPr>
          <p:cNvSpPr txBox="1">
            <a:spLocks/>
          </p:cNvSpPr>
          <p:nvPr/>
        </p:nvSpPr>
        <p:spPr>
          <a:xfrm>
            <a:off x="5523401" y="2548549"/>
            <a:ext cx="2874473" cy="614020"/>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Voluntary changes (before and/or after issuing</a:t>
            </a: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 even having flown a segment</a:t>
            </a:r>
            <a:endParaRPr kumimoji="0" lang="es-ES" sz="12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spTree>
    <p:extLst>
      <p:ext uri="{BB962C8B-B14F-4D97-AF65-F5344CB8AC3E}">
        <p14:creationId xmlns:p14="http://schemas.microsoft.com/office/powerpoint/2010/main" val="1489936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ángulo 73">
            <a:extLst>
              <a:ext uri="{FF2B5EF4-FFF2-40B4-BE49-F238E27FC236}">
                <a16:creationId xmlns:a16="http://schemas.microsoft.com/office/drawing/2014/main" xmlns="" id="{115E1E12-EC5F-0E49-B910-1BA1B39690D1}"/>
              </a:ext>
            </a:extLst>
          </p:cNvPr>
          <p:cNvSpPr/>
          <p:nvPr/>
        </p:nvSpPr>
        <p:spPr>
          <a:xfrm>
            <a:off x="177421" y="177421"/>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5" name="Marcador de texto 2">
            <a:extLst>
              <a:ext uri="{FF2B5EF4-FFF2-40B4-BE49-F238E27FC236}">
                <a16:creationId xmlns:a16="http://schemas.microsoft.com/office/drawing/2014/main" xmlns="" id="{AD537345-FB89-7B4A-A9D6-ADCE4FDB9C6D}"/>
              </a:ext>
            </a:extLst>
          </p:cNvPr>
          <p:cNvSpPr txBox="1">
            <a:spLocks/>
          </p:cNvSpPr>
          <p:nvPr/>
        </p:nvSpPr>
        <p:spPr>
          <a:xfrm>
            <a:off x="824828" y="3115891"/>
            <a:ext cx="5205371" cy="466457"/>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969" dirty="0"/>
              <a:t>.</a:t>
            </a:r>
          </a:p>
        </p:txBody>
      </p:sp>
      <p:sp>
        <p:nvSpPr>
          <p:cNvPr id="76" name="Título 6">
            <a:extLst>
              <a:ext uri="{FF2B5EF4-FFF2-40B4-BE49-F238E27FC236}">
                <a16:creationId xmlns:a16="http://schemas.microsoft.com/office/drawing/2014/main" xmlns="" id="{86F876C2-9B7F-2D40-8D17-9546DF4D7812}"/>
              </a:ext>
            </a:extLst>
          </p:cNvPr>
          <p:cNvSpPr txBox="1">
            <a:spLocks/>
          </p:cNvSpPr>
          <p:nvPr/>
        </p:nvSpPr>
        <p:spPr>
          <a:xfrm>
            <a:off x="380170" y="430759"/>
            <a:ext cx="11376025" cy="83094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r>
              <a:rPr lang="es-ES" sz="5000" dirty="0"/>
              <a:t>More </a:t>
            </a:r>
            <a:r>
              <a:rPr lang="es-ES" sz="5000"/>
              <a:t>information</a:t>
            </a:r>
            <a:endParaRPr lang="es-ES" sz="5000" dirty="0"/>
          </a:p>
        </p:txBody>
      </p:sp>
      <p:sp>
        <p:nvSpPr>
          <p:cNvPr id="78" name="Rectángulo 77">
            <a:extLst>
              <a:ext uri="{FF2B5EF4-FFF2-40B4-BE49-F238E27FC236}">
                <a16:creationId xmlns:a16="http://schemas.microsoft.com/office/drawing/2014/main" xmlns="" id="{7FDF19C8-1708-954A-86A5-3C239BCDB5D0}"/>
              </a:ext>
            </a:extLst>
          </p:cNvPr>
          <p:cNvSpPr/>
          <p:nvPr/>
        </p:nvSpPr>
        <p:spPr>
          <a:xfrm>
            <a:off x="8348133" y="2600324"/>
            <a:ext cx="3098800" cy="3030835"/>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solidFill>
                <a:schemeClr val="tx1"/>
              </a:solidFill>
            </a:endParaRPr>
          </a:p>
        </p:txBody>
      </p:sp>
      <p:sp>
        <p:nvSpPr>
          <p:cNvPr id="79" name="Marcador de texto 2">
            <a:extLst>
              <a:ext uri="{FF2B5EF4-FFF2-40B4-BE49-F238E27FC236}">
                <a16:creationId xmlns:a16="http://schemas.microsoft.com/office/drawing/2014/main" xmlns="" id="{346394B5-D23A-774E-A591-7A8C9C0584C4}"/>
              </a:ext>
            </a:extLst>
          </p:cNvPr>
          <p:cNvSpPr txBox="1">
            <a:spLocks/>
          </p:cNvSpPr>
          <p:nvPr/>
        </p:nvSpPr>
        <p:spPr>
          <a:xfrm>
            <a:off x="8348133" y="3797826"/>
            <a:ext cx="3098800" cy="1730809"/>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938" algn="ctr"/>
            <a:r>
              <a:rPr lang="en-US" sz="1400" dirty="0">
                <a:solidFill>
                  <a:schemeClr val="bg1">
                    <a:lumMod val="50000"/>
                  </a:schemeClr>
                </a:solidFill>
                <a:latin typeface="Iberia Text" panose="02000506040000020004" pitchFamily="2" charset="77"/>
              </a:rPr>
              <a:t>For information on our partner </a:t>
            </a:r>
          </a:p>
          <a:p>
            <a:pPr marL="7938" algn="ctr"/>
            <a:r>
              <a:rPr lang="en-US" sz="1400" dirty="0">
                <a:solidFill>
                  <a:schemeClr val="bg1">
                    <a:lumMod val="50000"/>
                  </a:schemeClr>
                </a:solidFill>
                <a:latin typeface="Iberia Text" panose="02000506040000020004" pitchFamily="2" charset="77"/>
              </a:rPr>
              <a:t>British Airways’ NDC, </a:t>
            </a:r>
          </a:p>
          <a:p>
            <a:pPr marL="7938" algn="ctr"/>
            <a:r>
              <a:rPr lang="en-US" sz="1400" dirty="0">
                <a:solidFill>
                  <a:schemeClr val="bg1">
                    <a:lumMod val="50000"/>
                  </a:schemeClr>
                </a:solidFill>
                <a:latin typeface="Iberia Text" panose="02000506040000020004" pitchFamily="2" charset="77"/>
              </a:rPr>
              <a:t>please check it out at:</a:t>
            </a:r>
            <a:r>
              <a:rPr lang="es-ES" sz="1400" dirty="0">
                <a:solidFill>
                  <a:schemeClr val="bg1">
                    <a:lumMod val="50000"/>
                  </a:schemeClr>
                </a:solidFill>
                <a:latin typeface="Iberia Text" panose="02000506040000020004" pitchFamily="2" charset="77"/>
              </a:rPr>
              <a:t/>
            </a:r>
            <a:br>
              <a:rPr lang="es-ES" sz="1400" dirty="0">
                <a:solidFill>
                  <a:schemeClr val="bg1">
                    <a:lumMod val="50000"/>
                  </a:schemeClr>
                </a:solidFill>
                <a:latin typeface="Iberia Text" panose="02000506040000020004" pitchFamily="2" charset="77"/>
              </a:rPr>
            </a:br>
            <a:endParaRPr lang="es-ES" sz="1400" dirty="0">
              <a:solidFill>
                <a:schemeClr val="bg1">
                  <a:lumMod val="50000"/>
                </a:schemeClr>
              </a:solidFill>
              <a:latin typeface="Iberia Text" panose="02000506040000020004" pitchFamily="2" charset="77"/>
            </a:endParaRPr>
          </a:p>
          <a:p>
            <a:pPr marL="7938" algn="ctr"/>
            <a:r>
              <a:rPr lang="es-ES" sz="1400" dirty="0">
                <a:solidFill>
                  <a:schemeClr val="tx2"/>
                </a:solidFill>
                <a:latin typeface="Iberia Text" panose="02000506040000020004" pitchFamily="2" charset="77"/>
                <a:hlinkClick r:id="rId3"/>
              </a:rPr>
              <a:t>ndc.ba.com</a:t>
            </a:r>
            <a:endParaRPr lang="es-ES" sz="1400" dirty="0">
              <a:solidFill>
                <a:schemeClr val="tx2"/>
              </a:solidFill>
            </a:endParaRPr>
          </a:p>
        </p:txBody>
      </p:sp>
      <p:sp>
        <p:nvSpPr>
          <p:cNvPr id="81" name="Rectángulo 80">
            <a:extLst>
              <a:ext uri="{FF2B5EF4-FFF2-40B4-BE49-F238E27FC236}">
                <a16:creationId xmlns:a16="http://schemas.microsoft.com/office/drawing/2014/main" xmlns="" id="{94412EE6-61E1-E54C-846D-E98F3834FEA4}"/>
              </a:ext>
            </a:extLst>
          </p:cNvPr>
          <p:cNvSpPr/>
          <p:nvPr/>
        </p:nvSpPr>
        <p:spPr>
          <a:xfrm>
            <a:off x="4555066" y="2600324"/>
            <a:ext cx="3098800" cy="3030835"/>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solidFill>
                <a:schemeClr val="tx1"/>
              </a:solidFill>
            </a:endParaRPr>
          </a:p>
        </p:txBody>
      </p:sp>
      <p:sp>
        <p:nvSpPr>
          <p:cNvPr id="82" name="Marcador de texto 2">
            <a:extLst>
              <a:ext uri="{FF2B5EF4-FFF2-40B4-BE49-F238E27FC236}">
                <a16:creationId xmlns:a16="http://schemas.microsoft.com/office/drawing/2014/main" xmlns="" id="{8103BB1D-B421-0648-BF17-A09F68BE43F6}"/>
              </a:ext>
            </a:extLst>
          </p:cNvPr>
          <p:cNvSpPr txBox="1">
            <a:spLocks/>
          </p:cNvSpPr>
          <p:nvPr/>
        </p:nvSpPr>
        <p:spPr>
          <a:xfrm>
            <a:off x="4655126" y="3797826"/>
            <a:ext cx="2909455" cy="1730809"/>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938" algn="ctr"/>
            <a:r>
              <a:rPr lang="en-US" sz="1400" dirty="0">
                <a:solidFill>
                  <a:schemeClr val="bg1">
                    <a:lumMod val="50000"/>
                  </a:schemeClr>
                </a:solidFill>
                <a:latin typeface="Iberia Text" panose="02000506040000020004" pitchFamily="2" charset="77"/>
              </a:rPr>
              <a:t>For further technical information on our services please visit our developer web site at</a:t>
            </a:r>
          </a:p>
          <a:p>
            <a:pPr marL="7938" algn="ctr"/>
            <a:endParaRPr lang="en-US" sz="1400" dirty="0">
              <a:solidFill>
                <a:schemeClr val="bg1">
                  <a:lumMod val="50000"/>
                </a:schemeClr>
              </a:solidFill>
              <a:latin typeface="Iberia Text" panose="02000506040000020004" pitchFamily="2" charset="77"/>
            </a:endParaRPr>
          </a:p>
          <a:p>
            <a:pPr marL="7938" algn="ctr"/>
            <a:r>
              <a:rPr lang="en-US" sz="1400" dirty="0">
                <a:solidFill>
                  <a:schemeClr val="bg1">
                    <a:lumMod val="50000"/>
                  </a:schemeClr>
                </a:solidFill>
                <a:latin typeface="Iberia Text" panose="02000506040000020004" pitchFamily="2" charset="77"/>
                <a:hlinkClick r:id="rId4"/>
              </a:rPr>
              <a:t>IB NDC Docs Overview</a:t>
            </a:r>
            <a:endParaRPr lang="en-US" sz="1400" dirty="0">
              <a:solidFill>
                <a:schemeClr val="bg1">
                  <a:lumMod val="50000"/>
                </a:schemeClr>
              </a:solidFill>
              <a:latin typeface="Iberia Text" panose="02000506040000020004" pitchFamily="2" charset="77"/>
            </a:endParaRPr>
          </a:p>
          <a:p>
            <a:pPr marL="7938" algn="ctr"/>
            <a:endParaRPr lang="es-ES" sz="1400" u="sng" dirty="0">
              <a:solidFill>
                <a:schemeClr val="tx2"/>
              </a:solidFill>
              <a:latin typeface="Iberia Text" panose="02000506040000020004" pitchFamily="2" charset="77"/>
              <a:hlinkClick r:id="rId5"/>
            </a:endParaRPr>
          </a:p>
        </p:txBody>
      </p:sp>
      <p:sp>
        <p:nvSpPr>
          <p:cNvPr id="84" name="Rectángulo 83">
            <a:extLst>
              <a:ext uri="{FF2B5EF4-FFF2-40B4-BE49-F238E27FC236}">
                <a16:creationId xmlns:a16="http://schemas.microsoft.com/office/drawing/2014/main" xmlns="" id="{5F032C38-7C77-324A-B8A6-96FDCF527E57}"/>
              </a:ext>
            </a:extLst>
          </p:cNvPr>
          <p:cNvSpPr/>
          <p:nvPr/>
        </p:nvSpPr>
        <p:spPr>
          <a:xfrm>
            <a:off x="734783" y="2600324"/>
            <a:ext cx="3098800" cy="302418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solidFill>
                <a:schemeClr val="tx1"/>
              </a:solidFill>
            </a:endParaRPr>
          </a:p>
        </p:txBody>
      </p:sp>
      <p:sp>
        <p:nvSpPr>
          <p:cNvPr id="86" name="Marcador de texto 2">
            <a:extLst>
              <a:ext uri="{FF2B5EF4-FFF2-40B4-BE49-F238E27FC236}">
                <a16:creationId xmlns:a16="http://schemas.microsoft.com/office/drawing/2014/main" xmlns="" id="{B7745F61-F768-6C49-98AD-B35DBE66C65A}"/>
              </a:ext>
            </a:extLst>
          </p:cNvPr>
          <p:cNvSpPr txBox="1">
            <a:spLocks/>
          </p:cNvSpPr>
          <p:nvPr/>
        </p:nvSpPr>
        <p:spPr>
          <a:xfrm>
            <a:off x="734783" y="3797826"/>
            <a:ext cx="3098800" cy="1730809"/>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938" algn="ctr"/>
            <a:r>
              <a:rPr lang="en-US" sz="1400" dirty="0">
                <a:solidFill>
                  <a:schemeClr val="bg1">
                    <a:lumMod val="50000"/>
                  </a:schemeClr>
                </a:solidFill>
                <a:latin typeface="Iberia Text" panose="02000506040000020004" pitchFamily="2" charset="77"/>
              </a:rPr>
              <a:t>Got a question regarding our NDC? Contact your Iberia Account Manager or send us an e-mail to:</a:t>
            </a:r>
          </a:p>
          <a:p>
            <a:pPr marL="7938" algn="ctr"/>
            <a:endParaRPr lang="es-ES" sz="1400" u="sng" dirty="0">
              <a:solidFill>
                <a:schemeClr val="bg1">
                  <a:lumMod val="50000"/>
                </a:schemeClr>
              </a:solidFill>
              <a:latin typeface="Iberia Text" panose="02000506040000020004" pitchFamily="2" charset="77"/>
              <a:hlinkClick r:id="rId6">
                <a:extLst>
                  <a:ext uri="{A12FA001-AC4F-418D-AE19-62706E023703}">
                    <ahyp:hlinkClr xmlns:ahyp="http://schemas.microsoft.com/office/drawing/2018/hyperlinkcolor" xmlns="" val="tx"/>
                  </a:ext>
                </a:extLst>
              </a:hlinkClick>
            </a:endParaRPr>
          </a:p>
          <a:p>
            <a:pPr marL="7938" algn="ctr"/>
            <a:r>
              <a:rPr lang="es-ES" sz="1400" u="sng" dirty="0">
                <a:solidFill>
                  <a:schemeClr val="tx2"/>
                </a:solidFill>
                <a:latin typeface="Iberia Text" panose="02000506040000020004" pitchFamily="2" charset="77"/>
                <a:hlinkClick r:id="rId6">
                  <a:extLst>
                    <a:ext uri="{A12FA001-AC4F-418D-AE19-62706E023703}">
                      <ahyp:hlinkClr xmlns:ahyp="http://schemas.microsoft.com/office/drawing/2018/hyperlinkcolor" xmlns="" val="tx"/>
                    </a:ext>
                  </a:extLst>
                </a:hlinkClick>
              </a:rPr>
              <a:t>New.Distribution@iberia.es</a:t>
            </a:r>
            <a:endParaRPr lang="es-ES" sz="1400" dirty="0">
              <a:solidFill>
                <a:schemeClr val="tx2"/>
              </a:solidFill>
              <a:latin typeface="Iberia Text" panose="02000506040000020004" pitchFamily="2" charset="77"/>
            </a:endParaRPr>
          </a:p>
        </p:txBody>
      </p:sp>
      <p:grpSp>
        <p:nvGrpSpPr>
          <p:cNvPr id="87" name="Grupo 86">
            <a:extLst>
              <a:ext uri="{FF2B5EF4-FFF2-40B4-BE49-F238E27FC236}">
                <a16:creationId xmlns:a16="http://schemas.microsoft.com/office/drawing/2014/main" xmlns="" id="{C721FDDF-1C6D-6348-88FC-7C1651EF1858}"/>
              </a:ext>
            </a:extLst>
          </p:cNvPr>
          <p:cNvGrpSpPr/>
          <p:nvPr/>
        </p:nvGrpSpPr>
        <p:grpSpPr>
          <a:xfrm>
            <a:off x="5102497" y="5879721"/>
            <a:ext cx="1986282" cy="713448"/>
            <a:chOff x="11479475" y="162696"/>
            <a:chExt cx="2335354" cy="838830"/>
          </a:xfrm>
        </p:grpSpPr>
        <p:grpSp>
          <p:nvGrpSpPr>
            <p:cNvPr id="88" name="Grupo 87">
              <a:extLst>
                <a:ext uri="{FF2B5EF4-FFF2-40B4-BE49-F238E27FC236}">
                  <a16:creationId xmlns:a16="http://schemas.microsoft.com/office/drawing/2014/main" xmlns="" id="{6936F4D1-9E92-B744-BF0F-5F0212445F3F}"/>
                </a:ext>
              </a:extLst>
            </p:cNvPr>
            <p:cNvGrpSpPr/>
            <p:nvPr/>
          </p:nvGrpSpPr>
          <p:grpSpPr>
            <a:xfrm>
              <a:off x="12291642" y="162696"/>
              <a:ext cx="1523187" cy="838830"/>
              <a:chOff x="12291642" y="162696"/>
              <a:chExt cx="1523187" cy="838830"/>
            </a:xfrm>
          </p:grpSpPr>
          <p:pic>
            <p:nvPicPr>
              <p:cNvPr id="90" name="Imagen 89">
                <a:extLst>
                  <a:ext uri="{FF2B5EF4-FFF2-40B4-BE49-F238E27FC236}">
                    <a16:creationId xmlns:a16="http://schemas.microsoft.com/office/drawing/2014/main" xmlns="" id="{9E607872-AE5C-454C-8998-14659C4E853E}"/>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91" name="Imagen 90">
                <a:extLst>
                  <a:ext uri="{FF2B5EF4-FFF2-40B4-BE49-F238E27FC236}">
                    <a16:creationId xmlns:a16="http://schemas.microsoft.com/office/drawing/2014/main" xmlns="" id="{E4FEBA7A-35C9-1746-93ED-75CCC865E384}"/>
                  </a:ext>
                </a:extLst>
              </p:cNvPr>
              <p:cNvPicPr/>
              <p:nvPr/>
            </p:nvPicPr>
            <p:blipFill>
              <a:blip r:embed="rId8"/>
              <a:stretch>
                <a:fillRect/>
              </a:stretch>
            </p:blipFill>
            <p:spPr bwMode="auto">
              <a:xfrm>
                <a:off x="12291642" y="235352"/>
                <a:ext cx="697527" cy="693518"/>
              </a:xfrm>
              <a:prstGeom prst="rect">
                <a:avLst/>
              </a:prstGeom>
              <a:noFill/>
              <a:ln>
                <a:noFill/>
              </a:ln>
            </p:spPr>
          </p:pic>
        </p:grpSp>
        <p:pic>
          <p:nvPicPr>
            <p:cNvPr id="89" name="Picture 2" descr="image004">
              <a:extLst>
                <a:ext uri="{FF2B5EF4-FFF2-40B4-BE49-F238E27FC236}">
                  <a16:creationId xmlns:a16="http://schemas.microsoft.com/office/drawing/2014/main" xmlns="" id="{57DD4846-AD11-284E-9923-7C02C48FA64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Elipse 20">
            <a:extLst>
              <a:ext uri="{FF2B5EF4-FFF2-40B4-BE49-F238E27FC236}">
                <a16:creationId xmlns:a16="http://schemas.microsoft.com/office/drawing/2014/main" xmlns="" id="{D04946EB-9E08-3948-9A7A-6284BF99BA91}"/>
              </a:ext>
            </a:extLst>
          </p:cNvPr>
          <p:cNvSpPr/>
          <p:nvPr/>
        </p:nvSpPr>
        <p:spPr>
          <a:xfrm>
            <a:off x="9298176" y="2231417"/>
            <a:ext cx="1198951" cy="119895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Elipse 21">
            <a:extLst>
              <a:ext uri="{FF2B5EF4-FFF2-40B4-BE49-F238E27FC236}">
                <a16:creationId xmlns:a16="http://schemas.microsoft.com/office/drawing/2014/main" xmlns="" id="{E3034AF5-B780-2F4B-AEFD-C2FDF1D92C23}"/>
              </a:ext>
            </a:extLst>
          </p:cNvPr>
          <p:cNvSpPr/>
          <p:nvPr/>
        </p:nvSpPr>
        <p:spPr>
          <a:xfrm>
            <a:off x="5499849" y="2231417"/>
            <a:ext cx="1198951" cy="119895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3" name="Imagen 22">
            <a:extLst>
              <a:ext uri="{FF2B5EF4-FFF2-40B4-BE49-F238E27FC236}">
                <a16:creationId xmlns:a16="http://schemas.microsoft.com/office/drawing/2014/main" xmlns="" id="{0A2F434D-A573-7E45-AE99-BFC4B880962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10474" y="2508552"/>
            <a:ext cx="777701" cy="593880"/>
          </a:xfrm>
          <a:prstGeom prst="rect">
            <a:avLst/>
          </a:prstGeom>
        </p:spPr>
      </p:pic>
      <p:sp>
        <p:nvSpPr>
          <p:cNvPr id="24" name="Elipse 23">
            <a:extLst>
              <a:ext uri="{FF2B5EF4-FFF2-40B4-BE49-F238E27FC236}">
                <a16:creationId xmlns:a16="http://schemas.microsoft.com/office/drawing/2014/main" xmlns="" id="{FEDFDACF-BE46-3848-B7D1-F056881B43A5}"/>
              </a:ext>
            </a:extLst>
          </p:cNvPr>
          <p:cNvSpPr/>
          <p:nvPr/>
        </p:nvSpPr>
        <p:spPr>
          <a:xfrm>
            <a:off x="1677149" y="2231417"/>
            <a:ext cx="1198951" cy="119895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5" name="Imagen 24">
            <a:extLst>
              <a:ext uri="{FF2B5EF4-FFF2-40B4-BE49-F238E27FC236}">
                <a16:creationId xmlns:a16="http://schemas.microsoft.com/office/drawing/2014/main" xmlns="" id="{FD380ECE-276D-BD41-A8D9-D99A229A8D1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18254" y="2542036"/>
            <a:ext cx="723346" cy="573112"/>
          </a:xfrm>
          <a:prstGeom prst="rect">
            <a:avLst/>
          </a:prstGeom>
        </p:spPr>
      </p:pic>
      <p:pic>
        <p:nvPicPr>
          <p:cNvPr id="26" name="Imagen 25">
            <a:extLst>
              <a:ext uri="{FF2B5EF4-FFF2-40B4-BE49-F238E27FC236}">
                <a16:creationId xmlns:a16="http://schemas.microsoft.com/office/drawing/2014/main" xmlns="" id="{6759004F-AE90-2143-A35C-B16F41993D7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512083" y="2448137"/>
            <a:ext cx="771136" cy="771136"/>
          </a:xfrm>
          <a:prstGeom prst="rect">
            <a:avLst/>
          </a:prstGeom>
        </p:spPr>
      </p:pic>
    </p:spTree>
    <p:extLst>
      <p:ext uri="{BB962C8B-B14F-4D97-AF65-F5344CB8AC3E}">
        <p14:creationId xmlns:p14="http://schemas.microsoft.com/office/powerpoint/2010/main" val="621905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hidden="1">
            <a:extLst>
              <a:ext uri="{FF2B5EF4-FFF2-40B4-BE49-F238E27FC236}">
                <a16:creationId xmlns="" xmlns:a16="http://schemas.microsoft.com/office/drawing/2014/main" id="{3D3C02D8-A523-42A1-84B9-30F8B21EFC95}"/>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9" name="Diapositiva de think-cell" r:id="rId5" imgW="338" imgH="338" progId="TCLayout.ActiveDocument.1">
                  <p:embed/>
                </p:oleObj>
              </mc:Choice>
              <mc:Fallback>
                <p:oleObj name="Diapositiva de think-cell" r:id="rId5" imgW="338" imgH="33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 xmlns:a16="http://schemas.microsoft.com/office/drawing/2014/main" id="{857609CF-E056-418D-87AD-6B4B9622C1B2}"/>
              </a:ext>
            </a:extLst>
          </p:cNvPr>
          <p:cNvSpPr>
            <a:spLocks noGrp="1"/>
          </p:cNvSpPr>
          <p:nvPr>
            <p:ph type="title"/>
          </p:nvPr>
        </p:nvSpPr>
        <p:spPr>
          <a:xfrm>
            <a:off x="417513" y="481013"/>
            <a:ext cx="11366500" cy="726439"/>
          </a:xfrm>
        </p:spPr>
        <p:txBody>
          <a:bodyPr vert="horz"/>
          <a:lstStyle/>
          <a:p>
            <a:r>
              <a:rPr lang="es-ES" dirty="0"/>
              <a:t>Service Providers IB NDC - </a:t>
            </a:r>
            <a:r>
              <a:rPr lang="es-ES" dirty="0" err="1"/>
              <a:t>Appendix</a:t>
            </a:r>
            <a:r>
              <a:rPr lang="es-ES" dirty="0"/>
              <a:t> I</a:t>
            </a:r>
          </a:p>
        </p:txBody>
      </p:sp>
      <p:grpSp>
        <p:nvGrpSpPr>
          <p:cNvPr id="6" name="Grupo 5">
            <a:extLst>
              <a:ext uri="{FF2B5EF4-FFF2-40B4-BE49-F238E27FC236}">
                <a16:creationId xmlns="" xmlns:a16="http://schemas.microsoft.com/office/drawing/2014/main" id="{730150EB-E720-4F3D-9BC2-6D72FADBF2C9}"/>
              </a:ext>
            </a:extLst>
          </p:cNvPr>
          <p:cNvGrpSpPr/>
          <p:nvPr/>
        </p:nvGrpSpPr>
        <p:grpSpPr>
          <a:xfrm>
            <a:off x="9848531" y="411814"/>
            <a:ext cx="1986282" cy="713448"/>
            <a:chOff x="11479475" y="162696"/>
            <a:chExt cx="2335354" cy="838830"/>
          </a:xfrm>
        </p:grpSpPr>
        <p:grpSp>
          <p:nvGrpSpPr>
            <p:cNvPr id="7" name="Grupo 6">
              <a:extLst>
                <a:ext uri="{FF2B5EF4-FFF2-40B4-BE49-F238E27FC236}">
                  <a16:creationId xmlns="" xmlns:a16="http://schemas.microsoft.com/office/drawing/2014/main" id="{38963F93-4047-4D4E-8157-713ADBDFE07F}"/>
                </a:ext>
              </a:extLst>
            </p:cNvPr>
            <p:cNvGrpSpPr/>
            <p:nvPr/>
          </p:nvGrpSpPr>
          <p:grpSpPr>
            <a:xfrm>
              <a:off x="12291642" y="162696"/>
              <a:ext cx="1523187" cy="838830"/>
              <a:chOff x="12291642" y="162696"/>
              <a:chExt cx="1523187" cy="838830"/>
            </a:xfrm>
          </p:grpSpPr>
          <p:pic>
            <p:nvPicPr>
              <p:cNvPr id="9" name="Imagen 8">
                <a:extLst>
                  <a:ext uri="{FF2B5EF4-FFF2-40B4-BE49-F238E27FC236}">
                    <a16:creationId xmlns="" xmlns:a16="http://schemas.microsoft.com/office/drawing/2014/main" id="{809C1B82-B636-45F7-81E6-B20098865871}"/>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10" name="Imagen 9">
                <a:extLst>
                  <a:ext uri="{FF2B5EF4-FFF2-40B4-BE49-F238E27FC236}">
                    <a16:creationId xmlns="" xmlns:a16="http://schemas.microsoft.com/office/drawing/2014/main" id="{5408C479-B45E-4632-885D-846E590C3B9A}"/>
                  </a:ext>
                </a:extLst>
              </p:cNvPr>
              <p:cNvPicPr/>
              <p:nvPr/>
            </p:nvPicPr>
            <p:blipFill>
              <a:blip r:embed="rId8"/>
              <a:stretch>
                <a:fillRect/>
              </a:stretch>
            </p:blipFill>
            <p:spPr bwMode="auto">
              <a:xfrm>
                <a:off x="12291642" y="235352"/>
                <a:ext cx="697527" cy="693518"/>
              </a:xfrm>
              <a:prstGeom prst="rect">
                <a:avLst/>
              </a:prstGeom>
              <a:noFill/>
              <a:ln>
                <a:noFill/>
              </a:ln>
            </p:spPr>
          </p:pic>
        </p:grpSp>
        <p:pic>
          <p:nvPicPr>
            <p:cNvPr id="8" name="Picture 2" descr="image004">
              <a:extLst>
                <a:ext uri="{FF2B5EF4-FFF2-40B4-BE49-F238E27FC236}">
                  <a16:creationId xmlns="" xmlns:a16="http://schemas.microsoft.com/office/drawing/2014/main" id="{C5BA7DEE-6AB2-40C5-8A63-A801EDEFD21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4" name="Tabla 13"/>
          <p:cNvGraphicFramePr>
            <a:graphicFrameLocks noGrp="1"/>
          </p:cNvGraphicFramePr>
          <p:nvPr>
            <p:extLst/>
          </p:nvPr>
        </p:nvGraphicFramePr>
        <p:xfrm>
          <a:off x="527572" y="1337916"/>
          <a:ext cx="10810987" cy="4687502"/>
        </p:xfrm>
        <a:graphic>
          <a:graphicData uri="http://schemas.openxmlformats.org/drawingml/2006/table">
            <a:tbl>
              <a:tblPr/>
              <a:tblGrid>
                <a:gridCol w="656057"/>
                <a:gridCol w="404802"/>
                <a:gridCol w="488553"/>
                <a:gridCol w="523451"/>
                <a:gridCol w="383864"/>
                <a:gridCol w="537409"/>
                <a:gridCol w="404802"/>
                <a:gridCol w="411780"/>
                <a:gridCol w="474595"/>
                <a:gridCol w="425739"/>
                <a:gridCol w="544388"/>
                <a:gridCol w="425739"/>
                <a:gridCol w="579284"/>
                <a:gridCol w="425739"/>
                <a:gridCol w="488553"/>
                <a:gridCol w="272195"/>
                <a:gridCol w="460636"/>
                <a:gridCol w="209380"/>
                <a:gridCol w="446677"/>
                <a:gridCol w="516469"/>
                <a:gridCol w="460636"/>
                <a:gridCol w="537409"/>
                <a:gridCol w="307091"/>
                <a:gridCol w="425739"/>
              </a:tblGrid>
              <a:tr h="265610">
                <a:tc>
                  <a:txBody>
                    <a:bodyPr/>
                    <a:lstStyle/>
                    <a:p>
                      <a:pPr algn="l" fontAlgn="ctr"/>
                      <a:endParaRPr lang="es-ES" sz="500" b="0" i="0" u="none" strike="noStrike" dirty="0">
                        <a:solidFill>
                          <a:srgbClr val="000000"/>
                        </a:solidFill>
                        <a:effectLst/>
                        <a:latin typeface="Calibri" panose="020F0502020204030204" pitchFamily="34" charset="0"/>
                      </a:endParaRPr>
                    </a:p>
                  </a:txBody>
                  <a:tcPr marL="2950" marR="2950" marT="2950" marB="0" anchor="ctr">
                    <a:lnL>
                      <a:noFill/>
                    </a:lnL>
                    <a:lnR w="6350" cap="flat" cmpd="sng" algn="ctr">
                      <a:solidFill>
                        <a:srgbClr val="575756"/>
                      </a:solidFill>
                      <a:prstDash val="solid"/>
                      <a:round/>
                      <a:headEnd type="none" w="med" len="med"/>
                      <a:tailEnd type="none" w="med" len="med"/>
                    </a:lnR>
                    <a:lnT>
                      <a:noFill/>
                    </a:lnT>
                    <a:lnB>
                      <a:noFill/>
                    </a:lnB>
                  </a:tcPr>
                </a:tc>
                <a:tc>
                  <a:txBody>
                    <a:bodyPr/>
                    <a:lstStyle/>
                    <a:p>
                      <a:pPr algn="ctr" rtl="0" fontAlgn="ctr"/>
                      <a:r>
                        <a:rPr lang="es-ES" sz="1100" b="1" i="0" u="none" strike="noStrike">
                          <a:solidFill>
                            <a:srgbClr val="DBCFC1"/>
                          </a:solidFill>
                          <a:effectLst/>
                          <a:latin typeface="Calibri" panose="020F0502020204030204" pitchFamily="34" charset="0"/>
                        </a:rPr>
                        <a:t>●</a:t>
                      </a:r>
                    </a:p>
                  </a:txBody>
                  <a:tcPr marL="2950" marR="2950" marT="2950" marB="0" anchor="ctr">
                    <a:lnL w="6350" cap="flat" cmpd="sng" algn="ctr">
                      <a:solidFill>
                        <a:srgbClr val="575756"/>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s-ES" sz="500" b="0" i="0" u="none" strike="noStrike">
                          <a:solidFill>
                            <a:srgbClr val="000000"/>
                          </a:solidFill>
                          <a:effectLst/>
                          <a:latin typeface="Iberia Text" panose="02000506040000020004" pitchFamily="50" charset="0"/>
                        </a:rPr>
                        <a:t>Certification in progress</a:t>
                      </a:r>
                    </a:p>
                  </a:txBody>
                  <a:tcPr marL="2950" marR="2950" marT="2950" marB="0" anchor="ctr">
                    <a:lnL>
                      <a:noFill/>
                    </a:lnL>
                    <a:lnR w="6350" cap="flat" cmpd="sng" algn="ctr">
                      <a:solidFill>
                        <a:srgbClr val="575756"/>
                      </a:solidFill>
                      <a:prstDash val="solid"/>
                      <a:round/>
                      <a:headEnd type="none" w="med" len="med"/>
                      <a:tailEnd type="none" w="med" len="med"/>
                    </a:lnR>
                    <a:lnT>
                      <a:noFill/>
                    </a:lnT>
                    <a:lnB>
                      <a:noFill/>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575756"/>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s-ES" sz="500" b="0" i="0" u="none" strike="noStrike">
                          <a:solidFill>
                            <a:srgbClr val="000000"/>
                          </a:solidFill>
                          <a:effectLst/>
                          <a:latin typeface="Calibri" panose="020F0502020204030204" pitchFamily="34" charset="0"/>
                        </a:rPr>
                        <a:t>v 17.2</a:t>
                      </a:r>
                    </a:p>
                  </a:txBody>
                  <a:tcPr marL="2950" marR="2950" marT="2950" marB="0" anchor="ctr">
                    <a:lnL>
                      <a:noFill/>
                    </a:lnL>
                    <a:lnR w="635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l" fontAlgn="ctr"/>
                      <a:r>
                        <a:rPr lang="es-ES" sz="500" b="0" i="0" u="none" strike="noStrike">
                          <a:solidFill>
                            <a:srgbClr val="000000"/>
                          </a:solidFill>
                          <a:effectLst/>
                          <a:latin typeface="Calibri" panose="020F0502020204030204" pitchFamily="34" charset="0"/>
                        </a:rPr>
                        <a:t>v 17.2 BF</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575756"/>
                      </a:solidFill>
                      <a:prstDash val="solid"/>
                      <a:round/>
                      <a:headEnd type="none" w="med" len="med"/>
                      <a:tailEnd type="none" w="med" len="med"/>
                    </a:lnR>
                    <a:lnT>
                      <a:noFill/>
                    </a:lnT>
                    <a:lnB>
                      <a:noFill/>
                    </a:lnB>
                  </a:tcPr>
                </a:tc>
                <a:tc>
                  <a:txBody>
                    <a:bodyPr/>
                    <a:lstStyle/>
                    <a:p>
                      <a:pPr algn="ctr" rtl="0" fontAlgn="ctr"/>
                      <a:r>
                        <a:rPr lang="es-ES" sz="1100" b="1" i="0" u="none" strike="noStrike">
                          <a:solidFill>
                            <a:srgbClr val="4BC59C"/>
                          </a:solidFill>
                          <a:effectLst/>
                          <a:latin typeface="Calibri" panose="020F0502020204030204" pitchFamily="34" charset="0"/>
                        </a:rPr>
                        <a:t> </a:t>
                      </a:r>
                    </a:p>
                  </a:txBody>
                  <a:tcPr marL="2950" marR="2950" marT="2950" marB="0" anchor="ctr">
                    <a:lnL w="6350" cap="flat" cmpd="sng" algn="ctr">
                      <a:solidFill>
                        <a:srgbClr val="575756"/>
                      </a:solidFill>
                      <a:prstDash val="solid"/>
                      <a:round/>
                      <a:headEnd type="none" w="med" len="med"/>
                      <a:tailEnd type="none" w="med" len="med"/>
                    </a:lnL>
                    <a:lnR>
                      <a:noFill/>
                    </a:lnR>
                    <a:lnT>
                      <a:noFill/>
                    </a:lnT>
                    <a:lnB>
                      <a:noFill/>
                    </a:lnB>
                  </a:tcPr>
                </a:tc>
                <a:tc>
                  <a:txBody>
                    <a:bodyPr/>
                    <a:lstStyle/>
                    <a:p>
                      <a:pPr algn="l" fontAlgn="ctr"/>
                      <a:endParaRPr lang="es-ES" sz="500" b="0" i="0" u="none" strike="noStrike">
                        <a:solidFill>
                          <a:srgbClr val="000000"/>
                        </a:solidFill>
                        <a:effectLst/>
                        <a:latin typeface="Calibri" panose="020F0502020204030204" pitchFamily="34" charset="0"/>
                      </a:endParaRPr>
                    </a:p>
                  </a:txBody>
                  <a:tcPr marL="2950" marR="2950" marT="2950" marB="0" anchor="ctr">
                    <a:lnL>
                      <a:noFill/>
                    </a:lnL>
                    <a:lnR>
                      <a:noFill/>
                    </a:lnR>
                    <a:lnT>
                      <a:noFill/>
                    </a:lnT>
                    <a:lnB>
                      <a:noFill/>
                    </a:lnB>
                  </a:tcPr>
                </a:tc>
                <a:tc>
                  <a:txBody>
                    <a:bodyPr/>
                    <a:lstStyle/>
                    <a:p>
                      <a:pPr algn="l" fontAlgn="ctr"/>
                      <a:endParaRPr lang="es-ES" sz="500" b="0" i="0" u="none" strike="noStrike">
                        <a:solidFill>
                          <a:srgbClr val="000000"/>
                        </a:solidFill>
                        <a:effectLst/>
                        <a:latin typeface="Calibri" panose="020F0502020204030204" pitchFamily="34" charset="0"/>
                      </a:endParaRPr>
                    </a:p>
                  </a:txBody>
                  <a:tcPr marL="2950" marR="2950" marT="2950" marB="0" anchor="ctr">
                    <a:lnL>
                      <a:noFill/>
                    </a:lnL>
                    <a:lnR>
                      <a:noFill/>
                    </a:lnR>
                    <a:lnT>
                      <a:noFill/>
                    </a:lnT>
                    <a:lnB>
                      <a:noFill/>
                    </a:lnB>
                  </a:tcPr>
                </a:tc>
                <a:tc>
                  <a:txBody>
                    <a:bodyPr/>
                    <a:lstStyle/>
                    <a:p>
                      <a:pPr algn="l" fontAlgn="ctr"/>
                      <a:endParaRPr lang="es-ES" sz="500" b="0" i="0" u="none" strike="noStrike">
                        <a:solidFill>
                          <a:srgbClr val="000000"/>
                        </a:solidFill>
                        <a:effectLst/>
                        <a:latin typeface="Calibri" panose="020F0502020204030204" pitchFamily="34" charset="0"/>
                      </a:endParaRPr>
                    </a:p>
                  </a:txBody>
                  <a:tcPr marL="2950" marR="2950" marT="2950" marB="0" anchor="ctr">
                    <a:lnL>
                      <a:noFill/>
                    </a:lnL>
                    <a:lnR>
                      <a:noFill/>
                    </a:lnR>
                    <a:lnT>
                      <a:noFill/>
                    </a:lnT>
                    <a:lnB>
                      <a:noFill/>
                    </a:lnB>
                  </a:tcPr>
                </a:tc>
                <a:tc>
                  <a:txBody>
                    <a:bodyPr/>
                    <a:lstStyle/>
                    <a:p>
                      <a:pPr algn="l" fontAlgn="ctr"/>
                      <a:endParaRPr lang="es-ES" sz="500" b="0" i="0" u="none" strike="noStrike">
                        <a:solidFill>
                          <a:srgbClr val="000000"/>
                        </a:solidFill>
                        <a:effectLst/>
                        <a:latin typeface="Calibri" panose="020F0502020204030204" pitchFamily="34" charset="0"/>
                      </a:endParaRPr>
                    </a:p>
                  </a:txBody>
                  <a:tcPr marL="2950" marR="2950" marT="2950" marB="0" anchor="ctr">
                    <a:lnL>
                      <a:noFill/>
                    </a:lnL>
                    <a:lnR>
                      <a:noFill/>
                    </a:lnR>
                    <a:lnT>
                      <a:noFill/>
                    </a:lnT>
                    <a:lnB>
                      <a:noFill/>
                    </a:lnB>
                  </a:tcPr>
                </a:tc>
                <a:tc>
                  <a:txBody>
                    <a:bodyPr/>
                    <a:lstStyle/>
                    <a:p>
                      <a:pPr algn="l" fontAlgn="ctr"/>
                      <a:endParaRPr lang="es-ES" sz="500" b="0" i="0" u="none" strike="noStrike">
                        <a:solidFill>
                          <a:srgbClr val="000000"/>
                        </a:solidFill>
                        <a:effectLst/>
                        <a:latin typeface="Calibri" panose="020F0502020204030204" pitchFamily="34" charset="0"/>
                      </a:endParaRPr>
                    </a:p>
                  </a:txBody>
                  <a:tcPr marL="2950" marR="2950" marT="2950" marB="0" anchor="ctr">
                    <a:lnL>
                      <a:noFill/>
                    </a:lnL>
                    <a:lnR>
                      <a:noFill/>
                    </a:lnR>
                    <a:lnT>
                      <a:noFill/>
                    </a:lnT>
                    <a:lnB>
                      <a:noFill/>
                    </a:lnB>
                  </a:tcPr>
                </a:tc>
                <a:tc>
                  <a:txBody>
                    <a:bodyPr/>
                    <a:lstStyle/>
                    <a:p>
                      <a:pPr algn="l" fontAlgn="ctr"/>
                      <a:endParaRPr lang="es-ES" sz="500" b="0" i="0" u="none" strike="noStrike">
                        <a:solidFill>
                          <a:srgbClr val="000000"/>
                        </a:solidFill>
                        <a:effectLst/>
                        <a:latin typeface="Calibri" panose="020F0502020204030204" pitchFamily="34" charset="0"/>
                      </a:endParaRPr>
                    </a:p>
                  </a:txBody>
                  <a:tcPr marL="2950" marR="2950" marT="2950" marB="0" anchor="ctr">
                    <a:lnL>
                      <a:noFill/>
                    </a:lnL>
                    <a:lnR>
                      <a:noFill/>
                    </a:lnR>
                    <a:lnT>
                      <a:noFill/>
                    </a:lnT>
                    <a:lnB>
                      <a:noFill/>
                    </a:lnB>
                  </a:tcPr>
                </a:tc>
                <a:tc>
                  <a:txBody>
                    <a:bodyPr/>
                    <a:lstStyle/>
                    <a:p>
                      <a:pPr algn="l" fontAlgn="ctr"/>
                      <a:endParaRPr lang="es-ES" sz="500" b="0" i="0" u="none" strike="noStrike">
                        <a:solidFill>
                          <a:srgbClr val="000000"/>
                        </a:solidFill>
                        <a:effectLst/>
                        <a:latin typeface="Calibri" panose="020F0502020204030204" pitchFamily="34" charset="0"/>
                      </a:endParaRPr>
                    </a:p>
                  </a:txBody>
                  <a:tcPr marL="2950" marR="2950" marT="2950" marB="0" anchor="ctr">
                    <a:lnL>
                      <a:noFill/>
                    </a:lnL>
                    <a:lnR>
                      <a:noFill/>
                    </a:lnR>
                    <a:lnT>
                      <a:noFill/>
                    </a:lnT>
                    <a:lnB>
                      <a:noFill/>
                    </a:lnB>
                  </a:tcPr>
                </a:tc>
                <a:tc>
                  <a:txBody>
                    <a:bodyPr/>
                    <a:lstStyle/>
                    <a:p>
                      <a:pPr algn="l" fontAlgn="ctr"/>
                      <a:endParaRPr lang="es-ES" sz="500" b="0" i="0" u="none" strike="noStrike">
                        <a:solidFill>
                          <a:srgbClr val="000000"/>
                        </a:solidFill>
                        <a:effectLst/>
                        <a:latin typeface="Calibri" panose="020F0502020204030204" pitchFamily="34" charset="0"/>
                      </a:endParaRPr>
                    </a:p>
                  </a:txBody>
                  <a:tcPr marL="2950" marR="2950" marT="2950" marB="0" anchor="ctr">
                    <a:lnL>
                      <a:noFill/>
                    </a:lnL>
                    <a:lnR>
                      <a:noFill/>
                    </a:lnR>
                    <a:lnT>
                      <a:noFill/>
                    </a:lnT>
                    <a:lnB>
                      <a:noFill/>
                    </a:lnB>
                  </a:tcPr>
                </a:tc>
                <a:tc>
                  <a:txBody>
                    <a:bodyPr/>
                    <a:lstStyle/>
                    <a:p>
                      <a:pPr algn="l" fontAlgn="ctr"/>
                      <a:endParaRPr lang="es-ES" sz="500" b="0" i="0" u="none" strike="noStrike">
                        <a:solidFill>
                          <a:srgbClr val="000000"/>
                        </a:solidFill>
                        <a:effectLst/>
                        <a:latin typeface="Calibri" panose="020F0502020204030204" pitchFamily="34" charset="0"/>
                      </a:endParaRPr>
                    </a:p>
                  </a:txBody>
                  <a:tcPr marL="2950" marR="2950" marT="2950" marB="0" anchor="ctr">
                    <a:lnL>
                      <a:noFill/>
                    </a:lnL>
                    <a:lnR>
                      <a:noFill/>
                    </a:lnR>
                    <a:lnT>
                      <a:noFill/>
                    </a:lnT>
                    <a:lnB>
                      <a:noFill/>
                    </a:lnB>
                  </a:tcPr>
                </a:tc>
                <a:tc>
                  <a:txBody>
                    <a:bodyPr/>
                    <a:lstStyle/>
                    <a:p>
                      <a:pPr algn="l" fontAlgn="ctr"/>
                      <a:endParaRPr lang="es-ES" sz="500" b="0" i="0" u="none" strike="noStrike">
                        <a:solidFill>
                          <a:srgbClr val="000000"/>
                        </a:solidFill>
                        <a:effectLst/>
                        <a:latin typeface="Calibri" panose="020F0502020204030204" pitchFamily="34" charset="0"/>
                      </a:endParaRPr>
                    </a:p>
                  </a:txBody>
                  <a:tcPr marL="2950" marR="2950" marT="2950" marB="0" anchor="ctr">
                    <a:lnL>
                      <a:noFill/>
                    </a:lnL>
                    <a:lnR>
                      <a:noFill/>
                    </a:lnR>
                    <a:lnT>
                      <a:noFill/>
                    </a:lnT>
                    <a:lnB>
                      <a:noFill/>
                    </a:lnB>
                  </a:tcPr>
                </a:tc>
                <a:tc>
                  <a:txBody>
                    <a:bodyPr/>
                    <a:lstStyle/>
                    <a:p>
                      <a:pPr algn="l" fontAlgn="ctr"/>
                      <a:endParaRPr lang="es-ES" sz="500" b="0" i="0" u="none" strike="noStrike">
                        <a:solidFill>
                          <a:srgbClr val="000000"/>
                        </a:solidFill>
                        <a:effectLst/>
                        <a:latin typeface="Calibri" panose="020F0502020204030204" pitchFamily="34" charset="0"/>
                      </a:endParaRPr>
                    </a:p>
                  </a:txBody>
                  <a:tcPr marL="2950" marR="2950" marT="2950" marB="0" anchor="ctr">
                    <a:lnL>
                      <a:noFill/>
                    </a:lnL>
                    <a:lnR>
                      <a:noFill/>
                    </a:lnR>
                    <a:lnT>
                      <a:noFill/>
                    </a:lnT>
                    <a:lnB>
                      <a:noFill/>
                    </a:lnB>
                  </a:tcPr>
                </a:tc>
                <a:tc>
                  <a:txBody>
                    <a:bodyPr/>
                    <a:lstStyle/>
                    <a:p>
                      <a:pPr algn="l" fontAlgn="ctr"/>
                      <a:endParaRPr lang="es-ES" sz="500" b="0" i="0" u="none" strike="noStrike">
                        <a:solidFill>
                          <a:srgbClr val="000000"/>
                        </a:solidFill>
                        <a:effectLst/>
                        <a:latin typeface="Calibri" panose="020F0502020204030204" pitchFamily="34" charset="0"/>
                      </a:endParaRPr>
                    </a:p>
                  </a:txBody>
                  <a:tcPr marL="2950" marR="2950" marT="2950" marB="0" anchor="ctr">
                    <a:lnL>
                      <a:noFill/>
                    </a:lnL>
                    <a:lnR>
                      <a:noFill/>
                    </a:lnR>
                    <a:lnT>
                      <a:noFill/>
                    </a:lnT>
                    <a:lnB>
                      <a:noFill/>
                    </a:lnB>
                  </a:tcPr>
                </a:tc>
                <a:tc>
                  <a:txBody>
                    <a:bodyPr/>
                    <a:lstStyle/>
                    <a:p>
                      <a:pPr algn="l" fontAlgn="ctr"/>
                      <a:endParaRPr lang="es-ES" sz="500" b="0" i="0" u="none" strike="noStrike">
                        <a:solidFill>
                          <a:srgbClr val="000000"/>
                        </a:solidFill>
                        <a:effectLst/>
                        <a:latin typeface="Calibri" panose="020F0502020204030204" pitchFamily="34" charset="0"/>
                      </a:endParaRPr>
                    </a:p>
                  </a:txBody>
                  <a:tcPr marL="2950" marR="2950" marT="2950" marB="0" anchor="ctr">
                    <a:lnL>
                      <a:noFill/>
                    </a:lnL>
                    <a:lnR>
                      <a:noFill/>
                    </a:lnR>
                    <a:lnT>
                      <a:noFill/>
                    </a:lnT>
                    <a:lnB>
                      <a:noFill/>
                    </a:lnB>
                  </a:tcPr>
                </a:tc>
                <a:tc>
                  <a:txBody>
                    <a:bodyPr/>
                    <a:lstStyle/>
                    <a:p>
                      <a:pPr algn="l" fontAlgn="ctr"/>
                      <a:endParaRPr lang="es-ES" sz="500" b="0" i="0" u="none" strike="noStrike">
                        <a:solidFill>
                          <a:srgbClr val="000000"/>
                        </a:solidFill>
                        <a:effectLst/>
                        <a:latin typeface="Calibri" panose="020F0502020204030204" pitchFamily="34" charset="0"/>
                      </a:endParaRPr>
                    </a:p>
                  </a:txBody>
                  <a:tcPr marL="2950" marR="2950" marT="2950" marB="0" anchor="ctr">
                    <a:lnL>
                      <a:noFill/>
                    </a:lnL>
                    <a:lnR>
                      <a:noFill/>
                    </a:lnR>
                    <a:lnT>
                      <a:noFill/>
                    </a:lnT>
                    <a:lnB>
                      <a:noFill/>
                    </a:lnB>
                  </a:tcPr>
                </a:tc>
                <a:tc>
                  <a:txBody>
                    <a:bodyPr/>
                    <a:lstStyle/>
                    <a:p>
                      <a:pPr algn="l" fontAlgn="ctr"/>
                      <a:endParaRPr lang="es-ES" sz="500" b="0" i="0" u="none" strike="noStrike">
                        <a:solidFill>
                          <a:srgbClr val="000000"/>
                        </a:solidFill>
                        <a:effectLst/>
                        <a:latin typeface="Calibri" panose="020F0502020204030204" pitchFamily="34" charset="0"/>
                      </a:endParaRPr>
                    </a:p>
                  </a:txBody>
                  <a:tcPr marL="2950" marR="2950" marT="2950" marB="0" anchor="ctr">
                    <a:lnL>
                      <a:noFill/>
                    </a:lnL>
                    <a:lnR>
                      <a:noFill/>
                    </a:lnR>
                    <a:lnT>
                      <a:noFill/>
                    </a:lnT>
                    <a:lnB>
                      <a:noFill/>
                    </a:lnB>
                  </a:tcPr>
                </a:tc>
                <a:tc>
                  <a:txBody>
                    <a:bodyPr/>
                    <a:lstStyle/>
                    <a:p>
                      <a:pPr algn="l" fontAlgn="ctr"/>
                      <a:endParaRPr lang="es-ES" sz="500" b="0" i="0" u="none" strike="noStrike">
                        <a:solidFill>
                          <a:srgbClr val="000000"/>
                        </a:solidFill>
                        <a:effectLst/>
                        <a:latin typeface="Calibri" panose="020F0502020204030204" pitchFamily="34" charset="0"/>
                      </a:endParaRPr>
                    </a:p>
                  </a:txBody>
                  <a:tcPr marL="2950" marR="2950" marT="2950" marB="0" anchor="ctr">
                    <a:lnL>
                      <a:noFill/>
                    </a:lnL>
                    <a:lnR>
                      <a:noFill/>
                    </a:lnR>
                    <a:lnT>
                      <a:noFill/>
                    </a:lnT>
                    <a:lnB>
                      <a:noFill/>
                    </a:lnB>
                  </a:tcPr>
                </a:tc>
              </a:tr>
              <a:tr h="241895">
                <a:tc gridSpan="24">
                  <a:txBody>
                    <a:bodyPr/>
                    <a:lstStyle/>
                    <a:p>
                      <a:pPr algn="ctr" fontAlgn="ctr"/>
                      <a:r>
                        <a:rPr lang="en-US" sz="1300" b="0" i="0" u="none" strike="noStrike" dirty="0">
                          <a:solidFill>
                            <a:srgbClr val="D7192C"/>
                          </a:solidFill>
                          <a:effectLst/>
                          <a:latin typeface="Iberia Headline" panose="020B0506040904020804" pitchFamily="34" charset="0"/>
                        </a:rPr>
                        <a:t>IB NDC – Services available through Service Providers</a:t>
                      </a:r>
                    </a:p>
                  </a:txBody>
                  <a:tcPr marL="2950" marR="2950" marT="2950" marB="0" anchor="ctr">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03160">
                <a:tc>
                  <a:txBody>
                    <a:bodyPr/>
                    <a:lstStyle/>
                    <a:p>
                      <a:pPr algn="ctr" rtl="0" fontAlgn="ctr"/>
                      <a:endParaRPr lang="es-ES" sz="500" b="0" i="0" u="none" strike="noStrike">
                        <a:solidFill>
                          <a:srgbClr val="000000"/>
                        </a:solidFill>
                        <a:effectLst/>
                        <a:latin typeface="Verdana" panose="020B0604030504040204" pitchFamily="34" charset="0"/>
                      </a:endParaRPr>
                    </a:p>
                  </a:txBody>
                  <a:tcPr marL="2950" marR="2950" marT="2950"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tcPr>
                </a:tc>
                <a:tc>
                  <a:txBody>
                    <a:bodyPr/>
                    <a:lstStyle/>
                    <a:p>
                      <a:pPr algn="ctr" rtl="0" fontAlgn="ctr"/>
                      <a:r>
                        <a:rPr lang="es-ES" sz="600" b="1" i="0" u="none" strike="noStrike">
                          <a:solidFill>
                            <a:srgbClr val="FFFFFF"/>
                          </a:solidFill>
                          <a:effectLst/>
                          <a:latin typeface="Arial" panose="020B0604020202020204" pitchFamily="34" charset="0"/>
                        </a:rPr>
                        <a:t>Public</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192C"/>
                    </a:solidFill>
                  </a:tcPr>
                </a:tc>
                <a:tc>
                  <a:txBody>
                    <a:bodyPr/>
                    <a:lstStyle/>
                    <a:p>
                      <a:pPr algn="ctr" rtl="0" fontAlgn="ctr"/>
                      <a:r>
                        <a:rPr lang="es-ES" sz="600" b="1" i="0" u="none" strike="noStrike">
                          <a:solidFill>
                            <a:srgbClr val="FFFFFF"/>
                          </a:solidFill>
                          <a:effectLst/>
                          <a:latin typeface="Arial" panose="020B0604020202020204" pitchFamily="34" charset="0"/>
                        </a:rPr>
                        <a:t>Private Fares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192C"/>
                    </a:solidFill>
                  </a:tcPr>
                </a:tc>
                <a:tc>
                  <a:txBody>
                    <a:bodyPr/>
                    <a:lstStyle/>
                    <a:p>
                      <a:pPr algn="ctr" rtl="0" fontAlgn="ctr"/>
                      <a:r>
                        <a:rPr lang="es-ES" sz="600" b="1" i="0" u="none" strike="noStrike">
                          <a:solidFill>
                            <a:srgbClr val="FFFFFF"/>
                          </a:solidFill>
                          <a:effectLst/>
                          <a:latin typeface="Arial" panose="020B0604020202020204" pitchFamily="34" charset="0"/>
                        </a:rPr>
                        <a:t>Cash (BSP/ARC)</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192C"/>
                    </a:solidFill>
                  </a:tcPr>
                </a:tc>
                <a:tc>
                  <a:txBody>
                    <a:bodyPr/>
                    <a:lstStyle/>
                    <a:p>
                      <a:pPr algn="ctr" rtl="0" fontAlgn="ctr"/>
                      <a:r>
                        <a:rPr lang="es-ES" sz="600" b="1" i="0" u="none" strike="noStrike">
                          <a:solidFill>
                            <a:srgbClr val="FFFFFF"/>
                          </a:solidFill>
                          <a:effectLst/>
                          <a:latin typeface="Arial" panose="020B0604020202020204" pitchFamily="34" charset="0"/>
                        </a:rPr>
                        <a:t>Credit Card</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192C"/>
                    </a:solidFill>
                  </a:tcPr>
                </a:tc>
                <a:tc>
                  <a:txBody>
                    <a:bodyPr/>
                    <a:lstStyle/>
                    <a:p>
                      <a:pPr algn="ctr" rtl="0" fontAlgn="ctr"/>
                      <a:r>
                        <a:rPr lang="es-ES" sz="600" b="1" i="0" u="none" strike="noStrike">
                          <a:solidFill>
                            <a:srgbClr val="FFFFFF"/>
                          </a:solidFill>
                          <a:effectLst/>
                          <a:latin typeface="Arial" panose="020B0604020202020204" pitchFamily="34" charset="0"/>
                        </a:rPr>
                        <a:t>Pyment in Instolllments</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192C"/>
                    </a:solidFill>
                  </a:tcPr>
                </a:tc>
                <a:tc>
                  <a:txBody>
                    <a:bodyPr/>
                    <a:lstStyle/>
                    <a:p>
                      <a:pPr algn="ctr" rtl="0" fontAlgn="ctr"/>
                      <a:r>
                        <a:rPr lang="es-ES" sz="600" b="1" i="0" u="none" strike="noStrike">
                          <a:solidFill>
                            <a:srgbClr val="FFFFFF"/>
                          </a:solidFill>
                          <a:effectLst/>
                          <a:latin typeface="Arial" panose="020B0604020202020204" pitchFamily="34" charset="0"/>
                        </a:rPr>
                        <a:t>3DS</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192C"/>
                    </a:solidFill>
                  </a:tcPr>
                </a:tc>
                <a:tc>
                  <a:txBody>
                    <a:bodyPr/>
                    <a:lstStyle/>
                    <a:p>
                      <a:pPr algn="ctr" rtl="0" fontAlgn="ctr"/>
                      <a:r>
                        <a:rPr lang="es-ES" sz="600" b="1" i="0" u="none" strike="noStrike">
                          <a:solidFill>
                            <a:srgbClr val="FFFFFF"/>
                          </a:solidFill>
                          <a:effectLst/>
                          <a:latin typeface="Arial" panose="020B0604020202020204" pitchFamily="34" charset="0"/>
                        </a:rPr>
                        <a:t>Paid Seating</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192C"/>
                    </a:solidFill>
                  </a:tcPr>
                </a:tc>
                <a:tc>
                  <a:txBody>
                    <a:bodyPr/>
                    <a:lstStyle/>
                    <a:p>
                      <a:pPr algn="ctr" rtl="0" fontAlgn="ctr"/>
                      <a:r>
                        <a:rPr lang="es-ES" sz="600" b="1" i="0" u="none" strike="noStrike">
                          <a:solidFill>
                            <a:srgbClr val="FFFFFF"/>
                          </a:solidFill>
                          <a:effectLst/>
                          <a:latin typeface="Arial" panose="020B0604020202020204" pitchFamily="34" charset="0"/>
                        </a:rPr>
                        <a:t>Paid Baggage</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192C"/>
                    </a:solidFill>
                  </a:tcPr>
                </a:tc>
                <a:tc>
                  <a:txBody>
                    <a:bodyPr/>
                    <a:lstStyle/>
                    <a:p>
                      <a:pPr algn="ctr" rtl="0" fontAlgn="ctr"/>
                      <a:r>
                        <a:rPr lang="es-ES" sz="600" b="1" i="0" u="none" strike="noStrike">
                          <a:solidFill>
                            <a:srgbClr val="FFFFFF"/>
                          </a:solidFill>
                          <a:effectLst/>
                          <a:latin typeface="Arial" panose="020B0604020202020204" pitchFamily="34" charset="0"/>
                        </a:rPr>
                        <a:t>Cancel and Refund</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192C"/>
                    </a:solidFill>
                  </a:tcPr>
                </a:tc>
                <a:tc>
                  <a:txBody>
                    <a:bodyPr/>
                    <a:lstStyle/>
                    <a:p>
                      <a:pPr algn="ctr" rtl="0" fontAlgn="ctr"/>
                      <a:r>
                        <a:rPr lang="es-ES" sz="600" b="1" i="0" u="none" strike="noStrike">
                          <a:solidFill>
                            <a:srgbClr val="FFFFFF"/>
                          </a:solidFill>
                          <a:effectLst/>
                          <a:latin typeface="Arial" panose="020B0604020202020204" pitchFamily="34" charset="0"/>
                        </a:rPr>
                        <a:t>Schedule or Cabin Change</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192C"/>
                    </a:solidFill>
                  </a:tcPr>
                </a:tc>
                <a:tc>
                  <a:txBody>
                    <a:bodyPr/>
                    <a:lstStyle/>
                    <a:p>
                      <a:pPr algn="ctr" rtl="0" fontAlgn="ctr"/>
                      <a:r>
                        <a:rPr lang="es-ES" sz="600" b="1" i="0" u="none" strike="noStrike">
                          <a:solidFill>
                            <a:srgbClr val="FFFFFF"/>
                          </a:solidFill>
                          <a:effectLst/>
                          <a:latin typeface="Arial" panose="020B0604020202020204" pitchFamily="34" charset="0"/>
                        </a:rPr>
                        <a:t>Split Change</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192C"/>
                    </a:solidFill>
                  </a:tcPr>
                </a:tc>
                <a:tc>
                  <a:txBody>
                    <a:bodyPr/>
                    <a:lstStyle/>
                    <a:p>
                      <a:pPr algn="ctr" rtl="0" fontAlgn="ctr"/>
                      <a:r>
                        <a:rPr lang="es-ES" sz="600" b="1" i="0" u="none" strike="noStrike">
                          <a:solidFill>
                            <a:srgbClr val="FFFFFF"/>
                          </a:solidFill>
                          <a:effectLst/>
                          <a:latin typeface="Arial" panose="020B0604020202020204" pitchFamily="34" charset="0"/>
                        </a:rPr>
                        <a:t>Residents Large Family</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192C"/>
                    </a:solidFill>
                  </a:tcPr>
                </a:tc>
                <a:tc>
                  <a:txBody>
                    <a:bodyPr/>
                    <a:lstStyle/>
                    <a:p>
                      <a:pPr algn="ctr" rtl="0" fontAlgn="ctr"/>
                      <a:r>
                        <a:rPr lang="es-ES" sz="600" b="1" i="0" u="none" strike="noStrike">
                          <a:solidFill>
                            <a:srgbClr val="FFFFFF"/>
                          </a:solidFill>
                          <a:effectLst/>
                          <a:latin typeface="Arial" panose="020B0604020202020204" pitchFamily="34" charset="0"/>
                        </a:rPr>
                        <a:t>Agency Service Fee</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192C"/>
                    </a:solidFill>
                  </a:tcPr>
                </a:tc>
                <a:tc>
                  <a:txBody>
                    <a:bodyPr/>
                    <a:lstStyle/>
                    <a:p>
                      <a:pPr algn="ctr" rtl="0" fontAlgn="ctr"/>
                      <a:r>
                        <a:rPr lang="es-ES" sz="600" b="1" i="0" u="none" strike="noStrike">
                          <a:solidFill>
                            <a:srgbClr val="FFFFFF"/>
                          </a:solidFill>
                          <a:effectLst/>
                          <a:latin typeface="Arial" panose="020B0604020202020204" pitchFamily="34" charset="0"/>
                        </a:rPr>
                        <a:t>Name Correction</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192C"/>
                    </a:solidFill>
                  </a:tcPr>
                </a:tc>
                <a:tc>
                  <a:txBody>
                    <a:bodyPr/>
                    <a:lstStyle/>
                    <a:p>
                      <a:pPr algn="ctr" rtl="0" fontAlgn="ctr"/>
                      <a:r>
                        <a:rPr lang="es-ES" sz="600" b="1" i="0" u="none" strike="noStrike">
                          <a:solidFill>
                            <a:srgbClr val="FFFFFF"/>
                          </a:solidFill>
                          <a:effectLst/>
                          <a:latin typeface="Arial" panose="020B0604020202020204" pitchFamily="34" charset="0"/>
                        </a:rPr>
                        <a:t>SSR</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192C"/>
                    </a:solidFill>
                  </a:tcPr>
                </a:tc>
                <a:tc>
                  <a:txBody>
                    <a:bodyPr/>
                    <a:lstStyle/>
                    <a:p>
                      <a:pPr algn="ctr" rtl="0" fontAlgn="ctr"/>
                      <a:r>
                        <a:rPr lang="es-ES" sz="600" b="1" i="0" u="none" strike="noStrike">
                          <a:solidFill>
                            <a:srgbClr val="FFFFFF"/>
                          </a:solidFill>
                          <a:effectLst/>
                          <a:latin typeface="Arial" panose="020B0604020202020204" pitchFamily="34" charset="0"/>
                        </a:rPr>
                        <a:t>Agency Order List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192C"/>
                    </a:solidFill>
                  </a:tcPr>
                </a:tc>
                <a:tc>
                  <a:txBody>
                    <a:bodyPr/>
                    <a:lstStyle/>
                    <a:p>
                      <a:pPr algn="ctr" rtl="0" fontAlgn="ctr"/>
                      <a:r>
                        <a:rPr lang="es-ES" sz="600" b="1" i="0" u="none" strike="noStrike">
                          <a:solidFill>
                            <a:srgbClr val="FFFFFF"/>
                          </a:solidFill>
                          <a:effectLst/>
                          <a:latin typeface="Arial" panose="020B0604020202020204" pitchFamily="34" charset="0"/>
                        </a:rPr>
                        <a:t>FF</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192C"/>
                    </a:solidFill>
                  </a:tcPr>
                </a:tc>
                <a:tc>
                  <a:txBody>
                    <a:bodyPr/>
                    <a:lstStyle/>
                    <a:p>
                      <a:pPr algn="ctr" rtl="0" fontAlgn="ctr"/>
                      <a:r>
                        <a:rPr lang="es-ES" sz="600" b="1" i="0" u="none" strike="noStrike">
                          <a:solidFill>
                            <a:srgbClr val="FFFFFF"/>
                          </a:solidFill>
                          <a:effectLst/>
                          <a:latin typeface="Arial" panose="020B0604020202020204" pitchFamily="34" charset="0"/>
                        </a:rPr>
                        <a:t>Cheapest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192C"/>
                    </a:solidFill>
                  </a:tcPr>
                </a:tc>
                <a:tc>
                  <a:txBody>
                    <a:bodyPr/>
                    <a:lstStyle/>
                    <a:p>
                      <a:pPr algn="ctr" rtl="0" fontAlgn="ctr"/>
                      <a:r>
                        <a:rPr lang="es-ES" sz="600" b="1" i="0" u="none" strike="noStrike">
                          <a:solidFill>
                            <a:srgbClr val="FFFFFF"/>
                          </a:solidFill>
                          <a:effectLst/>
                          <a:latin typeface="Arial" panose="020B0604020202020204" pitchFamily="34" charset="0"/>
                        </a:rPr>
                        <a:t>Corporate</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192C"/>
                    </a:solidFill>
                  </a:tcPr>
                </a:tc>
                <a:tc>
                  <a:txBody>
                    <a:bodyPr/>
                    <a:lstStyle/>
                    <a:p>
                      <a:pPr algn="ctr" rtl="0" fontAlgn="ctr"/>
                      <a:r>
                        <a:rPr lang="es-ES" sz="600" b="1" i="0" u="none" strike="noStrike">
                          <a:solidFill>
                            <a:srgbClr val="FFFFFF"/>
                          </a:solidFill>
                          <a:effectLst/>
                          <a:latin typeface="Arial" panose="020B0604020202020204" pitchFamily="34" charset="0"/>
                        </a:rPr>
                        <a:t>Vouchers</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192C"/>
                    </a:solidFill>
                  </a:tcPr>
                </a:tc>
                <a:tc>
                  <a:txBody>
                    <a:bodyPr/>
                    <a:lstStyle/>
                    <a:p>
                      <a:pPr algn="ctr" rtl="0" fontAlgn="ctr"/>
                      <a:r>
                        <a:rPr lang="es-ES" sz="600" b="1" i="0" u="none" strike="noStrike">
                          <a:solidFill>
                            <a:srgbClr val="FFFFFF"/>
                          </a:solidFill>
                          <a:effectLst/>
                          <a:latin typeface="Arial" panose="020B0604020202020204" pitchFamily="34" charset="0"/>
                        </a:rPr>
                        <a:t>On Business</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192C"/>
                    </a:solidFill>
                  </a:tcPr>
                </a:tc>
                <a:tc>
                  <a:txBody>
                    <a:bodyPr/>
                    <a:lstStyle/>
                    <a:p>
                      <a:pPr algn="ctr" rtl="0" fontAlgn="ctr"/>
                      <a:r>
                        <a:rPr lang="es-ES" sz="600" b="1" i="0" u="none" strike="noStrike">
                          <a:solidFill>
                            <a:srgbClr val="FFFFFF"/>
                          </a:solidFill>
                          <a:effectLst/>
                          <a:latin typeface="Arial" panose="020B0604020202020204" pitchFamily="34" charset="0"/>
                        </a:rPr>
                        <a:t>OCN</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192C"/>
                    </a:solidFill>
                  </a:tcPr>
                </a:tc>
                <a:tc>
                  <a:txBody>
                    <a:bodyPr/>
                    <a:lstStyle/>
                    <a:p>
                      <a:pPr algn="ctr" rtl="0" fontAlgn="ctr"/>
                      <a:r>
                        <a:rPr lang="es-ES" sz="600" b="1" i="0" u="none" strike="noStrike">
                          <a:solidFill>
                            <a:srgbClr val="FFFFFF"/>
                          </a:solidFill>
                          <a:effectLst/>
                          <a:latin typeface="Arial" panose="020B0604020202020204" pitchFamily="34" charset="0"/>
                        </a:rPr>
                        <a:t>Special Services</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192C"/>
                    </a:solidFill>
                  </a:tcPr>
                </a:tc>
              </a:tr>
              <a:tr h="185296">
                <a:tc>
                  <a:txBody>
                    <a:bodyPr/>
                    <a:lstStyle/>
                    <a:p>
                      <a:pPr algn="l" rtl="0" fontAlgn="ctr"/>
                      <a:r>
                        <a:rPr lang="es-ES" sz="700" b="0" i="0" u="none" strike="noStrike">
                          <a:solidFill>
                            <a:srgbClr val="FFFFFF"/>
                          </a:solidFill>
                          <a:effectLst/>
                          <a:latin typeface="Arial" panose="020B0604020202020204" pitchFamily="34" charset="0"/>
                        </a:rPr>
                        <a:t>Aaron Group</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75756"/>
                    </a:solidFill>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FCD1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FCD100"/>
                          </a:solidFill>
                          <a:effectLst/>
                          <a:latin typeface="Calibri" panose="020F0502020204030204" pitchFamily="34"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FCD1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FCD1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FCD1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FCD1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FCD1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FCD1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FCD1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FCD1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FCD1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FCD1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FCD1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FCD1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246639">
                <a:tc>
                  <a:txBody>
                    <a:bodyPr/>
                    <a:lstStyle/>
                    <a:p>
                      <a:pPr algn="l" rtl="0" fontAlgn="ctr"/>
                      <a:r>
                        <a:rPr lang="es-ES" sz="700" b="0" i="0" u="none" strike="noStrike">
                          <a:solidFill>
                            <a:srgbClr val="FFFFFF"/>
                          </a:solidFill>
                          <a:effectLst/>
                          <a:latin typeface="Arial" panose="020B0604020202020204" pitchFamily="34" charset="0"/>
                        </a:rPr>
                        <a:t>AER Content Connection</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75756"/>
                    </a:solidFill>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FCD1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FCD100"/>
                          </a:solidFill>
                          <a:effectLst/>
                          <a:latin typeface="Calibri" panose="020F0502020204030204" pitchFamily="34"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FCD1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FCD1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FCD1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FCD1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FCD1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FCD1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FCD1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FCD1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FCD1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FCD1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FCD1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FCD1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199209">
                <a:tc>
                  <a:txBody>
                    <a:bodyPr/>
                    <a:lstStyle/>
                    <a:p>
                      <a:pPr algn="l" rtl="0" fontAlgn="ctr"/>
                      <a:r>
                        <a:rPr lang="es-ES" sz="700" b="0" i="0" u="none" strike="noStrike">
                          <a:solidFill>
                            <a:srgbClr val="FFFFFF"/>
                          </a:solidFill>
                          <a:effectLst/>
                          <a:latin typeface="Arial" panose="020B0604020202020204" pitchFamily="34" charset="0"/>
                        </a:rPr>
                        <a:t>Airgateway</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75756"/>
                    </a:solidFill>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FCD1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FCD1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FCD1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FCD1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FCD1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FCD1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FCD1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FCD100"/>
                          </a:solidFill>
                          <a:effectLst/>
                          <a:latin typeface="Calibri" panose="020F0502020204030204" pitchFamily="34"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231822">
                <a:tc>
                  <a:txBody>
                    <a:bodyPr/>
                    <a:lstStyle/>
                    <a:p>
                      <a:pPr algn="l" rtl="0" fontAlgn="ctr"/>
                      <a:r>
                        <a:rPr lang="es-ES" sz="700" b="0" i="0" u="none" strike="noStrike">
                          <a:solidFill>
                            <a:srgbClr val="FFFFFF"/>
                          </a:solidFill>
                          <a:effectLst/>
                          <a:latin typeface="Arial" panose="020B0604020202020204" pitchFamily="34" charset="0"/>
                        </a:rPr>
                        <a:t>Atriis Technologies</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75756"/>
                    </a:solidFill>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FCD1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FCD1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FCD1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BCFC1"/>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dirty="0">
                          <a:solidFill>
                            <a:srgbClr val="FCD1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FCD1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BCFC1"/>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FCD100"/>
                          </a:solidFill>
                          <a:effectLst/>
                          <a:latin typeface="Calibri" panose="020F0502020204030204" pitchFamily="34"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218181">
                <a:tc>
                  <a:txBody>
                    <a:bodyPr/>
                    <a:lstStyle/>
                    <a:p>
                      <a:pPr algn="l" rtl="0" fontAlgn="ctr"/>
                      <a:r>
                        <a:rPr lang="es-ES" sz="700" b="0" i="0" u="none" strike="noStrike">
                          <a:solidFill>
                            <a:srgbClr val="FFFFFF"/>
                          </a:solidFill>
                          <a:effectLst/>
                          <a:latin typeface="Arial" panose="020B0604020202020204" pitchFamily="34" charset="0"/>
                        </a:rPr>
                        <a:t>Berlogic</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75756"/>
                    </a:solidFill>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FCD1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FCD1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FCD1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FCD1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FCD1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FCD1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FCD100"/>
                          </a:solidFill>
                          <a:effectLst/>
                          <a:latin typeface="Calibri" panose="020F0502020204030204" pitchFamily="34"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185296">
                <a:tc>
                  <a:txBody>
                    <a:bodyPr/>
                    <a:lstStyle/>
                    <a:p>
                      <a:pPr algn="l" rtl="0" fontAlgn="ctr"/>
                      <a:r>
                        <a:rPr lang="es-ES" sz="700" b="0" i="0" u="none" strike="noStrike">
                          <a:solidFill>
                            <a:srgbClr val="FFFFFF"/>
                          </a:solidFill>
                          <a:effectLst/>
                          <a:latin typeface="Arial" panose="020B0604020202020204" pitchFamily="34" charset="0"/>
                        </a:rPr>
                        <a:t>Beroni</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75756"/>
                    </a:solidFill>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B05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FCD1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FCD1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FCD1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185296">
                <a:tc>
                  <a:txBody>
                    <a:bodyPr/>
                    <a:lstStyle/>
                    <a:p>
                      <a:pPr algn="l" rtl="0" fontAlgn="ctr"/>
                      <a:r>
                        <a:rPr lang="es-ES" sz="700" b="0" i="0" u="none" strike="noStrike">
                          <a:solidFill>
                            <a:srgbClr val="FFFFFF"/>
                          </a:solidFill>
                          <a:effectLst/>
                          <a:latin typeface="Arial" panose="020B0604020202020204" pitchFamily="34" charset="0"/>
                        </a:rPr>
                        <a:t>Clarity Travel</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75756"/>
                    </a:solidFill>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185296">
                <a:tc>
                  <a:txBody>
                    <a:bodyPr/>
                    <a:lstStyle/>
                    <a:p>
                      <a:pPr algn="l" rtl="0" fontAlgn="ctr"/>
                      <a:r>
                        <a:rPr lang="es-ES" sz="700" b="0" i="0" u="none" strike="noStrike">
                          <a:solidFill>
                            <a:srgbClr val="FFFFFF"/>
                          </a:solidFill>
                          <a:effectLst/>
                          <a:latin typeface="Arial" panose="020B0604020202020204" pitchFamily="34" charset="0"/>
                        </a:rPr>
                        <a:t>CVC</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75756"/>
                    </a:solidFill>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B05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B05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B05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B05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B05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B05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B05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B05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B05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FCD1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FCD1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FCD1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185296">
                <a:tc>
                  <a:txBody>
                    <a:bodyPr/>
                    <a:lstStyle/>
                    <a:p>
                      <a:pPr algn="l" rtl="0" fontAlgn="ctr"/>
                      <a:r>
                        <a:rPr lang="es-ES" sz="700" b="0" i="0" u="none" strike="noStrike">
                          <a:solidFill>
                            <a:srgbClr val="FFFFFF"/>
                          </a:solidFill>
                          <a:effectLst/>
                          <a:latin typeface="Arial" panose="020B0604020202020204" pitchFamily="34" charset="0"/>
                        </a:rPr>
                        <a:t>Duffel</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75756"/>
                    </a:solidFill>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dirty="0">
                          <a:solidFill>
                            <a:srgbClr val="00B0F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185296">
                <a:tc>
                  <a:txBody>
                    <a:bodyPr/>
                    <a:lstStyle/>
                    <a:p>
                      <a:pPr algn="l" rtl="0" fontAlgn="ctr"/>
                      <a:r>
                        <a:rPr lang="es-ES" sz="700" b="0" i="0" u="none" strike="noStrike">
                          <a:solidFill>
                            <a:srgbClr val="FFFFFF"/>
                          </a:solidFill>
                          <a:effectLst/>
                          <a:latin typeface="Arial" panose="020B0604020202020204" pitchFamily="34" charset="0"/>
                        </a:rPr>
                        <a:t>EasyLinkZ</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75756"/>
                    </a:solidFill>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FF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B0F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B0F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B0F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B0F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185296">
                <a:tc>
                  <a:txBody>
                    <a:bodyPr/>
                    <a:lstStyle/>
                    <a:p>
                      <a:pPr algn="l" rtl="0" fontAlgn="ctr"/>
                      <a:r>
                        <a:rPr lang="es-ES" sz="700" b="0" i="0" u="none" strike="noStrike">
                          <a:solidFill>
                            <a:srgbClr val="FFFFFF"/>
                          </a:solidFill>
                          <a:effectLst/>
                          <a:latin typeface="Arial" panose="020B0604020202020204" pitchFamily="34" charset="0"/>
                        </a:rPr>
                        <a:t>Grupo CDV</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75756"/>
                    </a:solidFill>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FF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FF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FF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FF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FF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B05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185296">
                <a:tc>
                  <a:txBody>
                    <a:bodyPr/>
                    <a:lstStyle/>
                    <a:p>
                      <a:pPr algn="l" rtl="0" fontAlgn="ctr"/>
                      <a:r>
                        <a:rPr lang="es-ES" sz="700" b="0" i="0" u="none" strike="noStrike">
                          <a:solidFill>
                            <a:srgbClr val="FFFFFF"/>
                          </a:solidFill>
                          <a:effectLst/>
                          <a:latin typeface="Arial" panose="020B0604020202020204" pitchFamily="34" charset="0"/>
                        </a:rPr>
                        <a:t>Gordian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75756"/>
                    </a:solidFill>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185296">
                <a:tc>
                  <a:txBody>
                    <a:bodyPr/>
                    <a:lstStyle/>
                    <a:p>
                      <a:pPr algn="l" rtl="0" fontAlgn="ctr"/>
                      <a:r>
                        <a:rPr lang="es-ES" sz="700" b="0" i="0" u="none" strike="noStrike">
                          <a:solidFill>
                            <a:srgbClr val="FFFFFF"/>
                          </a:solidFill>
                          <a:effectLst/>
                          <a:latin typeface="Arial" panose="020B0604020202020204" pitchFamily="34" charset="0"/>
                        </a:rPr>
                        <a:t>GrupoIris</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75756"/>
                    </a:solidFill>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B05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B05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185296">
                <a:tc>
                  <a:txBody>
                    <a:bodyPr/>
                    <a:lstStyle/>
                    <a:p>
                      <a:pPr algn="l" rtl="0" fontAlgn="ctr"/>
                      <a:r>
                        <a:rPr lang="es-ES" sz="700" b="0" i="0" u="none" strike="noStrike">
                          <a:solidFill>
                            <a:srgbClr val="FFFFFF"/>
                          </a:solidFill>
                          <a:effectLst/>
                          <a:latin typeface="Arial" panose="020B0604020202020204" pitchFamily="34" charset="0"/>
                        </a:rPr>
                        <a:t>Hitchhiker</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75756"/>
                    </a:solidFill>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B05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185296">
                <a:tc>
                  <a:txBody>
                    <a:bodyPr/>
                    <a:lstStyle/>
                    <a:p>
                      <a:pPr algn="l" rtl="0" fontAlgn="ctr"/>
                      <a:r>
                        <a:rPr lang="es-ES" sz="700" b="0" i="0" u="none" strike="noStrike">
                          <a:solidFill>
                            <a:srgbClr val="FFFFFF"/>
                          </a:solidFill>
                          <a:effectLst/>
                          <a:latin typeface="Arial" panose="020B0604020202020204" pitchFamily="34" charset="0"/>
                        </a:rPr>
                        <a:t>KYTE</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75756"/>
                    </a:solidFill>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B0F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185296">
                <a:tc>
                  <a:txBody>
                    <a:bodyPr/>
                    <a:lstStyle/>
                    <a:p>
                      <a:pPr algn="l" rtl="0" fontAlgn="ctr"/>
                      <a:r>
                        <a:rPr lang="es-ES" sz="700" b="0" i="0" u="none" strike="noStrike">
                          <a:solidFill>
                            <a:srgbClr val="FFFFFF"/>
                          </a:solidFill>
                          <a:effectLst/>
                          <a:latin typeface="Arial" panose="020B0604020202020204" pitchFamily="34" charset="0"/>
                        </a:rPr>
                        <a:t>Lemontech</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75756"/>
                    </a:solidFill>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B0F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185296">
                <a:tc>
                  <a:txBody>
                    <a:bodyPr/>
                    <a:lstStyle/>
                    <a:p>
                      <a:pPr algn="l" rtl="0" fontAlgn="ctr"/>
                      <a:r>
                        <a:rPr lang="es-ES" sz="700" b="0" i="0" u="none" strike="noStrike">
                          <a:solidFill>
                            <a:srgbClr val="FFFFFF"/>
                          </a:solidFill>
                          <a:effectLst/>
                          <a:latin typeface="Arial" panose="020B0604020202020204" pitchFamily="34" charset="0"/>
                        </a:rPr>
                        <a:t>Lleego</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75756"/>
                    </a:solidFill>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00B05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DBCFC1"/>
                          </a:solidFill>
                          <a:effectLst/>
                          <a:latin typeface="Calibri" panose="020F0502020204030204" pitchFamily="34"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240316">
                <a:tc>
                  <a:txBody>
                    <a:bodyPr/>
                    <a:lstStyle/>
                    <a:p>
                      <a:pPr algn="l" rtl="0" fontAlgn="ctr"/>
                      <a:r>
                        <a:rPr lang="es-ES" sz="700" b="0" i="0" u="none" strike="noStrike">
                          <a:solidFill>
                            <a:srgbClr val="FFFFFF"/>
                          </a:solidFill>
                          <a:effectLst/>
                          <a:latin typeface="Arial" panose="020B0604020202020204" pitchFamily="34" charset="0"/>
                        </a:rPr>
                        <a:t>NDC- X Amadeus</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75756"/>
                    </a:solidFill>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FF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FF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FF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500" b="1" i="0" u="none" strike="noStrike">
                          <a:solidFill>
                            <a:srgbClr val="FF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009900"/>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100" b="1" i="0" u="none" strike="noStrike">
                          <a:solidFill>
                            <a:srgbClr val="FCD100"/>
                          </a:solidFill>
                          <a:effectLst/>
                          <a:latin typeface="Calibri" panose="020F0502020204030204" pitchFamily="34"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231822">
                <a:tc>
                  <a:txBody>
                    <a:bodyPr/>
                    <a:lstStyle/>
                    <a:p>
                      <a:pPr algn="l" rtl="0" fontAlgn="ctr"/>
                      <a:r>
                        <a:rPr lang="es-ES" sz="700" b="0" i="0" u="none" strike="noStrike">
                          <a:solidFill>
                            <a:srgbClr val="FFFFFF"/>
                          </a:solidFill>
                          <a:effectLst/>
                          <a:latin typeface="Arial" panose="020B0604020202020204" pitchFamily="34" charset="0"/>
                        </a:rPr>
                        <a:t>New Passengy</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75756"/>
                    </a:solidFill>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100" b="1" i="0" u="none" strike="noStrike" dirty="0">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100" b="1" i="0" u="none" strike="noStrike">
                          <a:solidFill>
                            <a:srgbClr val="DBCFC1"/>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100" b="1" i="0" u="none" strike="noStrike">
                          <a:solidFill>
                            <a:srgbClr val="DBCFC1"/>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100" b="1" i="0" u="none" strike="noStrike">
                          <a:solidFill>
                            <a:srgbClr val="DBCFC1"/>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8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100" b="1" i="0" u="none" strike="noStrike">
                          <a:solidFill>
                            <a:srgbClr val="DBCFC1"/>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1100" b="1" i="0" u="none" strike="noStrike">
                          <a:solidFill>
                            <a:srgbClr val="D7192C"/>
                          </a:solidFill>
                          <a:effectLst/>
                          <a:latin typeface="Calibri" panose="020F0502020204030204" pitchFamily="34" charset="0"/>
                        </a:rPr>
                        <a:t>●</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500" b="1" i="0" u="none" strike="noStrike">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c>
                  <a:txBody>
                    <a:bodyPr/>
                    <a:lstStyle/>
                    <a:p>
                      <a:pPr algn="ctr" rtl="0" fontAlgn="ctr"/>
                      <a:r>
                        <a:rPr lang="es-ES" sz="500" b="1" i="0" u="none" strike="noStrike" dirty="0">
                          <a:solidFill>
                            <a:srgbClr val="000000"/>
                          </a:solidFill>
                          <a:effectLst/>
                          <a:latin typeface="Iberia Text" panose="02000506040000020004" pitchFamily="50" charset="0"/>
                        </a:rPr>
                        <a:t> </a:t>
                      </a:r>
                    </a:p>
                  </a:txBody>
                  <a:tcPr marL="2950" marR="2950" marT="29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57575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26658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Iberia PPT">
  <a:themeElements>
    <a:clrScheme name="Iberia">
      <a:dk1>
        <a:srgbClr val="000000"/>
      </a:dk1>
      <a:lt1>
        <a:srgbClr val="FFFFFF"/>
      </a:lt1>
      <a:dk2>
        <a:srgbClr val="D7192C"/>
      </a:dk2>
      <a:lt2>
        <a:srgbClr val="C5B9AC"/>
      </a:lt2>
      <a:accent1>
        <a:srgbClr val="D7192C"/>
      </a:accent1>
      <a:accent2>
        <a:srgbClr val="FCD100"/>
      </a:accent2>
      <a:accent3>
        <a:srgbClr val="A80E1F"/>
      </a:accent3>
      <a:accent4>
        <a:srgbClr val="C5B9AC"/>
      </a:accent4>
      <a:accent5>
        <a:srgbClr val="A48663"/>
      </a:accent5>
      <a:accent6>
        <a:srgbClr val="575756"/>
      </a:accent6>
      <a:hlink>
        <a:srgbClr val="D7192C"/>
      </a:hlink>
      <a:folHlink>
        <a:srgbClr val="D7192C"/>
      </a:folHlink>
    </a:clrScheme>
    <a:fontScheme name="IBERIA">
      <a:majorFont>
        <a:latin typeface="Iberia Headline"/>
        <a:ea typeface=""/>
        <a:cs typeface=""/>
      </a:majorFont>
      <a:minorFont>
        <a:latin typeface="Iberia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9525">
          <a:solidFill>
            <a:schemeClr val="tx1"/>
          </a:solidFill>
          <a:tailEnd type="ova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ctr">
        <a:noAutofit/>
      </a:bodyPr>
      <a:lstStyle>
        <a:defPPr algn="l">
          <a:defRPr sz="1100" dirty="0" smtClean="0"/>
        </a:defPPr>
      </a:lstStyle>
    </a:txDef>
  </a:objectDefaults>
  <a:extraClrSchemeLst/>
  <a:custClrLst>
    <a:custClr name="Custom Color 1">
      <a:srgbClr val="A20067"/>
    </a:custClr>
    <a:custClr name="Custom Color 2">
      <a:srgbClr val="F68400"/>
    </a:custClr>
    <a:custClr name="Custom Color 3">
      <a:srgbClr val="4BC59C"/>
    </a:custClr>
    <a:custClr name="Custom Color 4">
      <a:srgbClr val="97E1E1"/>
    </a:custClr>
  </a:custClrLst>
  <a:extLst>
    <a:ext uri="{05A4C25C-085E-4340-85A3-A5531E510DB2}">
      <thm15:themeFamily xmlns:thm15="http://schemas.microsoft.com/office/thememl/2012/main" name="Tema Iberia PPT" id="{ADF74BD0-06D1-1B4F-89AD-E67E0F928AFA}" vid="{24878E5D-08EF-8642-8D67-7337C3CEC87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00568C66B7334428D3313AAD62E6651" ma:contentTypeVersion="11" ma:contentTypeDescription="Crear nuevo documento." ma:contentTypeScope="" ma:versionID="b72eeecb2f3eb8c0d3d23cf4da671956">
  <xsd:schema xmlns:xsd="http://www.w3.org/2001/XMLSchema" xmlns:xs="http://www.w3.org/2001/XMLSchema" xmlns:p="http://schemas.microsoft.com/office/2006/metadata/properties" xmlns:ns2="bdf8ba1f-976d-458a-b93a-2143791ba4bf" xmlns:ns3="67feefc2-69b2-475f-938c-1b7f05cdbb5a" targetNamespace="http://schemas.microsoft.com/office/2006/metadata/properties" ma:root="true" ma:fieldsID="a41ab3d59bbfff19b32121e574351ae7" ns2:_="" ns3:_="">
    <xsd:import namespace="bdf8ba1f-976d-458a-b93a-2143791ba4bf"/>
    <xsd:import namespace="67feefc2-69b2-475f-938c-1b7f05cdbb5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f8ba1f-976d-458a-b93a-2143791ba4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Etiquetas de imagen" ma:readOnly="false" ma:fieldId="{5cf76f15-5ced-4ddc-b409-7134ff3c332f}" ma:taxonomyMulti="true" ma:sspId="51b74dd6-b53c-4e81-a203-7705450161b4"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7feefc2-69b2-475f-938c-1b7f05cdbb5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a56160f-48d9-4167-a0b6-02de41f74d59}" ma:internalName="TaxCatchAll" ma:showField="CatchAllData" ma:web="67feefc2-69b2-475f-938c-1b7f05cdbb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bdf8ba1f-976d-458a-b93a-2143791ba4bf" xsi:nil="true"/>
    <lcf76f155ced4ddcb4097134ff3c332f xmlns="bdf8ba1f-976d-458a-b93a-2143791ba4bf">
      <Terms xmlns="http://schemas.microsoft.com/office/infopath/2007/PartnerControls"/>
    </lcf76f155ced4ddcb4097134ff3c332f>
    <TaxCatchAll xmlns="67feefc2-69b2-475f-938c-1b7f05cdbb5a" xsi:nil="true"/>
  </documentManagement>
</p:properties>
</file>

<file path=customXml/itemProps1.xml><?xml version="1.0" encoding="utf-8"?>
<ds:datastoreItem xmlns:ds="http://schemas.openxmlformats.org/officeDocument/2006/customXml" ds:itemID="{08758669-FDB5-4D8E-A8FA-362525F1BA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f8ba1f-976d-458a-b93a-2143791ba4bf"/>
    <ds:schemaRef ds:uri="67feefc2-69b2-475f-938c-1b7f05cdbb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EDA131-91ED-480E-99E6-9A4A9D31E151}">
  <ds:schemaRefs>
    <ds:schemaRef ds:uri="http://schemas.microsoft.com/sharepoint/v3/contenttype/forms"/>
  </ds:schemaRefs>
</ds:datastoreItem>
</file>

<file path=customXml/itemProps3.xml><?xml version="1.0" encoding="utf-8"?>
<ds:datastoreItem xmlns:ds="http://schemas.openxmlformats.org/officeDocument/2006/customXml" ds:itemID="{C280FF94-8668-4F13-B81D-F365A49EA78E}">
  <ds:schemaRefs>
    <ds:schemaRef ds:uri="67feefc2-69b2-475f-938c-1b7f05cdbb5a"/>
    <ds:schemaRef ds:uri="http://schemas.microsoft.com/office/2006/metadata/properties"/>
    <ds:schemaRef ds:uri="bdf8ba1f-976d-458a-b93a-2143791ba4bf"/>
    <ds:schemaRef ds:uri="http://purl.org/dc/elements/1.1/"/>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Tema Iberia PPT</Template>
  <TotalTime>2515</TotalTime>
  <Words>1645</Words>
  <Application>Microsoft Office PowerPoint</Application>
  <PresentationFormat>Panorámica</PresentationFormat>
  <Paragraphs>1141</Paragraphs>
  <Slides>11</Slides>
  <Notes>6</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11</vt:i4>
      </vt:variant>
    </vt:vector>
  </HeadingPairs>
  <TitlesOfParts>
    <vt:vector size="19" baseType="lpstr">
      <vt:lpstr>Arial</vt:lpstr>
      <vt:lpstr>Calibri</vt:lpstr>
      <vt:lpstr>Courier New</vt:lpstr>
      <vt:lpstr>Iberia Headline</vt:lpstr>
      <vt:lpstr>Iberia Text</vt:lpstr>
      <vt:lpstr>Verdana</vt:lpstr>
      <vt:lpstr>Tema Iberia PPT</vt:lpstr>
      <vt:lpstr>Diapositiva de think-cell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Service Providers IB NDC - Appendix I</vt:lpstr>
      <vt:lpstr>Service Providers IB NDC - Appendix I</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Gil López, Carmen Montserrat</cp:lastModifiedBy>
  <cp:revision>121</cp:revision>
  <cp:lastPrinted>2022-09-21T06:12:46Z</cp:lastPrinted>
  <dcterms:created xsi:type="dcterms:W3CDTF">2022-02-17T11:31:30Z</dcterms:created>
  <dcterms:modified xsi:type="dcterms:W3CDTF">2023-03-09T11:48:16Z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0x010100A38FC148473847499C61478FF08804A7</vt:lpwstr>
  </property>
  <property fmtid="{D5CDD505-2E9C-101B-9397-08002B2CF9AE}" pid="3" name="MediaServiceImageTags">
    <vt:lpwstr/>
  </property>
</Properties>
</file>